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90" r:id="rId3"/>
    <p:sldId id="274" r:id="rId4"/>
    <p:sldId id="264" r:id="rId5"/>
    <p:sldId id="288" r:id="rId6"/>
    <p:sldId id="278" r:id="rId7"/>
    <p:sldId id="275" r:id="rId8"/>
    <p:sldId id="284" r:id="rId9"/>
    <p:sldId id="289" r:id="rId10"/>
    <p:sldId id="292" r:id="rId11"/>
    <p:sldId id="276" r:id="rId12"/>
    <p:sldId id="265" r:id="rId13"/>
    <p:sldId id="262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82857"/>
  </p:normalViewPr>
  <p:slideViewPr>
    <p:cSldViewPr snapToGrid="0">
      <p:cViewPr varScale="1">
        <p:scale>
          <a:sx n="105" d="100"/>
          <a:sy n="105" d="100"/>
        </p:scale>
        <p:origin x="138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F431D-62C5-4F35-937F-A8184D94E0C3}" type="datetimeFigureOut">
              <a:rPr lang="zh-CN" altLang="en-US" smtClean="0"/>
              <a:t>2019/10/19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36E48-CE7A-4CF4-88B1-17B6AE792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429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36E48-CE7A-4CF4-88B1-17B6AE79228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6071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36E48-CE7A-4CF4-88B1-17B6AE79228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6373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36E48-CE7A-4CF4-88B1-17B6AE79228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9325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13</a:t>
            </a:r>
            <a:r>
              <a:rPr lang="zh-CN" altLang="en-US" dirty="0"/>
              <a:t>步有点误导，其实就是在</a:t>
            </a:r>
            <a:r>
              <a:rPr lang="en-US" altLang="zh-CN" dirty="0" err="1"/>
              <a:t>Microbit</a:t>
            </a:r>
            <a:r>
              <a:rPr lang="zh-CN" altLang="en-US" dirty="0"/>
              <a:t>应用中去选择我们创建的脚本，然后通过蓝牙同步到</a:t>
            </a:r>
            <a:r>
              <a:rPr lang="en-US" altLang="zh-CN" dirty="0" err="1"/>
              <a:t>Microbit</a:t>
            </a:r>
            <a:r>
              <a:rPr lang="zh-CN" altLang="en-US" dirty="0"/>
              <a:t>主板中。但是这一步需要注意的是，确保主板和手机蓝牙连上了。如果没有连上，就需要先打开主板的蓝牙，也就是先同时按</a:t>
            </a:r>
            <a:r>
              <a:rPr lang="en-US" altLang="zh-CN" dirty="0"/>
              <a:t>A+B</a:t>
            </a:r>
            <a:r>
              <a:rPr lang="zh-CN" altLang="en-US" dirty="0"/>
              <a:t>，然后按一下复位键（此时</a:t>
            </a:r>
            <a:r>
              <a:rPr lang="en-US" altLang="zh-CN" dirty="0"/>
              <a:t>A</a:t>
            </a:r>
            <a:r>
              <a:rPr lang="zh-CN" altLang="en-US" dirty="0"/>
              <a:t>和</a:t>
            </a:r>
            <a:r>
              <a:rPr lang="en-US" altLang="zh-CN" dirty="0"/>
              <a:t>B</a:t>
            </a:r>
            <a:r>
              <a:rPr lang="zh-CN" altLang="en-US" dirty="0"/>
              <a:t>不能送），知道显示屏出现不变的点阵。因此之前已经配对了，这个时候你按着</a:t>
            </a:r>
            <a:r>
              <a:rPr lang="en-US" altLang="zh-CN" dirty="0"/>
              <a:t>A</a:t>
            </a:r>
            <a:r>
              <a:rPr lang="zh-CN" altLang="en-US" dirty="0"/>
              <a:t>就可以，这个时候蓝牙会自动去配对，只有配对成功并且连上，这个时候才可以通过</a:t>
            </a:r>
            <a:r>
              <a:rPr lang="zh-CN" altLang="en-US"/>
              <a:t>蓝牙传送文件。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36E48-CE7A-4CF4-88B1-17B6AE79228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822896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36E48-CE7A-4CF4-88B1-17B6AE79228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379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36E48-CE7A-4CF4-88B1-17B6AE79228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7803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36E48-CE7A-4CF4-88B1-17B6AE79228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236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36E48-CE7A-4CF4-88B1-17B6AE79228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61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36E48-CE7A-4CF4-88B1-17B6AE79228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142114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36E48-CE7A-4CF4-88B1-17B6AE79228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95757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36E48-CE7A-4CF4-88B1-17B6AE79228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9476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36E48-CE7A-4CF4-88B1-17B6AE79228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5624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36E48-CE7A-4CF4-88B1-17B6AE79228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67671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2019/10/19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9E85B3-A319-4C5B-8A54-0CB601CDB6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2228" cy="4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46088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2019/10/19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327568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2019/10/19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192089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2019/10/19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1A1E1C-C59E-410F-A116-513C230479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2228" cy="4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45468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2019/10/19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970188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2019/10/19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422395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2019/10/19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420328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2019/10/19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072175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2019/10/19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0A4255-38E2-4D85-955C-E7D124466D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2228" cy="4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49396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2019/10/19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211014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2019/10/19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472809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127B0-1E9D-42D7-8002-D565E5E465A7}" type="datetimeFigureOut">
              <a:rPr lang="zh-CN" altLang="en-US" smtClean="0"/>
              <a:t>2019/10/19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41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jpeg"/><Relationship Id="rId4" Type="http://schemas.openxmlformats.org/officeDocument/2006/relationships/image" Target="../media/image2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bot-robot.com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obot-zone.taobao.com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6057678" y="244645"/>
            <a:ext cx="5664400" cy="6458854"/>
            <a:chOff x="4427538" y="954088"/>
            <a:chExt cx="3333750" cy="3729038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026026" y="1547813"/>
              <a:ext cx="2144713" cy="2363788"/>
            </a:xfrm>
            <a:custGeom>
              <a:avLst/>
              <a:gdLst>
                <a:gd name="T0" fmla="*/ 518 w 570"/>
                <a:gd name="T1" fmla="*/ 231 h 629"/>
                <a:gd name="T2" fmla="*/ 454 w 570"/>
                <a:gd name="T3" fmla="*/ 271 h 629"/>
                <a:gd name="T4" fmla="*/ 496 w 570"/>
                <a:gd name="T5" fmla="*/ 135 h 629"/>
                <a:gd name="T6" fmla="*/ 393 w 570"/>
                <a:gd name="T7" fmla="*/ 205 h 629"/>
                <a:gd name="T8" fmla="*/ 326 w 570"/>
                <a:gd name="T9" fmla="*/ 264 h 629"/>
                <a:gd name="T10" fmla="*/ 474 w 570"/>
                <a:gd name="T11" fmla="*/ 89 h 629"/>
                <a:gd name="T12" fmla="*/ 385 w 570"/>
                <a:gd name="T13" fmla="*/ 100 h 629"/>
                <a:gd name="T14" fmla="*/ 322 w 570"/>
                <a:gd name="T15" fmla="*/ 156 h 629"/>
                <a:gd name="T16" fmla="*/ 401 w 570"/>
                <a:gd name="T17" fmla="*/ 66 h 629"/>
                <a:gd name="T18" fmla="*/ 279 w 570"/>
                <a:gd name="T19" fmla="*/ 80 h 629"/>
                <a:gd name="T20" fmla="*/ 223 w 570"/>
                <a:gd name="T21" fmla="*/ 103 h 629"/>
                <a:gd name="T22" fmla="*/ 280 w 570"/>
                <a:gd name="T23" fmla="*/ 61 h 629"/>
                <a:gd name="T24" fmla="*/ 212 w 570"/>
                <a:gd name="T25" fmla="*/ 33 h 629"/>
                <a:gd name="T26" fmla="*/ 78 w 570"/>
                <a:gd name="T27" fmla="*/ 109 h 629"/>
                <a:gd name="T28" fmla="*/ 29 w 570"/>
                <a:gd name="T29" fmla="*/ 198 h 629"/>
                <a:gd name="T30" fmla="*/ 35 w 570"/>
                <a:gd name="T31" fmla="*/ 232 h 629"/>
                <a:gd name="T32" fmla="*/ 42 w 570"/>
                <a:gd name="T33" fmla="*/ 311 h 629"/>
                <a:gd name="T34" fmla="*/ 20 w 570"/>
                <a:gd name="T35" fmla="*/ 366 h 629"/>
                <a:gd name="T36" fmla="*/ 73 w 570"/>
                <a:gd name="T37" fmla="*/ 388 h 629"/>
                <a:gd name="T38" fmla="*/ 178 w 570"/>
                <a:gd name="T39" fmla="*/ 311 h 629"/>
                <a:gd name="T40" fmla="*/ 102 w 570"/>
                <a:gd name="T41" fmla="*/ 390 h 629"/>
                <a:gd name="T42" fmla="*/ 92 w 570"/>
                <a:gd name="T43" fmla="*/ 469 h 629"/>
                <a:gd name="T44" fmla="*/ 196 w 570"/>
                <a:gd name="T45" fmla="*/ 407 h 629"/>
                <a:gd name="T46" fmla="*/ 265 w 570"/>
                <a:gd name="T47" fmla="*/ 373 h 629"/>
                <a:gd name="T48" fmla="*/ 196 w 570"/>
                <a:gd name="T49" fmla="*/ 450 h 629"/>
                <a:gd name="T50" fmla="*/ 179 w 570"/>
                <a:gd name="T51" fmla="*/ 542 h 629"/>
                <a:gd name="T52" fmla="*/ 261 w 570"/>
                <a:gd name="T53" fmla="*/ 489 h 629"/>
                <a:gd name="T54" fmla="*/ 270 w 570"/>
                <a:gd name="T55" fmla="*/ 506 h 629"/>
                <a:gd name="T56" fmla="*/ 208 w 570"/>
                <a:gd name="T57" fmla="*/ 588 h 629"/>
                <a:gd name="T58" fmla="*/ 303 w 570"/>
                <a:gd name="T59" fmla="*/ 597 h 629"/>
                <a:gd name="T60" fmla="*/ 332 w 570"/>
                <a:gd name="T61" fmla="*/ 603 h 629"/>
                <a:gd name="T62" fmla="*/ 406 w 570"/>
                <a:gd name="T63" fmla="*/ 554 h 629"/>
                <a:gd name="T64" fmla="*/ 430 w 570"/>
                <a:gd name="T65" fmla="*/ 535 h 629"/>
                <a:gd name="T66" fmla="*/ 504 w 570"/>
                <a:gd name="T67" fmla="*/ 444 h 629"/>
                <a:gd name="T68" fmla="*/ 549 w 570"/>
                <a:gd name="T69" fmla="*/ 342 h 629"/>
                <a:gd name="T70" fmla="*/ 563 w 570"/>
                <a:gd name="T71" fmla="*/ 266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629">
                  <a:moveTo>
                    <a:pt x="558" y="231"/>
                  </a:moveTo>
                  <a:cubicBezTo>
                    <a:pt x="547" y="219"/>
                    <a:pt x="530" y="221"/>
                    <a:pt x="518" y="231"/>
                  </a:cubicBezTo>
                  <a:cubicBezTo>
                    <a:pt x="477" y="265"/>
                    <a:pt x="437" y="300"/>
                    <a:pt x="395" y="332"/>
                  </a:cubicBezTo>
                  <a:cubicBezTo>
                    <a:pt x="415" y="313"/>
                    <a:pt x="434" y="292"/>
                    <a:pt x="454" y="271"/>
                  </a:cubicBezTo>
                  <a:cubicBezTo>
                    <a:pt x="482" y="243"/>
                    <a:pt x="510" y="213"/>
                    <a:pt x="528" y="177"/>
                  </a:cubicBezTo>
                  <a:cubicBezTo>
                    <a:pt x="539" y="156"/>
                    <a:pt x="521" y="127"/>
                    <a:pt x="496" y="135"/>
                  </a:cubicBezTo>
                  <a:cubicBezTo>
                    <a:pt x="475" y="142"/>
                    <a:pt x="458" y="154"/>
                    <a:pt x="441" y="168"/>
                  </a:cubicBezTo>
                  <a:cubicBezTo>
                    <a:pt x="425" y="180"/>
                    <a:pt x="408" y="191"/>
                    <a:pt x="393" y="205"/>
                  </a:cubicBezTo>
                  <a:cubicBezTo>
                    <a:pt x="377" y="218"/>
                    <a:pt x="364" y="234"/>
                    <a:pt x="349" y="247"/>
                  </a:cubicBezTo>
                  <a:cubicBezTo>
                    <a:pt x="342" y="253"/>
                    <a:pt x="334" y="259"/>
                    <a:pt x="326" y="264"/>
                  </a:cubicBezTo>
                  <a:cubicBezTo>
                    <a:pt x="353" y="239"/>
                    <a:pt x="378" y="210"/>
                    <a:pt x="407" y="186"/>
                  </a:cubicBezTo>
                  <a:cubicBezTo>
                    <a:pt x="437" y="160"/>
                    <a:pt x="471" y="131"/>
                    <a:pt x="474" y="89"/>
                  </a:cubicBezTo>
                  <a:cubicBezTo>
                    <a:pt x="475" y="66"/>
                    <a:pt x="448" y="54"/>
                    <a:pt x="430" y="64"/>
                  </a:cubicBezTo>
                  <a:cubicBezTo>
                    <a:pt x="413" y="73"/>
                    <a:pt x="399" y="87"/>
                    <a:pt x="385" y="100"/>
                  </a:cubicBezTo>
                  <a:cubicBezTo>
                    <a:pt x="369" y="115"/>
                    <a:pt x="353" y="130"/>
                    <a:pt x="336" y="144"/>
                  </a:cubicBezTo>
                  <a:cubicBezTo>
                    <a:pt x="331" y="148"/>
                    <a:pt x="326" y="152"/>
                    <a:pt x="322" y="156"/>
                  </a:cubicBezTo>
                  <a:cubicBezTo>
                    <a:pt x="323" y="155"/>
                    <a:pt x="323" y="154"/>
                    <a:pt x="324" y="153"/>
                  </a:cubicBezTo>
                  <a:cubicBezTo>
                    <a:pt x="351" y="125"/>
                    <a:pt x="374" y="93"/>
                    <a:pt x="401" y="66"/>
                  </a:cubicBezTo>
                  <a:cubicBezTo>
                    <a:pt x="423" y="43"/>
                    <a:pt x="393" y="1"/>
                    <a:pt x="366" y="21"/>
                  </a:cubicBezTo>
                  <a:cubicBezTo>
                    <a:pt x="337" y="41"/>
                    <a:pt x="309" y="62"/>
                    <a:pt x="279" y="80"/>
                  </a:cubicBezTo>
                  <a:cubicBezTo>
                    <a:pt x="256" y="95"/>
                    <a:pt x="232" y="107"/>
                    <a:pt x="208" y="119"/>
                  </a:cubicBezTo>
                  <a:cubicBezTo>
                    <a:pt x="213" y="113"/>
                    <a:pt x="218" y="108"/>
                    <a:pt x="223" y="103"/>
                  </a:cubicBezTo>
                  <a:cubicBezTo>
                    <a:pt x="229" y="96"/>
                    <a:pt x="236" y="88"/>
                    <a:pt x="244" y="81"/>
                  </a:cubicBezTo>
                  <a:cubicBezTo>
                    <a:pt x="256" y="75"/>
                    <a:pt x="268" y="69"/>
                    <a:pt x="280" y="61"/>
                  </a:cubicBezTo>
                  <a:cubicBezTo>
                    <a:pt x="306" y="42"/>
                    <a:pt x="291" y="0"/>
                    <a:pt x="257" y="8"/>
                  </a:cubicBezTo>
                  <a:cubicBezTo>
                    <a:pt x="240" y="12"/>
                    <a:pt x="225" y="22"/>
                    <a:pt x="212" y="33"/>
                  </a:cubicBezTo>
                  <a:cubicBezTo>
                    <a:pt x="187" y="45"/>
                    <a:pt x="161" y="54"/>
                    <a:pt x="138" y="68"/>
                  </a:cubicBezTo>
                  <a:cubicBezTo>
                    <a:pt x="116" y="79"/>
                    <a:pt x="97" y="94"/>
                    <a:pt x="78" y="109"/>
                  </a:cubicBezTo>
                  <a:cubicBezTo>
                    <a:pt x="59" y="123"/>
                    <a:pt x="47" y="142"/>
                    <a:pt x="29" y="157"/>
                  </a:cubicBezTo>
                  <a:cubicBezTo>
                    <a:pt x="17" y="167"/>
                    <a:pt x="19" y="187"/>
                    <a:pt x="29" y="198"/>
                  </a:cubicBezTo>
                  <a:cubicBezTo>
                    <a:pt x="36" y="205"/>
                    <a:pt x="45" y="207"/>
                    <a:pt x="54" y="205"/>
                  </a:cubicBezTo>
                  <a:cubicBezTo>
                    <a:pt x="48" y="215"/>
                    <a:pt x="42" y="224"/>
                    <a:pt x="35" y="232"/>
                  </a:cubicBezTo>
                  <a:cubicBezTo>
                    <a:pt x="23" y="245"/>
                    <a:pt x="11" y="258"/>
                    <a:pt x="7" y="275"/>
                  </a:cubicBezTo>
                  <a:cubicBezTo>
                    <a:pt x="0" y="298"/>
                    <a:pt x="21" y="314"/>
                    <a:pt x="42" y="311"/>
                  </a:cubicBezTo>
                  <a:cubicBezTo>
                    <a:pt x="46" y="310"/>
                    <a:pt x="49" y="309"/>
                    <a:pt x="52" y="308"/>
                  </a:cubicBezTo>
                  <a:cubicBezTo>
                    <a:pt x="39" y="326"/>
                    <a:pt x="28" y="345"/>
                    <a:pt x="20" y="366"/>
                  </a:cubicBezTo>
                  <a:cubicBezTo>
                    <a:pt x="15" y="378"/>
                    <a:pt x="23" y="392"/>
                    <a:pt x="33" y="398"/>
                  </a:cubicBezTo>
                  <a:cubicBezTo>
                    <a:pt x="47" y="407"/>
                    <a:pt x="64" y="401"/>
                    <a:pt x="73" y="388"/>
                  </a:cubicBezTo>
                  <a:cubicBezTo>
                    <a:pt x="93" y="358"/>
                    <a:pt x="122" y="337"/>
                    <a:pt x="155" y="321"/>
                  </a:cubicBezTo>
                  <a:cubicBezTo>
                    <a:pt x="162" y="317"/>
                    <a:pt x="170" y="314"/>
                    <a:pt x="178" y="311"/>
                  </a:cubicBezTo>
                  <a:cubicBezTo>
                    <a:pt x="167" y="323"/>
                    <a:pt x="157" y="337"/>
                    <a:pt x="146" y="349"/>
                  </a:cubicBezTo>
                  <a:cubicBezTo>
                    <a:pt x="134" y="364"/>
                    <a:pt x="118" y="379"/>
                    <a:pt x="102" y="390"/>
                  </a:cubicBezTo>
                  <a:cubicBezTo>
                    <a:pt x="87" y="400"/>
                    <a:pt x="68" y="410"/>
                    <a:pt x="59" y="427"/>
                  </a:cubicBezTo>
                  <a:cubicBezTo>
                    <a:pt x="48" y="450"/>
                    <a:pt x="67" y="476"/>
                    <a:pt x="92" y="469"/>
                  </a:cubicBezTo>
                  <a:cubicBezTo>
                    <a:pt x="112" y="465"/>
                    <a:pt x="127" y="451"/>
                    <a:pt x="142" y="438"/>
                  </a:cubicBezTo>
                  <a:cubicBezTo>
                    <a:pt x="158" y="426"/>
                    <a:pt x="178" y="417"/>
                    <a:pt x="196" y="407"/>
                  </a:cubicBezTo>
                  <a:cubicBezTo>
                    <a:pt x="216" y="397"/>
                    <a:pt x="237" y="388"/>
                    <a:pt x="258" y="377"/>
                  </a:cubicBezTo>
                  <a:cubicBezTo>
                    <a:pt x="260" y="376"/>
                    <a:pt x="263" y="375"/>
                    <a:pt x="265" y="373"/>
                  </a:cubicBezTo>
                  <a:cubicBezTo>
                    <a:pt x="255" y="384"/>
                    <a:pt x="245" y="394"/>
                    <a:pt x="236" y="405"/>
                  </a:cubicBezTo>
                  <a:cubicBezTo>
                    <a:pt x="223" y="421"/>
                    <a:pt x="210" y="436"/>
                    <a:pt x="196" y="450"/>
                  </a:cubicBezTo>
                  <a:cubicBezTo>
                    <a:pt x="180" y="465"/>
                    <a:pt x="164" y="477"/>
                    <a:pt x="150" y="493"/>
                  </a:cubicBezTo>
                  <a:cubicBezTo>
                    <a:pt x="131" y="516"/>
                    <a:pt x="150" y="546"/>
                    <a:pt x="179" y="542"/>
                  </a:cubicBezTo>
                  <a:cubicBezTo>
                    <a:pt x="193" y="539"/>
                    <a:pt x="204" y="525"/>
                    <a:pt x="211" y="519"/>
                  </a:cubicBezTo>
                  <a:cubicBezTo>
                    <a:pt x="227" y="508"/>
                    <a:pt x="244" y="498"/>
                    <a:pt x="261" y="489"/>
                  </a:cubicBezTo>
                  <a:cubicBezTo>
                    <a:pt x="279" y="479"/>
                    <a:pt x="298" y="468"/>
                    <a:pt x="316" y="457"/>
                  </a:cubicBezTo>
                  <a:cubicBezTo>
                    <a:pt x="300" y="473"/>
                    <a:pt x="286" y="490"/>
                    <a:pt x="270" y="506"/>
                  </a:cubicBezTo>
                  <a:cubicBezTo>
                    <a:pt x="258" y="517"/>
                    <a:pt x="247" y="531"/>
                    <a:pt x="236" y="543"/>
                  </a:cubicBezTo>
                  <a:cubicBezTo>
                    <a:pt x="225" y="557"/>
                    <a:pt x="214" y="571"/>
                    <a:pt x="208" y="588"/>
                  </a:cubicBezTo>
                  <a:cubicBezTo>
                    <a:pt x="204" y="602"/>
                    <a:pt x="214" y="620"/>
                    <a:pt x="229" y="623"/>
                  </a:cubicBezTo>
                  <a:cubicBezTo>
                    <a:pt x="256" y="629"/>
                    <a:pt x="281" y="611"/>
                    <a:pt x="303" y="597"/>
                  </a:cubicBezTo>
                  <a:cubicBezTo>
                    <a:pt x="310" y="592"/>
                    <a:pt x="317" y="588"/>
                    <a:pt x="324" y="583"/>
                  </a:cubicBezTo>
                  <a:cubicBezTo>
                    <a:pt x="324" y="590"/>
                    <a:pt x="326" y="597"/>
                    <a:pt x="332" y="603"/>
                  </a:cubicBezTo>
                  <a:cubicBezTo>
                    <a:pt x="343" y="614"/>
                    <a:pt x="363" y="615"/>
                    <a:pt x="373" y="603"/>
                  </a:cubicBezTo>
                  <a:cubicBezTo>
                    <a:pt x="386" y="588"/>
                    <a:pt x="401" y="574"/>
                    <a:pt x="406" y="554"/>
                  </a:cubicBezTo>
                  <a:cubicBezTo>
                    <a:pt x="407" y="550"/>
                    <a:pt x="407" y="547"/>
                    <a:pt x="407" y="543"/>
                  </a:cubicBezTo>
                  <a:cubicBezTo>
                    <a:pt x="415" y="544"/>
                    <a:pt x="423" y="541"/>
                    <a:pt x="430" y="535"/>
                  </a:cubicBezTo>
                  <a:cubicBezTo>
                    <a:pt x="444" y="523"/>
                    <a:pt x="457" y="511"/>
                    <a:pt x="469" y="497"/>
                  </a:cubicBezTo>
                  <a:cubicBezTo>
                    <a:pt x="483" y="481"/>
                    <a:pt x="494" y="462"/>
                    <a:pt x="504" y="444"/>
                  </a:cubicBezTo>
                  <a:cubicBezTo>
                    <a:pt x="514" y="427"/>
                    <a:pt x="523" y="413"/>
                    <a:pt x="536" y="400"/>
                  </a:cubicBezTo>
                  <a:cubicBezTo>
                    <a:pt x="553" y="383"/>
                    <a:pt x="558" y="364"/>
                    <a:pt x="549" y="342"/>
                  </a:cubicBezTo>
                  <a:cubicBezTo>
                    <a:pt x="544" y="332"/>
                    <a:pt x="527" y="325"/>
                    <a:pt x="516" y="329"/>
                  </a:cubicBezTo>
                  <a:cubicBezTo>
                    <a:pt x="533" y="309"/>
                    <a:pt x="549" y="288"/>
                    <a:pt x="563" y="266"/>
                  </a:cubicBezTo>
                  <a:cubicBezTo>
                    <a:pt x="570" y="255"/>
                    <a:pt x="567" y="240"/>
                    <a:pt x="558" y="23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5619751" y="3903663"/>
              <a:ext cx="971550" cy="142875"/>
            </a:xfrm>
            <a:custGeom>
              <a:avLst/>
              <a:gdLst>
                <a:gd name="T0" fmla="*/ 243 w 258"/>
                <a:gd name="T1" fmla="*/ 1 h 38"/>
                <a:gd name="T2" fmla="*/ 129 w 258"/>
                <a:gd name="T3" fmla="*/ 1 h 38"/>
                <a:gd name="T4" fmla="*/ 15 w 258"/>
                <a:gd name="T5" fmla="*/ 9 h 38"/>
                <a:gd name="T6" fmla="*/ 15 w 258"/>
                <a:gd name="T7" fmla="*/ 32 h 38"/>
                <a:gd name="T8" fmla="*/ 93 w 258"/>
                <a:gd name="T9" fmla="*/ 26 h 38"/>
                <a:gd name="T10" fmla="*/ 107 w 258"/>
                <a:gd name="T11" fmla="*/ 35 h 38"/>
                <a:gd name="T12" fmla="*/ 169 w 258"/>
                <a:gd name="T13" fmla="*/ 32 h 38"/>
                <a:gd name="T14" fmla="*/ 204 w 258"/>
                <a:gd name="T15" fmla="*/ 32 h 38"/>
                <a:gd name="T16" fmla="*/ 243 w 258"/>
                <a:gd name="T17" fmla="*/ 24 h 38"/>
                <a:gd name="T18" fmla="*/ 243 w 258"/>
                <a:gd name="T1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38">
                  <a:moveTo>
                    <a:pt x="243" y="1"/>
                  </a:moveTo>
                  <a:cubicBezTo>
                    <a:pt x="205" y="1"/>
                    <a:pt x="167" y="0"/>
                    <a:pt x="129" y="1"/>
                  </a:cubicBezTo>
                  <a:cubicBezTo>
                    <a:pt x="90" y="2"/>
                    <a:pt x="53" y="6"/>
                    <a:pt x="15" y="9"/>
                  </a:cubicBezTo>
                  <a:cubicBezTo>
                    <a:pt x="0" y="10"/>
                    <a:pt x="0" y="34"/>
                    <a:pt x="15" y="32"/>
                  </a:cubicBezTo>
                  <a:cubicBezTo>
                    <a:pt x="41" y="30"/>
                    <a:pt x="67" y="28"/>
                    <a:pt x="93" y="26"/>
                  </a:cubicBezTo>
                  <a:cubicBezTo>
                    <a:pt x="94" y="32"/>
                    <a:pt x="99" y="38"/>
                    <a:pt x="107" y="35"/>
                  </a:cubicBezTo>
                  <a:cubicBezTo>
                    <a:pt x="126" y="27"/>
                    <a:pt x="149" y="32"/>
                    <a:pt x="169" y="32"/>
                  </a:cubicBezTo>
                  <a:cubicBezTo>
                    <a:pt x="181" y="32"/>
                    <a:pt x="192" y="33"/>
                    <a:pt x="204" y="32"/>
                  </a:cubicBezTo>
                  <a:cubicBezTo>
                    <a:pt x="217" y="30"/>
                    <a:pt x="230" y="25"/>
                    <a:pt x="243" y="24"/>
                  </a:cubicBezTo>
                  <a:cubicBezTo>
                    <a:pt x="258" y="22"/>
                    <a:pt x="258" y="1"/>
                    <a:pt x="243" y="1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605463" y="4081463"/>
              <a:ext cx="974725" cy="153988"/>
            </a:xfrm>
            <a:custGeom>
              <a:avLst/>
              <a:gdLst>
                <a:gd name="T0" fmla="*/ 248 w 259"/>
                <a:gd name="T1" fmla="*/ 5 h 41"/>
                <a:gd name="T2" fmla="*/ 186 w 259"/>
                <a:gd name="T3" fmla="*/ 2 h 41"/>
                <a:gd name="T4" fmla="*/ 117 w 259"/>
                <a:gd name="T5" fmla="*/ 3 h 41"/>
                <a:gd name="T6" fmla="*/ 60 w 259"/>
                <a:gd name="T7" fmla="*/ 1 h 41"/>
                <a:gd name="T8" fmla="*/ 12 w 259"/>
                <a:gd name="T9" fmla="*/ 11 h 41"/>
                <a:gd name="T10" fmla="*/ 24 w 259"/>
                <a:gd name="T11" fmla="*/ 31 h 41"/>
                <a:gd name="T12" fmla="*/ 64 w 259"/>
                <a:gd name="T13" fmla="*/ 25 h 41"/>
                <a:gd name="T14" fmla="*/ 100 w 259"/>
                <a:gd name="T15" fmla="*/ 26 h 41"/>
                <a:gd name="T16" fmla="*/ 110 w 259"/>
                <a:gd name="T17" fmla="*/ 40 h 41"/>
                <a:gd name="T18" fmla="*/ 191 w 259"/>
                <a:gd name="T19" fmla="*/ 40 h 41"/>
                <a:gd name="T20" fmla="*/ 250 w 259"/>
                <a:gd name="T21" fmla="*/ 26 h 41"/>
                <a:gd name="T22" fmla="*/ 248 w 259"/>
                <a:gd name="T2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41">
                  <a:moveTo>
                    <a:pt x="248" y="5"/>
                  </a:moveTo>
                  <a:cubicBezTo>
                    <a:pt x="227" y="1"/>
                    <a:pt x="206" y="2"/>
                    <a:pt x="186" y="2"/>
                  </a:cubicBezTo>
                  <a:cubicBezTo>
                    <a:pt x="163" y="3"/>
                    <a:pt x="140" y="3"/>
                    <a:pt x="117" y="3"/>
                  </a:cubicBezTo>
                  <a:cubicBezTo>
                    <a:pt x="98" y="3"/>
                    <a:pt x="79" y="2"/>
                    <a:pt x="60" y="1"/>
                  </a:cubicBezTo>
                  <a:cubicBezTo>
                    <a:pt x="44" y="0"/>
                    <a:pt x="26" y="1"/>
                    <a:pt x="12" y="11"/>
                  </a:cubicBezTo>
                  <a:cubicBezTo>
                    <a:pt x="0" y="19"/>
                    <a:pt x="12" y="39"/>
                    <a:pt x="24" y="31"/>
                  </a:cubicBezTo>
                  <a:cubicBezTo>
                    <a:pt x="35" y="22"/>
                    <a:pt x="50" y="24"/>
                    <a:pt x="64" y="25"/>
                  </a:cubicBezTo>
                  <a:cubicBezTo>
                    <a:pt x="76" y="25"/>
                    <a:pt x="88" y="26"/>
                    <a:pt x="100" y="26"/>
                  </a:cubicBezTo>
                  <a:cubicBezTo>
                    <a:pt x="98" y="32"/>
                    <a:pt x="102" y="40"/>
                    <a:pt x="110" y="40"/>
                  </a:cubicBezTo>
                  <a:cubicBezTo>
                    <a:pt x="137" y="40"/>
                    <a:pt x="164" y="41"/>
                    <a:pt x="191" y="40"/>
                  </a:cubicBezTo>
                  <a:cubicBezTo>
                    <a:pt x="210" y="40"/>
                    <a:pt x="235" y="38"/>
                    <a:pt x="250" y="26"/>
                  </a:cubicBezTo>
                  <a:cubicBezTo>
                    <a:pt x="257" y="21"/>
                    <a:pt x="259" y="7"/>
                    <a:pt x="248" y="5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619751" y="4230688"/>
              <a:ext cx="925513" cy="403225"/>
            </a:xfrm>
            <a:custGeom>
              <a:avLst/>
              <a:gdLst>
                <a:gd name="T0" fmla="*/ 239 w 246"/>
                <a:gd name="T1" fmla="*/ 18 h 107"/>
                <a:gd name="T2" fmla="*/ 159 w 246"/>
                <a:gd name="T3" fmla="*/ 9 h 107"/>
                <a:gd name="T4" fmla="*/ 15 w 246"/>
                <a:gd name="T5" fmla="*/ 23 h 107"/>
                <a:gd name="T6" fmla="*/ 21 w 246"/>
                <a:gd name="T7" fmla="*/ 45 h 107"/>
                <a:gd name="T8" fmla="*/ 45 w 246"/>
                <a:gd name="T9" fmla="*/ 40 h 107"/>
                <a:gd name="T10" fmla="*/ 46 w 246"/>
                <a:gd name="T11" fmla="*/ 54 h 107"/>
                <a:gd name="T12" fmla="*/ 64 w 246"/>
                <a:gd name="T13" fmla="*/ 63 h 107"/>
                <a:gd name="T14" fmla="*/ 61 w 246"/>
                <a:gd name="T15" fmla="*/ 73 h 107"/>
                <a:gd name="T16" fmla="*/ 63 w 246"/>
                <a:gd name="T17" fmla="*/ 78 h 107"/>
                <a:gd name="T18" fmla="*/ 63 w 246"/>
                <a:gd name="T19" fmla="*/ 95 h 107"/>
                <a:gd name="T20" fmla="*/ 80 w 246"/>
                <a:gd name="T21" fmla="*/ 102 h 107"/>
                <a:gd name="T22" fmla="*/ 84 w 246"/>
                <a:gd name="T23" fmla="*/ 100 h 107"/>
                <a:gd name="T24" fmla="*/ 112 w 246"/>
                <a:gd name="T25" fmla="*/ 106 h 107"/>
                <a:gd name="T26" fmla="*/ 150 w 246"/>
                <a:gd name="T27" fmla="*/ 106 h 107"/>
                <a:gd name="T28" fmla="*/ 189 w 246"/>
                <a:gd name="T29" fmla="*/ 78 h 107"/>
                <a:gd name="T30" fmla="*/ 193 w 246"/>
                <a:gd name="T31" fmla="*/ 70 h 107"/>
                <a:gd name="T32" fmla="*/ 200 w 246"/>
                <a:gd name="T33" fmla="*/ 56 h 107"/>
                <a:gd name="T34" fmla="*/ 197 w 246"/>
                <a:gd name="T35" fmla="*/ 45 h 107"/>
                <a:gd name="T36" fmla="*/ 234 w 246"/>
                <a:gd name="T37" fmla="*/ 37 h 107"/>
                <a:gd name="T38" fmla="*/ 239 w 246"/>
                <a:gd name="T39" fmla="*/ 18 h 107"/>
                <a:gd name="T40" fmla="*/ 97 w 246"/>
                <a:gd name="T41" fmla="*/ 62 h 107"/>
                <a:gd name="T42" fmla="*/ 104 w 246"/>
                <a:gd name="T43" fmla="*/ 62 h 107"/>
                <a:gd name="T44" fmla="*/ 166 w 246"/>
                <a:gd name="T45" fmla="*/ 62 h 107"/>
                <a:gd name="T46" fmla="*/ 97 w 246"/>
                <a:gd name="T47" fmla="*/ 6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107">
                  <a:moveTo>
                    <a:pt x="239" y="18"/>
                  </a:moveTo>
                  <a:cubicBezTo>
                    <a:pt x="221" y="0"/>
                    <a:pt x="182" y="9"/>
                    <a:pt x="159" y="9"/>
                  </a:cubicBezTo>
                  <a:cubicBezTo>
                    <a:pt x="110" y="9"/>
                    <a:pt x="62" y="10"/>
                    <a:pt x="15" y="23"/>
                  </a:cubicBezTo>
                  <a:cubicBezTo>
                    <a:pt x="0" y="27"/>
                    <a:pt x="6" y="49"/>
                    <a:pt x="21" y="45"/>
                  </a:cubicBezTo>
                  <a:cubicBezTo>
                    <a:pt x="29" y="43"/>
                    <a:pt x="37" y="41"/>
                    <a:pt x="45" y="40"/>
                  </a:cubicBezTo>
                  <a:cubicBezTo>
                    <a:pt x="42" y="44"/>
                    <a:pt x="43" y="51"/>
                    <a:pt x="46" y="54"/>
                  </a:cubicBezTo>
                  <a:cubicBezTo>
                    <a:pt x="51" y="59"/>
                    <a:pt x="57" y="62"/>
                    <a:pt x="64" y="63"/>
                  </a:cubicBezTo>
                  <a:cubicBezTo>
                    <a:pt x="62" y="65"/>
                    <a:pt x="60" y="69"/>
                    <a:pt x="61" y="73"/>
                  </a:cubicBezTo>
                  <a:cubicBezTo>
                    <a:pt x="62" y="75"/>
                    <a:pt x="62" y="76"/>
                    <a:pt x="63" y="78"/>
                  </a:cubicBezTo>
                  <a:cubicBezTo>
                    <a:pt x="61" y="83"/>
                    <a:pt x="61" y="88"/>
                    <a:pt x="63" y="95"/>
                  </a:cubicBezTo>
                  <a:cubicBezTo>
                    <a:pt x="66" y="102"/>
                    <a:pt x="73" y="105"/>
                    <a:pt x="80" y="102"/>
                  </a:cubicBezTo>
                  <a:cubicBezTo>
                    <a:pt x="82" y="101"/>
                    <a:pt x="83" y="101"/>
                    <a:pt x="84" y="100"/>
                  </a:cubicBezTo>
                  <a:cubicBezTo>
                    <a:pt x="92" y="104"/>
                    <a:pt x="102" y="105"/>
                    <a:pt x="112" y="106"/>
                  </a:cubicBezTo>
                  <a:cubicBezTo>
                    <a:pt x="124" y="107"/>
                    <a:pt x="138" y="107"/>
                    <a:pt x="150" y="106"/>
                  </a:cubicBezTo>
                  <a:cubicBezTo>
                    <a:pt x="169" y="104"/>
                    <a:pt x="178" y="91"/>
                    <a:pt x="189" y="78"/>
                  </a:cubicBezTo>
                  <a:cubicBezTo>
                    <a:pt x="192" y="76"/>
                    <a:pt x="193" y="73"/>
                    <a:pt x="193" y="70"/>
                  </a:cubicBezTo>
                  <a:cubicBezTo>
                    <a:pt x="196" y="66"/>
                    <a:pt x="199" y="62"/>
                    <a:pt x="200" y="56"/>
                  </a:cubicBezTo>
                  <a:cubicBezTo>
                    <a:pt x="201" y="52"/>
                    <a:pt x="200" y="47"/>
                    <a:pt x="197" y="45"/>
                  </a:cubicBezTo>
                  <a:cubicBezTo>
                    <a:pt x="210" y="43"/>
                    <a:pt x="223" y="41"/>
                    <a:pt x="234" y="37"/>
                  </a:cubicBezTo>
                  <a:cubicBezTo>
                    <a:pt x="242" y="34"/>
                    <a:pt x="246" y="24"/>
                    <a:pt x="239" y="18"/>
                  </a:cubicBezTo>
                  <a:close/>
                  <a:moveTo>
                    <a:pt x="97" y="62"/>
                  </a:moveTo>
                  <a:cubicBezTo>
                    <a:pt x="100" y="62"/>
                    <a:pt x="102" y="62"/>
                    <a:pt x="104" y="62"/>
                  </a:cubicBezTo>
                  <a:cubicBezTo>
                    <a:pt x="124" y="62"/>
                    <a:pt x="145" y="60"/>
                    <a:pt x="166" y="62"/>
                  </a:cubicBezTo>
                  <a:cubicBezTo>
                    <a:pt x="143" y="65"/>
                    <a:pt x="120" y="63"/>
                    <a:pt x="97" y="62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6286501" y="2674938"/>
              <a:ext cx="120650" cy="177800"/>
            </a:xfrm>
            <a:custGeom>
              <a:avLst/>
              <a:gdLst>
                <a:gd name="T0" fmla="*/ 1 w 32"/>
                <a:gd name="T1" fmla="*/ 18 h 47"/>
                <a:gd name="T2" fmla="*/ 3 w 32"/>
                <a:gd name="T3" fmla="*/ 14 h 47"/>
                <a:gd name="T4" fmla="*/ 3 w 32"/>
                <a:gd name="T5" fmla="*/ 13 h 47"/>
                <a:gd name="T6" fmla="*/ 5 w 32"/>
                <a:gd name="T7" fmla="*/ 12 h 47"/>
                <a:gd name="T8" fmla="*/ 2 w 32"/>
                <a:gd name="T9" fmla="*/ 19 h 47"/>
                <a:gd name="T10" fmla="*/ 1 w 32"/>
                <a:gd name="T11" fmla="*/ 38 h 47"/>
                <a:gd name="T12" fmla="*/ 11 w 32"/>
                <a:gd name="T13" fmla="*/ 41 h 47"/>
                <a:gd name="T14" fmla="*/ 15 w 32"/>
                <a:gd name="T15" fmla="*/ 39 h 47"/>
                <a:gd name="T16" fmla="*/ 25 w 32"/>
                <a:gd name="T17" fmla="*/ 27 h 47"/>
                <a:gd name="T18" fmla="*/ 4 w 32"/>
                <a:gd name="T19" fmla="*/ 44 h 47"/>
                <a:gd name="T20" fmla="*/ 10 w 32"/>
                <a:gd name="T21" fmla="*/ 40 h 47"/>
                <a:gd name="T22" fmla="*/ 18 w 32"/>
                <a:gd name="T23" fmla="*/ 34 h 47"/>
                <a:gd name="T24" fmla="*/ 25 w 32"/>
                <a:gd name="T25" fmla="*/ 26 h 47"/>
                <a:gd name="T26" fmla="*/ 20 w 32"/>
                <a:gd name="T27" fmla="*/ 22 h 47"/>
                <a:gd name="T28" fmla="*/ 17 w 32"/>
                <a:gd name="T29" fmla="*/ 23 h 47"/>
                <a:gd name="T30" fmla="*/ 14 w 32"/>
                <a:gd name="T31" fmla="*/ 26 h 47"/>
                <a:gd name="T32" fmla="*/ 15 w 32"/>
                <a:gd name="T33" fmla="*/ 22 h 47"/>
                <a:gd name="T34" fmla="*/ 16 w 32"/>
                <a:gd name="T35" fmla="*/ 20 h 47"/>
                <a:gd name="T36" fmla="*/ 16 w 32"/>
                <a:gd name="T37" fmla="*/ 19 h 47"/>
                <a:gd name="T38" fmla="*/ 17 w 32"/>
                <a:gd name="T39" fmla="*/ 19 h 47"/>
                <a:gd name="T40" fmla="*/ 21 w 32"/>
                <a:gd name="T41" fmla="*/ 20 h 47"/>
                <a:gd name="T42" fmla="*/ 24 w 32"/>
                <a:gd name="T43" fmla="*/ 17 h 47"/>
                <a:gd name="T44" fmla="*/ 27 w 32"/>
                <a:gd name="T45" fmla="*/ 22 h 47"/>
                <a:gd name="T46" fmla="*/ 28 w 32"/>
                <a:gd name="T47" fmla="*/ 8 h 47"/>
                <a:gd name="T48" fmla="*/ 27 w 32"/>
                <a:gd name="T49" fmla="*/ 5 h 47"/>
                <a:gd name="T50" fmla="*/ 26 w 32"/>
                <a:gd name="T51" fmla="*/ 5 h 47"/>
                <a:gd name="T52" fmla="*/ 20 w 32"/>
                <a:gd name="T53" fmla="*/ 1 h 47"/>
                <a:gd name="T54" fmla="*/ 20 w 32"/>
                <a:gd name="T55" fmla="*/ 1 h 47"/>
                <a:gd name="T56" fmla="*/ 15 w 32"/>
                <a:gd name="T57" fmla="*/ 2 h 47"/>
                <a:gd name="T58" fmla="*/ 5 w 32"/>
                <a:gd name="T59" fmla="*/ 10 h 47"/>
                <a:gd name="T60" fmla="*/ 3 w 32"/>
                <a:gd name="T61" fmla="*/ 14 h 47"/>
                <a:gd name="T62" fmla="*/ 2 w 32"/>
                <a:gd name="T63" fmla="*/ 16 h 47"/>
                <a:gd name="T64" fmla="*/ 0 w 32"/>
                <a:gd name="T65" fmla="*/ 38 h 47"/>
                <a:gd name="T66" fmla="*/ 1 w 32"/>
                <a:gd name="T67" fmla="*/ 38 h 47"/>
                <a:gd name="T68" fmla="*/ 11 w 32"/>
                <a:gd name="T69" fmla="*/ 29 h 47"/>
                <a:gd name="T70" fmla="*/ 11 w 32"/>
                <a:gd name="T71" fmla="*/ 29 h 47"/>
                <a:gd name="T72" fmla="*/ 11 w 32"/>
                <a:gd name="T73" fmla="*/ 29 h 47"/>
                <a:gd name="T74" fmla="*/ 3 w 32"/>
                <a:gd name="T75" fmla="*/ 24 h 47"/>
                <a:gd name="T76" fmla="*/ 4 w 32"/>
                <a:gd name="T77" fmla="*/ 42 h 47"/>
                <a:gd name="T78" fmla="*/ 6 w 32"/>
                <a:gd name="T79" fmla="*/ 32 h 47"/>
                <a:gd name="T80" fmla="*/ 5 w 32"/>
                <a:gd name="T81" fmla="*/ 33 h 47"/>
                <a:gd name="T82" fmla="*/ 6 w 32"/>
                <a:gd name="T83" fmla="*/ 32 h 47"/>
                <a:gd name="T84" fmla="*/ 11 w 32"/>
                <a:gd name="T85" fmla="*/ 34 h 47"/>
                <a:gd name="T86" fmla="*/ 11 w 32"/>
                <a:gd name="T87" fmla="*/ 36 h 47"/>
                <a:gd name="T88" fmla="*/ 21 w 32"/>
                <a:gd name="T8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25"/>
                  </a:moveTo>
                  <a:cubicBezTo>
                    <a:pt x="0" y="23"/>
                    <a:pt x="1" y="21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2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3" y="16"/>
                    <a:pt x="3" y="18"/>
                    <a:pt x="2" y="19"/>
                  </a:cubicBezTo>
                  <a:cubicBezTo>
                    <a:pt x="2" y="21"/>
                    <a:pt x="1" y="23"/>
                    <a:pt x="1" y="25"/>
                  </a:cubicBezTo>
                  <a:cubicBezTo>
                    <a:pt x="1" y="29"/>
                    <a:pt x="1" y="34"/>
                    <a:pt x="1" y="38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0"/>
                    <a:pt x="13" y="39"/>
                    <a:pt x="15" y="3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8" y="37"/>
                    <a:pt x="21" y="34"/>
                    <a:pt x="24" y="32"/>
                  </a:cubicBezTo>
                  <a:cubicBezTo>
                    <a:pt x="25" y="30"/>
                    <a:pt x="25" y="29"/>
                    <a:pt x="25" y="27"/>
                  </a:cubicBezTo>
                  <a:cubicBezTo>
                    <a:pt x="20" y="32"/>
                    <a:pt x="15" y="36"/>
                    <a:pt x="10" y="4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3" y="38"/>
                    <a:pt x="16" y="36"/>
                    <a:pt x="18" y="34"/>
                  </a:cubicBezTo>
                  <a:cubicBezTo>
                    <a:pt x="20" y="31"/>
                    <a:pt x="22" y="29"/>
                    <a:pt x="24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4" y="22"/>
                    <a:pt x="22" y="21"/>
                    <a:pt x="20" y="22"/>
                  </a:cubicBezTo>
                  <a:cubicBezTo>
                    <a:pt x="19" y="23"/>
                    <a:pt x="19" y="24"/>
                    <a:pt x="19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6" y="24"/>
                    <a:pt x="15" y="26"/>
                    <a:pt x="14" y="27"/>
                  </a:cubicBezTo>
                  <a:cubicBezTo>
                    <a:pt x="14" y="27"/>
                    <a:pt x="14" y="26"/>
                    <a:pt x="14" y="26"/>
                  </a:cubicBezTo>
                  <a:cubicBezTo>
                    <a:pt x="15" y="25"/>
                    <a:pt x="16" y="24"/>
                    <a:pt x="17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19"/>
                    <a:pt x="22" y="18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20"/>
                    <a:pt x="24" y="20"/>
                    <a:pt x="25" y="21"/>
                  </a:cubicBezTo>
                  <a:cubicBezTo>
                    <a:pt x="25" y="21"/>
                    <a:pt x="27" y="21"/>
                    <a:pt x="27" y="22"/>
                  </a:cubicBezTo>
                  <a:cubicBezTo>
                    <a:pt x="28" y="18"/>
                    <a:pt x="28" y="15"/>
                    <a:pt x="29" y="11"/>
                  </a:cubicBezTo>
                  <a:cubicBezTo>
                    <a:pt x="29" y="11"/>
                    <a:pt x="28" y="9"/>
                    <a:pt x="28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2" y="8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1" y="4"/>
                    <a:pt x="10" y="5"/>
                  </a:cubicBezTo>
                  <a:cubicBezTo>
                    <a:pt x="8" y="7"/>
                    <a:pt x="7" y="8"/>
                    <a:pt x="5" y="10"/>
                  </a:cubicBezTo>
                  <a:cubicBezTo>
                    <a:pt x="4" y="11"/>
                    <a:pt x="4" y="12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0" y="20"/>
                    <a:pt x="0" y="23"/>
                    <a:pt x="0" y="27"/>
                  </a:cubicBezTo>
                  <a:cubicBezTo>
                    <a:pt x="0" y="31"/>
                    <a:pt x="0" y="34"/>
                    <a:pt x="0" y="38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4"/>
                    <a:pt x="0" y="29"/>
                    <a:pt x="0" y="25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3" y="37"/>
                  </a:moveTo>
                  <a:cubicBezTo>
                    <a:pt x="2" y="33"/>
                    <a:pt x="2" y="28"/>
                    <a:pt x="3" y="24"/>
                  </a:cubicBezTo>
                  <a:cubicBezTo>
                    <a:pt x="2" y="28"/>
                    <a:pt x="3" y="33"/>
                    <a:pt x="3" y="37"/>
                  </a:cubicBezTo>
                  <a:cubicBezTo>
                    <a:pt x="4" y="42"/>
                    <a:pt x="4" y="42"/>
                    <a:pt x="4" y="42"/>
                  </a:cubicBezTo>
                  <a:lnTo>
                    <a:pt x="3" y="37"/>
                  </a:lnTo>
                  <a:close/>
                  <a:moveTo>
                    <a:pt x="6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3"/>
                    <a:pt x="6" y="32"/>
                  </a:cubicBezTo>
                  <a:close/>
                  <a:moveTo>
                    <a:pt x="11" y="36"/>
                  </a:move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6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5940426" y="2652713"/>
              <a:ext cx="112713" cy="173038"/>
            </a:xfrm>
            <a:custGeom>
              <a:avLst/>
              <a:gdLst>
                <a:gd name="T0" fmla="*/ 15 w 30"/>
                <a:gd name="T1" fmla="*/ 42 h 46"/>
                <a:gd name="T2" fmla="*/ 16 w 30"/>
                <a:gd name="T3" fmla="*/ 41 h 46"/>
                <a:gd name="T4" fmla="*/ 17 w 30"/>
                <a:gd name="T5" fmla="*/ 36 h 46"/>
                <a:gd name="T6" fmla="*/ 14 w 30"/>
                <a:gd name="T7" fmla="*/ 36 h 46"/>
                <a:gd name="T8" fmla="*/ 10 w 30"/>
                <a:gd name="T9" fmla="*/ 40 h 46"/>
                <a:gd name="T10" fmla="*/ 7 w 30"/>
                <a:gd name="T11" fmla="*/ 43 h 46"/>
                <a:gd name="T12" fmla="*/ 6 w 30"/>
                <a:gd name="T13" fmla="*/ 41 h 46"/>
                <a:gd name="T14" fmla="*/ 5 w 30"/>
                <a:gd name="T15" fmla="*/ 36 h 46"/>
                <a:gd name="T16" fmla="*/ 4 w 30"/>
                <a:gd name="T17" fmla="*/ 37 h 46"/>
                <a:gd name="T18" fmla="*/ 3 w 30"/>
                <a:gd name="T19" fmla="*/ 31 h 46"/>
                <a:gd name="T20" fmla="*/ 4 w 30"/>
                <a:gd name="T21" fmla="*/ 36 h 46"/>
                <a:gd name="T22" fmla="*/ 4 w 30"/>
                <a:gd name="T23" fmla="*/ 36 h 46"/>
                <a:gd name="T24" fmla="*/ 5 w 30"/>
                <a:gd name="T25" fmla="*/ 36 h 46"/>
                <a:gd name="T26" fmla="*/ 5 w 30"/>
                <a:gd name="T27" fmla="*/ 37 h 46"/>
                <a:gd name="T28" fmla="*/ 7 w 30"/>
                <a:gd name="T29" fmla="*/ 43 h 46"/>
                <a:gd name="T30" fmla="*/ 12 w 30"/>
                <a:gd name="T31" fmla="*/ 38 h 46"/>
                <a:gd name="T32" fmla="*/ 14 w 30"/>
                <a:gd name="T33" fmla="*/ 36 h 46"/>
                <a:gd name="T34" fmla="*/ 15 w 30"/>
                <a:gd name="T35" fmla="*/ 38 h 46"/>
                <a:gd name="T36" fmla="*/ 15 w 30"/>
                <a:gd name="T37" fmla="*/ 38 h 46"/>
                <a:gd name="T38" fmla="*/ 25 w 30"/>
                <a:gd name="T39" fmla="*/ 26 h 46"/>
                <a:gd name="T40" fmla="*/ 24 w 30"/>
                <a:gd name="T41" fmla="*/ 20 h 46"/>
                <a:gd name="T42" fmla="*/ 19 w 30"/>
                <a:gd name="T43" fmla="*/ 20 h 46"/>
                <a:gd name="T44" fmla="*/ 12 w 30"/>
                <a:gd name="T45" fmla="*/ 27 h 46"/>
                <a:gd name="T46" fmla="*/ 12 w 30"/>
                <a:gd name="T47" fmla="*/ 27 h 46"/>
                <a:gd name="T48" fmla="*/ 12 w 30"/>
                <a:gd name="T49" fmla="*/ 27 h 46"/>
                <a:gd name="T50" fmla="*/ 13 w 30"/>
                <a:gd name="T51" fmla="*/ 26 h 46"/>
                <a:gd name="T52" fmla="*/ 17 w 30"/>
                <a:gd name="T53" fmla="*/ 18 h 46"/>
                <a:gd name="T54" fmla="*/ 15 w 30"/>
                <a:gd name="T55" fmla="*/ 20 h 46"/>
                <a:gd name="T56" fmla="*/ 14 w 30"/>
                <a:gd name="T57" fmla="*/ 19 h 46"/>
                <a:gd name="T58" fmla="*/ 15 w 30"/>
                <a:gd name="T59" fmla="*/ 16 h 46"/>
                <a:gd name="T60" fmla="*/ 16 w 30"/>
                <a:gd name="T61" fmla="*/ 15 h 46"/>
                <a:gd name="T62" fmla="*/ 18 w 30"/>
                <a:gd name="T63" fmla="*/ 16 h 46"/>
                <a:gd name="T64" fmla="*/ 20 w 30"/>
                <a:gd name="T65" fmla="*/ 17 h 46"/>
                <a:gd name="T66" fmla="*/ 25 w 30"/>
                <a:gd name="T67" fmla="*/ 13 h 46"/>
                <a:gd name="T68" fmla="*/ 29 w 30"/>
                <a:gd name="T69" fmla="*/ 18 h 46"/>
                <a:gd name="T70" fmla="*/ 28 w 30"/>
                <a:gd name="T71" fmla="*/ 2 h 46"/>
                <a:gd name="T72" fmla="*/ 18 w 30"/>
                <a:gd name="T73" fmla="*/ 0 h 46"/>
                <a:gd name="T74" fmla="*/ 0 w 30"/>
                <a:gd name="T75" fmla="*/ 28 h 46"/>
                <a:gd name="T76" fmla="*/ 2 w 30"/>
                <a:gd name="T77" fmla="*/ 40 h 46"/>
                <a:gd name="T78" fmla="*/ 2 w 30"/>
                <a:gd name="T79" fmla="*/ 40 h 46"/>
                <a:gd name="T80" fmla="*/ 3 w 30"/>
                <a:gd name="T81" fmla="*/ 39 h 46"/>
                <a:gd name="T82" fmla="*/ 6 w 30"/>
                <a:gd name="T83" fmla="*/ 44 h 46"/>
                <a:gd name="T84" fmla="*/ 11 w 30"/>
                <a:gd name="T85" fmla="*/ 41 h 46"/>
                <a:gd name="T86" fmla="*/ 6 w 30"/>
                <a:gd name="T87" fmla="*/ 45 h 46"/>
                <a:gd name="T88" fmla="*/ 4 w 30"/>
                <a:gd name="T89" fmla="*/ 40 h 46"/>
                <a:gd name="T90" fmla="*/ 4 w 30"/>
                <a:gd name="T91" fmla="*/ 38 h 46"/>
                <a:gd name="T92" fmla="*/ 2 w 30"/>
                <a:gd name="T93" fmla="*/ 40 h 46"/>
                <a:gd name="T94" fmla="*/ 2 w 30"/>
                <a:gd name="T95" fmla="*/ 38 h 46"/>
                <a:gd name="T96" fmla="*/ 3 w 30"/>
                <a:gd name="T97" fmla="*/ 17 h 46"/>
                <a:gd name="T98" fmla="*/ 4 w 30"/>
                <a:gd name="T99" fmla="*/ 38 h 46"/>
                <a:gd name="T100" fmla="*/ 4 w 30"/>
                <a:gd name="T101" fmla="*/ 38 h 46"/>
                <a:gd name="T102" fmla="*/ 6 w 30"/>
                <a:gd name="T103" fmla="*/ 44 h 46"/>
                <a:gd name="T104" fmla="*/ 7 w 30"/>
                <a:gd name="T105" fmla="*/ 44 h 46"/>
                <a:gd name="T106" fmla="*/ 11 w 30"/>
                <a:gd name="T107" fmla="*/ 41 h 46"/>
                <a:gd name="T108" fmla="*/ 14 w 30"/>
                <a:gd name="T109" fmla="*/ 38 h 46"/>
                <a:gd name="T110" fmla="*/ 15 w 30"/>
                <a:gd name="T111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46">
                  <a:moveTo>
                    <a:pt x="15" y="4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8" y="39"/>
                    <a:pt x="20" y="36"/>
                    <a:pt x="22" y="34"/>
                  </a:cubicBezTo>
                  <a:cubicBezTo>
                    <a:pt x="24" y="32"/>
                    <a:pt x="25" y="29"/>
                    <a:pt x="25" y="27"/>
                  </a:cubicBezTo>
                  <a:cubicBezTo>
                    <a:pt x="22" y="30"/>
                    <a:pt x="20" y="33"/>
                    <a:pt x="17" y="36"/>
                  </a:cubicBezTo>
                  <a:cubicBezTo>
                    <a:pt x="16" y="37"/>
                    <a:pt x="16" y="38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1" y="39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6" y="40"/>
                    <a:pt x="5" y="39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4"/>
                    <a:pt x="3" y="32"/>
                    <a:pt x="3" y="31"/>
                  </a:cubicBezTo>
                  <a:cubicBezTo>
                    <a:pt x="3" y="32"/>
                    <a:pt x="3" y="33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9"/>
                    <a:pt x="6" y="40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2"/>
                    <a:pt x="8" y="42"/>
                  </a:cubicBezTo>
                  <a:cubicBezTo>
                    <a:pt x="8" y="42"/>
                    <a:pt x="8" y="42"/>
                    <a:pt x="9" y="4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9" y="33"/>
                    <a:pt x="22" y="30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5" y="20"/>
                    <a:pt x="24" y="20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21" y="20"/>
                    <a:pt x="20" y="22"/>
                    <a:pt x="20" y="22"/>
                  </a:cubicBezTo>
                  <a:cubicBezTo>
                    <a:pt x="20" y="21"/>
                    <a:pt x="19" y="20"/>
                    <a:pt x="19" y="20"/>
                  </a:cubicBezTo>
                  <a:cubicBezTo>
                    <a:pt x="17" y="22"/>
                    <a:pt x="16" y="24"/>
                    <a:pt x="14" y="25"/>
                  </a:cubicBezTo>
                  <a:cubicBezTo>
                    <a:pt x="14" y="25"/>
                    <a:pt x="13" y="26"/>
                    <a:pt x="13" y="26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3"/>
                    <a:pt x="12" y="21"/>
                  </a:cubicBezTo>
                  <a:cubicBezTo>
                    <a:pt x="12" y="23"/>
                    <a:pt x="12" y="24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4" y="25"/>
                    <a:pt x="14" y="25"/>
                  </a:cubicBezTo>
                  <a:cubicBezTo>
                    <a:pt x="16" y="23"/>
                    <a:pt x="17" y="21"/>
                    <a:pt x="19" y="19"/>
                  </a:cubicBezTo>
                  <a:cubicBezTo>
                    <a:pt x="18" y="19"/>
                    <a:pt x="18" y="18"/>
                    <a:pt x="17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6" y="19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6" y="18"/>
                    <a:pt x="26" y="18"/>
                  </a:cubicBezTo>
                  <a:cubicBezTo>
                    <a:pt x="27" y="18"/>
                    <a:pt x="28" y="18"/>
                    <a:pt x="29" y="18"/>
                  </a:cubicBezTo>
                  <a:cubicBezTo>
                    <a:pt x="29" y="16"/>
                    <a:pt x="30" y="14"/>
                    <a:pt x="30" y="11"/>
                  </a:cubicBezTo>
                  <a:cubicBezTo>
                    <a:pt x="30" y="9"/>
                    <a:pt x="30" y="6"/>
                    <a:pt x="29" y="4"/>
                  </a:cubicBezTo>
                  <a:cubicBezTo>
                    <a:pt x="29" y="4"/>
                    <a:pt x="29" y="3"/>
                    <a:pt x="28" y="2"/>
                  </a:cubicBezTo>
                  <a:cubicBezTo>
                    <a:pt x="28" y="2"/>
                    <a:pt x="27" y="1"/>
                    <a:pt x="27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5" y="1"/>
                    <a:pt x="11" y="3"/>
                    <a:pt x="8" y="7"/>
                  </a:cubicBezTo>
                  <a:cubicBezTo>
                    <a:pt x="4" y="10"/>
                    <a:pt x="2" y="15"/>
                    <a:pt x="1" y="18"/>
                  </a:cubicBezTo>
                  <a:cubicBezTo>
                    <a:pt x="0" y="22"/>
                    <a:pt x="0" y="25"/>
                    <a:pt x="0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2"/>
                    <a:pt x="5" y="43"/>
                  </a:cubicBezTo>
                  <a:cubicBezTo>
                    <a:pt x="5" y="43"/>
                    <a:pt x="5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6"/>
                    <a:pt x="7" y="45"/>
                  </a:cubicBezTo>
                  <a:cubicBezTo>
                    <a:pt x="8" y="44"/>
                    <a:pt x="9" y="42"/>
                    <a:pt x="11" y="41"/>
                  </a:cubicBezTo>
                  <a:cubicBezTo>
                    <a:pt x="10" y="42"/>
                    <a:pt x="9" y="43"/>
                    <a:pt x="8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3"/>
                    <a:pt x="5" y="41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5"/>
                    <a:pt x="0" y="33"/>
                    <a:pt x="0" y="29"/>
                  </a:cubicBezTo>
                  <a:cubicBezTo>
                    <a:pt x="0" y="26"/>
                    <a:pt x="0" y="22"/>
                    <a:pt x="2" y="17"/>
                  </a:cubicBezTo>
                  <a:cubicBezTo>
                    <a:pt x="2" y="17"/>
                    <a:pt x="2" y="18"/>
                    <a:pt x="3" y="17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32"/>
                    <a:pt x="2" y="35"/>
                    <a:pt x="2" y="37"/>
                  </a:cubicBezTo>
                  <a:cubicBezTo>
                    <a:pt x="2" y="38"/>
                    <a:pt x="2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2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5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2"/>
                    <a:pt x="15" y="42"/>
                    <a:pt x="15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9"/>
            <p:cNvSpPr>
              <a:spLocks noEditPoints="1"/>
            </p:cNvSpPr>
            <p:nvPr/>
          </p:nvSpPr>
          <p:spPr bwMode="auto">
            <a:xfrm>
              <a:off x="5534026" y="2908301"/>
              <a:ext cx="160338" cy="146050"/>
            </a:xfrm>
            <a:custGeom>
              <a:avLst/>
              <a:gdLst>
                <a:gd name="T0" fmla="*/ 42 w 43"/>
                <a:gd name="T1" fmla="*/ 30 h 39"/>
                <a:gd name="T2" fmla="*/ 38 w 43"/>
                <a:gd name="T3" fmla="*/ 23 h 39"/>
                <a:gd name="T4" fmla="*/ 43 w 43"/>
                <a:gd name="T5" fmla="*/ 33 h 39"/>
                <a:gd name="T6" fmla="*/ 42 w 43"/>
                <a:gd name="T7" fmla="*/ 36 h 39"/>
                <a:gd name="T8" fmla="*/ 40 w 43"/>
                <a:gd name="T9" fmla="*/ 37 h 39"/>
                <a:gd name="T10" fmla="*/ 23 w 43"/>
                <a:gd name="T11" fmla="*/ 35 h 39"/>
                <a:gd name="T12" fmla="*/ 39 w 43"/>
                <a:gd name="T13" fmla="*/ 36 h 39"/>
                <a:gd name="T14" fmla="*/ 40 w 43"/>
                <a:gd name="T15" fmla="*/ 36 h 39"/>
                <a:gd name="T16" fmla="*/ 41 w 43"/>
                <a:gd name="T17" fmla="*/ 35 h 39"/>
                <a:gd name="T18" fmla="*/ 42 w 43"/>
                <a:gd name="T19" fmla="*/ 34 h 39"/>
                <a:gd name="T20" fmla="*/ 41 w 43"/>
                <a:gd name="T21" fmla="*/ 32 h 39"/>
                <a:gd name="T22" fmla="*/ 39 w 43"/>
                <a:gd name="T23" fmla="*/ 27 h 39"/>
                <a:gd name="T24" fmla="*/ 34 w 43"/>
                <a:gd name="T25" fmla="*/ 14 h 39"/>
                <a:gd name="T26" fmla="*/ 27 w 43"/>
                <a:gd name="T27" fmla="*/ 7 h 39"/>
                <a:gd name="T28" fmla="*/ 36 w 43"/>
                <a:gd name="T29" fmla="*/ 23 h 39"/>
                <a:gd name="T30" fmla="*/ 38 w 43"/>
                <a:gd name="T31" fmla="*/ 29 h 39"/>
                <a:gd name="T32" fmla="*/ 39 w 43"/>
                <a:gd name="T33" fmla="*/ 32 h 39"/>
                <a:gd name="T34" fmla="*/ 39 w 43"/>
                <a:gd name="T35" fmla="*/ 33 h 39"/>
                <a:gd name="T36" fmla="*/ 38 w 43"/>
                <a:gd name="T37" fmla="*/ 35 h 39"/>
                <a:gd name="T38" fmla="*/ 39 w 43"/>
                <a:gd name="T39" fmla="*/ 33 h 39"/>
                <a:gd name="T40" fmla="*/ 39 w 43"/>
                <a:gd name="T41" fmla="*/ 32 h 39"/>
                <a:gd name="T42" fmla="*/ 38 w 43"/>
                <a:gd name="T43" fmla="*/ 28 h 39"/>
                <a:gd name="T44" fmla="*/ 31 w 43"/>
                <a:gd name="T45" fmla="*/ 14 h 39"/>
                <a:gd name="T46" fmla="*/ 17 w 43"/>
                <a:gd name="T47" fmla="*/ 2 h 39"/>
                <a:gd name="T48" fmla="*/ 18 w 43"/>
                <a:gd name="T49" fmla="*/ 8 h 39"/>
                <a:gd name="T50" fmla="*/ 23 w 43"/>
                <a:gd name="T51" fmla="*/ 19 h 39"/>
                <a:gd name="T52" fmla="*/ 22 w 43"/>
                <a:gd name="T53" fmla="*/ 21 h 39"/>
                <a:gd name="T54" fmla="*/ 22 w 43"/>
                <a:gd name="T55" fmla="*/ 21 h 39"/>
                <a:gd name="T56" fmla="*/ 22 w 43"/>
                <a:gd name="T57" fmla="*/ 20 h 39"/>
                <a:gd name="T58" fmla="*/ 17 w 43"/>
                <a:gd name="T59" fmla="*/ 10 h 39"/>
                <a:gd name="T60" fmla="*/ 17 w 43"/>
                <a:gd name="T61" fmla="*/ 14 h 39"/>
                <a:gd name="T62" fmla="*/ 16 w 43"/>
                <a:gd name="T63" fmla="*/ 16 h 39"/>
                <a:gd name="T64" fmla="*/ 14 w 43"/>
                <a:gd name="T65" fmla="*/ 14 h 39"/>
                <a:gd name="T66" fmla="*/ 13 w 43"/>
                <a:gd name="T67" fmla="*/ 13 h 39"/>
                <a:gd name="T68" fmla="*/ 13 w 43"/>
                <a:gd name="T69" fmla="*/ 13 h 39"/>
                <a:gd name="T70" fmla="*/ 13 w 43"/>
                <a:gd name="T71" fmla="*/ 13 h 39"/>
                <a:gd name="T72" fmla="*/ 13 w 43"/>
                <a:gd name="T73" fmla="*/ 13 h 39"/>
                <a:gd name="T74" fmla="*/ 15 w 43"/>
                <a:gd name="T75" fmla="*/ 9 h 39"/>
                <a:gd name="T76" fmla="*/ 9 w 43"/>
                <a:gd name="T77" fmla="*/ 6 h 39"/>
                <a:gd name="T78" fmla="*/ 12 w 43"/>
                <a:gd name="T79" fmla="*/ 0 h 39"/>
                <a:gd name="T80" fmla="*/ 1 w 43"/>
                <a:gd name="T81" fmla="*/ 9 h 39"/>
                <a:gd name="T82" fmla="*/ 7 w 43"/>
                <a:gd name="T83" fmla="*/ 27 h 39"/>
                <a:gd name="T84" fmla="*/ 35 w 43"/>
                <a:gd name="T85" fmla="*/ 39 h 39"/>
                <a:gd name="T86" fmla="*/ 40 w 43"/>
                <a:gd name="T87" fmla="*/ 37 h 39"/>
                <a:gd name="T88" fmla="*/ 43 w 43"/>
                <a:gd name="T89" fmla="*/ 36 h 39"/>
                <a:gd name="T90" fmla="*/ 43 w 43"/>
                <a:gd name="T91" fmla="*/ 34 h 39"/>
                <a:gd name="T92" fmla="*/ 12 w 43"/>
                <a:gd name="T9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" h="39">
                  <a:moveTo>
                    <a:pt x="43" y="33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40" y="26"/>
                    <a:pt x="41" y="28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9"/>
                    <a:pt x="35" y="38"/>
                    <a:pt x="32" y="38"/>
                  </a:cubicBezTo>
                  <a:cubicBezTo>
                    <a:pt x="30" y="38"/>
                    <a:pt x="26" y="37"/>
                    <a:pt x="23" y="36"/>
                  </a:cubicBezTo>
                  <a:cubicBezTo>
                    <a:pt x="23" y="36"/>
                    <a:pt x="23" y="36"/>
                    <a:pt x="23" y="35"/>
                  </a:cubicBezTo>
                  <a:cubicBezTo>
                    <a:pt x="26" y="36"/>
                    <a:pt x="29" y="37"/>
                    <a:pt x="32" y="37"/>
                  </a:cubicBezTo>
                  <a:cubicBezTo>
                    <a:pt x="33" y="37"/>
                    <a:pt x="35" y="37"/>
                    <a:pt x="36" y="37"/>
                  </a:cubicBezTo>
                  <a:cubicBezTo>
                    <a:pt x="37" y="37"/>
                    <a:pt x="39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0"/>
                    <a:pt x="41" y="3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5"/>
                    <a:pt x="37" y="23"/>
                    <a:pt x="36" y="21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19"/>
                    <a:pt x="36" y="17"/>
                    <a:pt x="34" y="14"/>
                  </a:cubicBezTo>
                  <a:cubicBezTo>
                    <a:pt x="33" y="11"/>
                    <a:pt x="31" y="8"/>
                    <a:pt x="29" y="6"/>
                  </a:cubicBezTo>
                  <a:cubicBezTo>
                    <a:pt x="27" y="3"/>
                    <a:pt x="24" y="2"/>
                    <a:pt x="22" y="2"/>
                  </a:cubicBezTo>
                  <a:cubicBezTo>
                    <a:pt x="24" y="3"/>
                    <a:pt x="26" y="5"/>
                    <a:pt x="27" y="7"/>
                  </a:cubicBezTo>
                  <a:cubicBezTo>
                    <a:pt x="28" y="9"/>
                    <a:pt x="30" y="11"/>
                    <a:pt x="31" y="12"/>
                  </a:cubicBezTo>
                  <a:cubicBezTo>
                    <a:pt x="32" y="14"/>
                    <a:pt x="33" y="16"/>
                    <a:pt x="33" y="18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5"/>
                    <a:pt x="39" y="35"/>
                    <a:pt x="38" y="35"/>
                  </a:cubicBezTo>
                  <a:cubicBezTo>
                    <a:pt x="37" y="36"/>
                    <a:pt x="35" y="36"/>
                    <a:pt x="34" y="36"/>
                  </a:cubicBezTo>
                  <a:cubicBezTo>
                    <a:pt x="35" y="36"/>
                    <a:pt x="36" y="36"/>
                    <a:pt x="37" y="35"/>
                  </a:cubicBezTo>
                  <a:cubicBezTo>
                    <a:pt x="38" y="35"/>
                    <a:pt x="38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1"/>
                    <a:pt x="38" y="30"/>
                  </a:cubicBezTo>
                  <a:cubicBezTo>
                    <a:pt x="38" y="30"/>
                    <a:pt x="38" y="29"/>
                    <a:pt x="38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4"/>
                    <a:pt x="35" y="22"/>
                    <a:pt x="34" y="20"/>
                  </a:cubicBezTo>
                  <a:cubicBezTo>
                    <a:pt x="33" y="18"/>
                    <a:pt x="32" y="16"/>
                    <a:pt x="31" y="14"/>
                  </a:cubicBezTo>
                  <a:cubicBezTo>
                    <a:pt x="28" y="10"/>
                    <a:pt x="26" y="6"/>
                    <a:pt x="21" y="3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5"/>
                    <a:pt x="15" y="6"/>
                    <a:pt x="16" y="7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9" y="11"/>
                    <a:pt x="21" y="14"/>
                    <a:pt x="21" y="16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8"/>
                    <a:pt x="22" y="17"/>
                    <a:pt x="21" y="16"/>
                  </a:cubicBezTo>
                  <a:cubicBezTo>
                    <a:pt x="20" y="14"/>
                    <a:pt x="19" y="11"/>
                    <a:pt x="17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4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4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1" y="6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2"/>
                    <a:pt x="12" y="1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20"/>
                    <a:pt x="4" y="24"/>
                    <a:pt x="7" y="27"/>
                  </a:cubicBezTo>
                  <a:cubicBezTo>
                    <a:pt x="10" y="30"/>
                    <a:pt x="13" y="32"/>
                    <a:pt x="16" y="33"/>
                  </a:cubicBezTo>
                  <a:cubicBezTo>
                    <a:pt x="21" y="37"/>
                    <a:pt x="27" y="38"/>
                    <a:pt x="32" y="39"/>
                  </a:cubicBezTo>
                  <a:cubicBezTo>
                    <a:pt x="33" y="39"/>
                    <a:pt x="34" y="39"/>
                    <a:pt x="35" y="39"/>
                  </a:cubicBezTo>
                  <a:cubicBezTo>
                    <a:pt x="36" y="39"/>
                    <a:pt x="37" y="39"/>
                    <a:pt x="38" y="39"/>
                  </a:cubicBezTo>
                  <a:cubicBezTo>
                    <a:pt x="39" y="39"/>
                    <a:pt x="40" y="38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33"/>
                  </a:ln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6503988" y="2938463"/>
              <a:ext cx="150813" cy="153988"/>
            </a:xfrm>
            <a:custGeom>
              <a:avLst/>
              <a:gdLst>
                <a:gd name="T0" fmla="*/ 32 w 40"/>
                <a:gd name="T1" fmla="*/ 31 h 41"/>
                <a:gd name="T2" fmla="*/ 32 w 40"/>
                <a:gd name="T3" fmla="*/ 31 h 41"/>
                <a:gd name="T4" fmla="*/ 12 w 40"/>
                <a:gd name="T5" fmla="*/ 39 h 41"/>
                <a:gd name="T6" fmla="*/ 6 w 40"/>
                <a:gd name="T7" fmla="*/ 30 h 41"/>
                <a:gd name="T8" fmla="*/ 9 w 40"/>
                <a:gd name="T9" fmla="*/ 26 h 41"/>
                <a:gd name="T10" fmla="*/ 3 w 40"/>
                <a:gd name="T11" fmla="*/ 39 h 41"/>
                <a:gd name="T12" fmla="*/ 26 w 40"/>
                <a:gd name="T13" fmla="*/ 35 h 41"/>
                <a:gd name="T14" fmla="*/ 36 w 40"/>
                <a:gd name="T15" fmla="*/ 23 h 41"/>
                <a:gd name="T16" fmla="*/ 39 w 40"/>
                <a:gd name="T17" fmla="*/ 10 h 41"/>
                <a:gd name="T18" fmla="*/ 38 w 40"/>
                <a:gd name="T19" fmla="*/ 10 h 41"/>
                <a:gd name="T20" fmla="*/ 37 w 40"/>
                <a:gd name="T21" fmla="*/ 15 h 41"/>
                <a:gd name="T22" fmla="*/ 27 w 40"/>
                <a:gd name="T23" fmla="*/ 32 h 41"/>
                <a:gd name="T24" fmla="*/ 19 w 40"/>
                <a:gd name="T25" fmla="*/ 35 h 41"/>
                <a:gd name="T26" fmla="*/ 37 w 40"/>
                <a:gd name="T27" fmla="*/ 16 h 41"/>
                <a:gd name="T28" fmla="*/ 36 w 40"/>
                <a:gd name="T29" fmla="*/ 5 h 41"/>
                <a:gd name="T30" fmla="*/ 34 w 40"/>
                <a:gd name="T31" fmla="*/ 3 h 41"/>
                <a:gd name="T32" fmla="*/ 30 w 40"/>
                <a:gd name="T33" fmla="*/ 3 h 41"/>
                <a:gd name="T34" fmla="*/ 30 w 40"/>
                <a:gd name="T35" fmla="*/ 6 h 41"/>
                <a:gd name="T36" fmla="*/ 30 w 40"/>
                <a:gd name="T37" fmla="*/ 8 h 41"/>
                <a:gd name="T38" fmla="*/ 30 w 40"/>
                <a:gd name="T39" fmla="*/ 6 h 41"/>
                <a:gd name="T40" fmla="*/ 25 w 40"/>
                <a:gd name="T41" fmla="*/ 7 h 41"/>
                <a:gd name="T42" fmla="*/ 26 w 40"/>
                <a:gd name="T43" fmla="*/ 3 h 41"/>
                <a:gd name="T44" fmla="*/ 20 w 40"/>
                <a:gd name="T45" fmla="*/ 4 h 41"/>
                <a:gd name="T46" fmla="*/ 15 w 40"/>
                <a:gd name="T47" fmla="*/ 10 h 41"/>
                <a:gd name="T48" fmla="*/ 15 w 40"/>
                <a:gd name="T49" fmla="*/ 11 h 41"/>
                <a:gd name="T50" fmla="*/ 14 w 40"/>
                <a:gd name="T51" fmla="*/ 13 h 41"/>
                <a:gd name="T52" fmla="*/ 10 w 40"/>
                <a:gd name="T53" fmla="*/ 20 h 41"/>
                <a:gd name="T54" fmla="*/ 0 w 40"/>
                <a:gd name="T55" fmla="*/ 41 h 41"/>
                <a:gd name="T56" fmla="*/ 26 w 40"/>
                <a:gd name="T57" fmla="*/ 36 h 41"/>
                <a:gd name="T58" fmla="*/ 18 w 40"/>
                <a:gd name="T59" fmla="*/ 36 h 41"/>
                <a:gd name="T60" fmla="*/ 25 w 40"/>
                <a:gd name="T61" fmla="*/ 24 h 41"/>
                <a:gd name="T62" fmla="*/ 24 w 40"/>
                <a:gd name="T63" fmla="*/ 24 h 41"/>
                <a:gd name="T64" fmla="*/ 28 w 40"/>
                <a:gd name="T65" fmla="*/ 19 h 41"/>
                <a:gd name="T66" fmla="*/ 29 w 40"/>
                <a:gd name="T67" fmla="*/ 15 h 41"/>
                <a:gd name="T68" fmla="*/ 25 w 40"/>
                <a:gd name="T6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41">
                  <a:moveTo>
                    <a:pt x="26" y="36"/>
                  </a:moveTo>
                  <a:cubicBezTo>
                    <a:pt x="28" y="35"/>
                    <a:pt x="30" y="33"/>
                    <a:pt x="32" y="31"/>
                  </a:cubicBezTo>
                  <a:cubicBezTo>
                    <a:pt x="34" y="29"/>
                    <a:pt x="36" y="27"/>
                    <a:pt x="37" y="24"/>
                  </a:cubicBezTo>
                  <a:cubicBezTo>
                    <a:pt x="36" y="27"/>
                    <a:pt x="34" y="29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1" y="38"/>
                    <a:pt x="17" y="39"/>
                    <a:pt x="12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8" y="27"/>
                    <a:pt x="8" y="29"/>
                    <a:pt x="7" y="3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7"/>
                    <a:pt x="21" y="37"/>
                    <a:pt x="26" y="35"/>
                  </a:cubicBezTo>
                  <a:cubicBezTo>
                    <a:pt x="28" y="34"/>
                    <a:pt x="30" y="32"/>
                    <a:pt x="32" y="30"/>
                  </a:cubicBezTo>
                  <a:cubicBezTo>
                    <a:pt x="34" y="28"/>
                    <a:pt x="36" y="26"/>
                    <a:pt x="36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0" y="19"/>
                    <a:pt x="40" y="14"/>
                    <a:pt x="39" y="10"/>
                  </a:cubicBezTo>
                  <a:cubicBezTo>
                    <a:pt x="39" y="8"/>
                    <a:pt x="38" y="6"/>
                    <a:pt x="37" y="5"/>
                  </a:cubicBezTo>
                  <a:cubicBezTo>
                    <a:pt x="37" y="7"/>
                    <a:pt x="37" y="9"/>
                    <a:pt x="38" y="10"/>
                  </a:cubicBezTo>
                  <a:cubicBezTo>
                    <a:pt x="38" y="11"/>
                    <a:pt x="37" y="12"/>
                    <a:pt x="37" y="13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7" y="18"/>
                    <a:pt x="36" y="22"/>
                    <a:pt x="34" y="25"/>
                  </a:cubicBezTo>
                  <a:cubicBezTo>
                    <a:pt x="32" y="28"/>
                    <a:pt x="30" y="31"/>
                    <a:pt x="27" y="32"/>
                  </a:cubicBezTo>
                  <a:cubicBezTo>
                    <a:pt x="24" y="34"/>
                    <a:pt x="22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4" y="34"/>
                    <a:pt x="29" y="31"/>
                    <a:pt x="32" y="27"/>
                  </a:cubicBezTo>
                  <a:cubicBezTo>
                    <a:pt x="35" y="24"/>
                    <a:pt x="36" y="20"/>
                    <a:pt x="37" y="16"/>
                  </a:cubicBezTo>
                  <a:cubicBezTo>
                    <a:pt x="37" y="14"/>
                    <a:pt x="37" y="12"/>
                    <a:pt x="37" y="11"/>
                  </a:cubicBezTo>
                  <a:cubicBezTo>
                    <a:pt x="37" y="9"/>
                    <a:pt x="37" y="7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30" y="3"/>
                  </a:cubicBezTo>
                  <a:cubicBezTo>
                    <a:pt x="30" y="3"/>
                    <a:pt x="30" y="4"/>
                    <a:pt x="30" y="4"/>
                  </a:cubicBezTo>
                  <a:cubicBezTo>
                    <a:pt x="30" y="5"/>
                    <a:pt x="30" y="5"/>
                    <a:pt x="30" y="6"/>
                  </a:cubicBezTo>
                  <a:cubicBezTo>
                    <a:pt x="30" y="7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0" y="7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6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4"/>
                    <a:pt x="27" y="3"/>
                    <a:pt x="26" y="3"/>
                  </a:cubicBezTo>
                  <a:cubicBezTo>
                    <a:pt x="26" y="2"/>
                    <a:pt x="24" y="1"/>
                    <a:pt x="24" y="0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7" y="8"/>
                    <a:pt x="16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39"/>
                    <a:pt x="22" y="38"/>
                    <a:pt x="26" y="36"/>
                  </a:cubicBezTo>
                  <a:close/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lose/>
                  <a:moveTo>
                    <a:pt x="2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7" y="21"/>
                    <a:pt x="28" y="19"/>
                  </a:cubicBezTo>
                  <a:cubicBezTo>
                    <a:pt x="28" y="18"/>
                    <a:pt x="29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8"/>
                    <a:pt x="28" y="19"/>
                  </a:cubicBezTo>
                  <a:cubicBezTo>
                    <a:pt x="27" y="21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4999038" y="1544638"/>
              <a:ext cx="2201863" cy="3138488"/>
            </a:xfrm>
            <a:custGeom>
              <a:avLst/>
              <a:gdLst>
                <a:gd name="T0" fmla="*/ 329 w 585"/>
                <a:gd name="T1" fmla="*/ 617 h 835"/>
                <a:gd name="T2" fmla="*/ 393 w 585"/>
                <a:gd name="T3" fmla="*/ 406 h 835"/>
                <a:gd name="T4" fmla="*/ 334 w 585"/>
                <a:gd name="T5" fmla="*/ 317 h 835"/>
                <a:gd name="T6" fmla="*/ 383 w 585"/>
                <a:gd name="T7" fmla="*/ 401 h 835"/>
                <a:gd name="T8" fmla="*/ 359 w 585"/>
                <a:gd name="T9" fmla="*/ 523 h 835"/>
                <a:gd name="T10" fmla="*/ 535 w 585"/>
                <a:gd name="T11" fmla="*/ 440 h 835"/>
                <a:gd name="T12" fmla="*/ 406 w 585"/>
                <a:gd name="T13" fmla="*/ 544 h 835"/>
                <a:gd name="T14" fmla="*/ 404 w 585"/>
                <a:gd name="T15" fmla="*/ 430 h 835"/>
                <a:gd name="T16" fmla="*/ 385 w 585"/>
                <a:gd name="T17" fmla="*/ 393 h 835"/>
                <a:gd name="T18" fmla="*/ 408 w 585"/>
                <a:gd name="T19" fmla="*/ 429 h 835"/>
                <a:gd name="T20" fmla="*/ 406 w 585"/>
                <a:gd name="T21" fmla="*/ 570 h 835"/>
                <a:gd name="T22" fmla="*/ 413 w 585"/>
                <a:gd name="T23" fmla="*/ 536 h 835"/>
                <a:gd name="T24" fmla="*/ 407 w 585"/>
                <a:gd name="T25" fmla="*/ 431 h 835"/>
                <a:gd name="T26" fmla="*/ 363 w 585"/>
                <a:gd name="T27" fmla="*/ 361 h 835"/>
                <a:gd name="T28" fmla="*/ 289 w 585"/>
                <a:gd name="T29" fmla="*/ 345 h 835"/>
                <a:gd name="T30" fmla="*/ 217 w 585"/>
                <a:gd name="T31" fmla="*/ 366 h 835"/>
                <a:gd name="T32" fmla="*/ 206 w 585"/>
                <a:gd name="T33" fmla="*/ 480 h 835"/>
                <a:gd name="T34" fmla="*/ 40 w 585"/>
                <a:gd name="T35" fmla="*/ 170 h 835"/>
                <a:gd name="T36" fmla="*/ 157 w 585"/>
                <a:gd name="T37" fmla="*/ 545 h 835"/>
                <a:gd name="T38" fmla="*/ 185 w 585"/>
                <a:gd name="T39" fmla="*/ 719 h 835"/>
                <a:gd name="T40" fmla="*/ 249 w 585"/>
                <a:gd name="T41" fmla="*/ 831 h 835"/>
                <a:gd name="T42" fmla="*/ 245 w 585"/>
                <a:gd name="T43" fmla="*/ 829 h 835"/>
                <a:gd name="T44" fmla="*/ 224 w 585"/>
                <a:gd name="T45" fmla="*/ 805 h 835"/>
                <a:gd name="T46" fmla="*/ 360 w 585"/>
                <a:gd name="T47" fmla="*/ 812 h 835"/>
                <a:gd name="T48" fmla="*/ 382 w 585"/>
                <a:gd name="T49" fmla="*/ 767 h 835"/>
                <a:gd name="T50" fmla="*/ 375 w 585"/>
                <a:gd name="T51" fmla="*/ 779 h 835"/>
                <a:gd name="T52" fmla="*/ 354 w 585"/>
                <a:gd name="T53" fmla="*/ 801 h 835"/>
                <a:gd name="T54" fmla="*/ 358 w 585"/>
                <a:gd name="T55" fmla="*/ 789 h 835"/>
                <a:gd name="T56" fmla="*/ 180 w 585"/>
                <a:gd name="T57" fmla="*/ 750 h 835"/>
                <a:gd name="T58" fmla="*/ 296 w 585"/>
                <a:gd name="T59" fmla="*/ 716 h 835"/>
                <a:gd name="T60" fmla="*/ 397 w 585"/>
                <a:gd name="T61" fmla="*/ 709 h 835"/>
                <a:gd name="T62" fmla="*/ 362 w 585"/>
                <a:gd name="T63" fmla="*/ 675 h 835"/>
                <a:gd name="T64" fmla="*/ 414 w 585"/>
                <a:gd name="T65" fmla="*/ 634 h 835"/>
                <a:gd name="T66" fmla="*/ 397 w 585"/>
                <a:gd name="T67" fmla="*/ 658 h 835"/>
                <a:gd name="T68" fmla="*/ 405 w 585"/>
                <a:gd name="T69" fmla="*/ 620 h 835"/>
                <a:gd name="T70" fmla="*/ 416 w 585"/>
                <a:gd name="T71" fmla="*/ 599 h 835"/>
                <a:gd name="T72" fmla="*/ 256 w 585"/>
                <a:gd name="T73" fmla="*/ 820 h 835"/>
                <a:gd name="T74" fmla="*/ 228 w 585"/>
                <a:gd name="T75" fmla="*/ 811 h 835"/>
                <a:gd name="T76" fmla="*/ 185 w 585"/>
                <a:gd name="T77" fmla="*/ 718 h 835"/>
                <a:gd name="T78" fmla="*/ 225 w 585"/>
                <a:gd name="T79" fmla="*/ 376 h 835"/>
                <a:gd name="T80" fmla="*/ 270 w 585"/>
                <a:gd name="T81" fmla="*/ 353 h 835"/>
                <a:gd name="T82" fmla="*/ 358 w 585"/>
                <a:gd name="T83" fmla="*/ 348 h 835"/>
                <a:gd name="T84" fmla="*/ 446 w 585"/>
                <a:gd name="T85" fmla="*/ 390 h 835"/>
                <a:gd name="T86" fmla="*/ 407 w 585"/>
                <a:gd name="T87" fmla="*/ 418 h 835"/>
                <a:gd name="T88" fmla="*/ 355 w 585"/>
                <a:gd name="T89" fmla="*/ 374 h 835"/>
                <a:gd name="T90" fmla="*/ 332 w 585"/>
                <a:gd name="T91" fmla="*/ 354 h 835"/>
                <a:gd name="T92" fmla="*/ 242 w 585"/>
                <a:gd name="T93" fmla="*/ 333 h 835"/>
                <a:gd name="T94" fmla="*/ 139 w 585"/>
                <a:gd name="T95" fmla="*/ 387 h 835"/>
                <a:gd name="T96" fmla="*/ 182 w 585"/>
                <a:gd name="T97" fmla="*/ 623 h 835"/>
                <a:gd name="T98" fmla="*/ 372 w 585"/>
                <a:gd name="T99" fmla="*/ 434 h 835"/>
                <a:gd name="T100" fmla="*/ 255 w 585"/>
                <a:gd name="T101" fmla="*/ 373 h 835"/>
                <a:gd name="T102" fmla="*/ 374 w 585"/>
                <a:gd name="T103" fmla="*/ 423 h 835"/>
                <a:gd name="T104" fmla="*/ 235 w 585"/>
                <a:gd name="T105" fmla="*/ 391 h 835"/>
                <a:gd name="T106" fmla="*/ 368 w 585"/>
                <a:gd name="T107" fmla="*/ 468 h 835"/>
                <a:gd name="T108" fmla="*/ 263 w 585"/>
                <a:gd name="T109" fmla="*/ 358 h 835"/>
                <a:gd name="T110" fmla="*/ 343 w 585"/>
                <a:gd name="T111" fmla="*/ 372 h 835"/>
                <a:gd name="T112" fmla="*/ 339 w 585"/>
                <a:gd name="T113" fmla="*/ 361 h 835"/>
                <a:gd name="T114" fmla="*/ 240 w 585"/>
                <a:gd name="T115" fmla="*/ 513 h 835"/>
                <a:gd name="T116" fmla="*/ 185 w 585"/>
                <a:gd name="T117" fmla="*/ 382 h 835"/>
                <a:gd name="T118" fmla="*/ 287 w 585"/>
                <a:gd name="T119" fmla="*/ 300 h 835"/>
                <a:gd name="T120" fmla="*/ 336 w 585"/>
                <a:gd name="T121" fmla="*/ 336 h 835"/>
                <a:gd name="T122" fmla="*/ 382 w 585"/>
                <a:gd name="T123" fmla="*/ 404 h 835"/>
                <a:gd name="T124" fmla="*/ 333 w 585"/>
                <a:gd name="T125" fmla="*/ 593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" h="835">
                  <a:moveTo>
                    <a:pt x="542" y="139"/>
                  </a:moveTo>
                  <a:cubicBezTo>
                    <a:pt x="526" y="111"/>
                    <a:pt x="507" y="89"/>
                    <a:pt x="486" y="71"/>
                  </a:cubicBezTo>
                  <a:cubicBezTo>
                    <a:pt x="466" y="53"/>
                    <a:pt x="445" y="39"/>
                    <a:pt x="425" y="29"/>
                  </a:cubicBezTo>
                  <a:cubicBezTo>
                    <a:pt x="460" y="48"/>
                    <a:pt x="492" y="74"/>
                    <a:pt x="517" y="106"/>
                  </a:cubicBezTo>
                  <a:cubicBezTo>
                    <a:pt x="542" y="138"/>
                    <a:pt x="561" y="175"/>
                    <a:pt x="571" y="215"/>
                  </a:cubicBezTo>
                  <a:cubicBezTo>
                    <a:pt x="581" y="255"/>
                    <a:pt x="583" y="297"/>
                    <a:pt x="575" y="338"/>
                  </a:cubicBezTo>
                  <a:cubicBezTo>
                    <a:pt x="568" y="378"/>
                    <a:pt x="552" y="418"/>
                    <a:pt x="528" y="452"/>
                  </a:cubicBezTo>
                  <a:cubicBezTo>
                    <a:pt x="504" y="486"/>
                    <a:pt x="472" y="515"/>
                    <a:pt x="436" y="536"/>
                  </a:cubicBezTo>
                  <a:cubicBezTo>
                    <a:pt x="432" y="539"/>
                    <a:pt x="427" y="541"/>
                    <a:pt x="422" y="544"/>
                  </a:cubicBezTo>
                  <a:cubicBezTo>
                    <a:pt x="419" y="545"/>
                    <a:pt x="419" y="545"/>
                    <a:pt x="419" y="545"/>
                  </a:cubicBezTo>
                  <a:cubicBezTo>
                    <a:pt x="416" y="547"/>
                    <a:pt x="416" y="547"/>
                    <a:pt x="416" y="547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9"/>
                    <a:pt x="414" y="549"/>
                    <a:pt x="414" y="549"/>
                  </a:cubicBezTo>
                  <a:cubicBezTo>
                    <a:pt x="414" y="580"/>
                    <a:pt x="414" y="580"/>
                    <a:pt x="414" y="580"/>
                  </a:cubicBezTo>
                  <a:cubicBezTo>
                    <a:pt x="414" y="595"/>
                    <a:pt x="414" y="595"/>
                    <a:pt x="414" y="595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600"/>
                    <a:pt x="414" y="601"/>
                    <a:pt x="414" y="601"/>
                  </a:cubicBezTo>
                  <a:cubicBezTo>
                    <a:pt x="414" y="602"/>
                    <a:pt x="414" y="603"/>
                    <a:pt x="414" y="604"/>
                  </a:cubicBezTo>
                  <a:cubicBezTo>
                    <a:pt x="413" y="607"/>
                    <a:pt x="412" y="610"/>
                    <a:pt x="410" y="613"/>
                  </a:cubicBezTo>
                  <a:cubicBezTo>
                    <a:pt x="406" y="618"/>
                    <a:pt x="400" y="621"/>
                    <a:pt x="393" y="621"/>
                  </a:cubicBezTo>
                  <a:cubicBezTo>
                    <a:pt x="377" y="621"/>
                    <a:pt x="377" y="621"/>
                    <a:pt x="377" y="621"/>
                  </a:cubicBezTo>
                  <a:cubicBezTo>
                    <a:pt x="346" y="621"/>
                    <a:pt x="346" y="621"/>
                    <a:pt x="346" y="621"/>
                  </a:cubicBezTo>
                  <a:cubicBezTo>
                    <a:pt x="336" y="621"/>
                    <a:pt x="336" y="621"/>
                    <a:pt x="336" y="621"/>
                  </a:cubicBezTo>
                  <a:cubicBezTo>
                    <a:pt x="330" y="621"/>
                    <a:pt x="330" y="621"/>
                    <a:pt x="330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32" y="606"/>
                    <a:pt x="332" y="606"/>
                    <a:pt x="332" y="606"/>
                  </a:cubicBezTo>
                  <a:cubicBezTo>
                    <a:pt x="334" y="598"/>
                    <a:pt x="334" y="598"/>
                    <a:pt x="334" y="598"/>
                  </a:cubicBezTo>
                  <a:cubicBezTo>
                    <a:pt x="340" y="578"/>
                    <a:pt x="346" y="558"/>
                    <a:pt x="353" y="539"/>
                  </a:cubicBezTo>
                  <a:cubicBezTo>
                    <a:pt x="360" y="519"/>
                    <a:pt x="367" y="499"/>
                    <a:pt x="374" y="480"/>
                  </a:cubicBezTo>
                  <a:cubicBezTo>
                    <a:pt x="378" y="470"/>
                    <a:pt x="382" y="460"/>
                    <a:pt x="386" y="451"/>
                  </a:cubicBezTo>
                  <a:cubicBezTo>
                    <a:pt x="388" y="446"/>
                    <a:pt x="390" y="441"/>
                    <a:pt x="392" y="437"/>
                  </a:cubicBezTo>
                  <a:cubicBezTo>
                    <a:pt x="395" y="429"/>
                    <a:pt x="395" y="429"/>
                    <a:pt x="395" y="429"/>
                  </a:cubicBezTo>
                  <a:cubicBezTo>
                    <a:pt x="397" y="425"/>
                    <a:pt x="397" y="425"/>
                    <a:pt x="397" y="425"/>
                  </a:cubicBezTo>
                  <a:cubicBezTo>
                    <a:pt x="398" y="423"/>
                    <a:pt x="399" y="421"/>
                    <a:pt x="400" y="420"/>
                  </a:cubicBezTo>
                  <a:cubicBezTo>
                    <a:pt x="404" y="420"/>
                    <a:pt x="404" y="420"/>
                    <a:pt x="404" y="420"/>
                  </a:cubicBezTo>
                  <a:cubicBezTo>
                    <a:pt x="405" y="420"/>
                    <a:pt x="405" y="420"/>
                    <a:pt x="406" y="420"/>
                  </a:cubicBezTo>
                  <a:cubicBezTo>
                    <a:pt x="407" y="420"/>
                    <a:pt x="407" y="420"/>
                    <a:pt x="407" y="420"/>
                  </a:cubicBezTo>
                  <a:cubicBezTo>
                    <a:pt x="408" y="420"/>
                    <a:pt x="408" y="420"/>
                    <a:pt x="408" y="420"/>
                  </a:cubicBezTo>
                  <a:cubicBezTo>
                    <a:pt x="410" y="420"/>
                    <a:pt x="411" y="420"/>
                    <a:pt x="413" y="420"/>
                  </a:cubicBezTo>
                  <a:cubicBezTo>
                    <a:pt x="417" y="420"/>
                    <a:pt x="420" y="419"/>
                    <a:pt x="423" y="418"/>
                  </a:cubicBezTo>
                  <a:cubicBezTo>
                    <a:pt x="430" y="416"/>
                    <a:pt x="435" y="413"/>
                    <a:pt x="440" y="408"/>
                  </a:cubicBezTo>
                  <a:cubicBezTo>
                    <a:pt x="442" y="406"/>
                    <a:pt x="444" y="403"/>
                    <a:pt x="445" y="400"/>
                  </a:cubicBezTo>
                  <a:cubicBezTo>
                    <a:pt x="446" y="397"/>
                    <a:pt x="447" y="394"/>
                    <a:pt x="448" y="390"/>
                  </a:cubicBezTo>
                  <a:cubicBezTo>
                    <a:pt x="449" y="384"/>
                    <a:pt x="448" y="377"/>
                    <a:pt x="445" y="371"/>
                  </a:cubicBezTo>
                  <a:cubicBezTo>
                    <a:pt x="443" y="365"/>
                    <a:pt x="438" y="360"/>
                    <a:pt x="432" y="359"/>
                  </a:cubicBezTo>
                  <a:cubicBezTo>
                    <a:pt x="431" y="359"/>
                    <a:pt x="430" y="359"/>
                    <a:pt x="428" y="359"/>
                  </a:cubicBezTo>
                  <a:cubicBezTo>
                    <a:pt x="427" y="359"/>
                    <a:pt x="425" y="360"/>
                    <a:pt x="424" y="361"/>
                  </a:cubicBezTo>
                  <a:cubicBezTo>
                    <a:pt x="421" y="362"/>
                    <a:pt x="419" y="364"/>
                    <a:pt x="416" y="366"/>
                  </a:cubicBezTo>
                  <a:cubicBezTo>
                    <a:pt x="414" y="368"/>
                    <a:pt x="411" y="371"/>
                    <a:pt x="409" y="374"/>
                  </a:cubicBezTo>
                  <a:cubicBezTo>
                    <a:pt x="409" y="375"/>
                    <a:pt x="408" y="375"/>
                    <a:pt x="408" y="376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7" y="378"/>
                    <a:pt x="407" y="378"/>
                    <a:pt x="407" y="378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399" y="393"/>
                    <a:pt x="399" y="393"/>
                    <a:pt x="399" y="393"/>
                  </a:cubicBezTo>
                  <a:cubicBezTo>
                    <a:pt x="393" y="406"/>
                    <a:pt x="393" y="406"/>
                    <a:pt x="393" y="406"/>
                  </a:cubicBezTo>
                  <a:cubicBezTo>
                    <a:pt x="393" y="406"/>
                    <a:pt x="392" y="406"/>
                    <a:pt x="392" y="406"/>
                  </a:cubicBezTo>
                  <a:cubicBezTo>
                    <a:pt x="391" y="405"/>
                    <a:pt x="391" y="405"/>
                    <a:pt x="391" y="405"/>
                  </a:cubicBezTo>
                  <a:cubicBezTo>
                    <a:pt x="388" y="404"/>
                    <a:pt x="388" y="404"/>
                    <a:pt x="388" y="404"/>
                  </a:cubicBezTo>
                  <a:cubicBezTo>
                    <a:pt x="386" y="403"/>
                    <a:pt x="385" y="403"/>
                    <a:pt x="383" y="402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380" y="400"/>
                    <a:pt x="380" y="400"/>
                    <a:pt x="379" y="399"/>
                  </a:cubicBezTo>
                  <a:cubicBezTo>
                    <a:pt x="378" y="398"/>
                    <a:pt x="377" y="398"/>
                    <a:pt x="376" y="397"/>
                  </a:cubicBezTo>
                  <a:cubicBezTo>
                    <a:pt x="372" y="394"/>
                    <a:pt x="368" y="390"/>
                    <a:pt x="365" y="386"/>
                  </a:cubicBezTo>
                  <a:cubicBezTo>
                    <a:pt x="362" y="381"/>
                    <a:pt x="359" y="377"/>
                    <a:pt x="357" y="373"/>
                  </a:cubicBezTo>
                  <a:cubicBezTo>
                    <a:pt x="356" y="370"/>
                    <a:pt x="355" y="368"/>
                    <a:pt x="354" y="366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1" y="359"/>
                    <a:pt x="350" y="357"/>
                    <a:pt x="350" y="356"/>
                  </a:cubicBezTo>
                  <a:cubicBezTo>
                    <a:pt x="352" y="354"/>
                    <a:pt x="354" y="353"/>
                    <a:pt x="356" y="352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9" y="350"/>
                    <a:pt x="359" y="350"/>
                    <a:pt x="359" y="350"/>
                  </a:cubicBezTo>
                  <a:cubicBezTo>
                    <a:pt x="359" y="349"/>
                    <a:pt x="360" y="349"/>
                    <a:pt x="360" y="349"/>
                  </a:cubicBezTo>
                  <a:cubicBezTo>
                    <a:pt x="363" y="347"/>
                    <a:pt x="365" y="345"/>
                    <a:pt x="367" y="342"/>
                  </a:cubicBezTo>
                  <a:cubicBezTo>
                    <a:pt x="372" y="338"/>
                    <a:pt x="376" y="333"/>
                    <a:pt x="378" y="328"/>
                  </a:cubicBezTo>
                  <a:cubicBezTo>
                    <a:pt x="380" y="322"/>
                    <a:pt x="382" y="317"/>
                    <a:pt x="380" y="311"/>
                  </a:cubicBezTo>
                  <a:cubicBezTo>
                    <a:pt x="380" y="308"/>
                    <a:pt x="379" y="306"/>
                    <a:pt x="377" y="303"/>
                  </a:cubicBezTo>
                  <a:cubicBezTo>
                    <a:pt x="377" y="302"/>
                    <a:pt x="376" y="301"/>
                    <a:pt x="375" y="300"/>
                  </a:cubicBezTo>
                  <a:cubicBezTo>
                    <a:pt x="374" y="299"/>
                    <a:pt x="373" y="297"/>
                    <a:pt x="372" y="297"/>
                  </a:cubicBezTo>
                  <a:cubicBezTo>
                    <a:pt x="368" y="293"/>
                    <a:pt x="362" y="292"/>
                    <a:pt x="357" y="293"/>
                  </a:cubicBezTo>
                  <a:cubicBezTo>
                    <a:pt x="354" y="294"/>
                    <a:pt x="352" y="295"/>
                    <a:pt x="349" y="296"/>
                  </a:cubicBezTo>
                  <a:cubicBezTo>
                    <a:pt x="347" y="298"/>
                    <a:pt x="345" y="300"/>
                    <a:pt x="343" y="302"/>
                  </a:cubicBezTo>
                  <a:cubicBezTo>
                    <a:pt x="338" y="306"/>
                    <a:pt x="336" y="311"/>
                    <a:pt x="334" y="317"/>
                  </a:cubicBezTo>
                  <a:cubicBezTo>
                    <a:pt x="332" y="323"/>
                    <a:pt x="332" y="329"/>
                    <a:pt x="333" y="335"/>
                  </a:cubicBezTo>
                  <a:cubicBezTo>
                    <a:pt x="332" y="329"/>
                    <a:pt x="332" y="323"/>
                    <a:pt x="334" y="317"/>
                  </a:cubicBezTo>
                  <a:cubicBezTo>
                    <a:pt x="335" y="312"/>
                    <a:pt x="338" y="307"/>
                    <a:pt x="342" y="302"/>
                  </a:cubicBezTo>
                  <a:cubicBezTo>
                    <a:pt x="343" y="301"/>
                    <a:pt x="344" y="300"/>
                    <a:pt x="345" y="299"/>
                  </a:cubicBezTo>
                  <a:cubicBezTo>
                    <a:pt x="346" y="299"/>
                    <a:pt x="346" y="298"/>
                    <a:pt x="347" y="298"/>
                  </a:cubicBezTo>
                  <a:cubicBezTo>
                    <a:pt x="348" y="297"/>
                    <a:pt x="348" y="297"/>
                    <a:pt x="349" y="297"/>
                  </a:cubicBezTo>
                  <a:cubicBezTo>
                    <a:pt x="351" y="295"/>
                    <a:pt x="354" y="294"/>
                    <a:pt x="356" y="293"/>
                  </a:cubicBezTo>
                  <a:cubicBezTo>
                    <a:pt x="362" y="292"/>
                    <a:pt x="368" y="293"/>
                    <a:pt x="372" y="296"/>
                  </a:cubicBezTo>
                  <a:cubicBezTo>
                    <a:pt x="372" y="297"/>
                    <a:pt x="373" y="297"/>
                    <a:pt x="373" y="297"/>
                  </a:cubicBezTo>
                  <a:cubicBezTo>
                    <a:pt x="374" y="298"/>
                    <a:pt x="374" y="299"/>
                    <a:pt x="375" y="299"/>
                  </a:cubicBezTo>
                  <a:cubicBezTo>
                    <a:pt x="375" y="300"/>
                    <a:pt x="376" y="301"/>
                    <a:pt x="377" y="303"/>
                  </a:cubicBezTo>
                  <a:cubicBezTo>
                    <a:pt x="379" y="305"/>
                    <a:pt x="380" y="308"/>
                    <a:pt x="380" y="310"/>
                  </a:cubicBezTo>
                  <a:cubicBezTo>
                    <a:pt x="382" y="316"/>
                    <a:pt x="381" y="322"/>
                    <a:pt x="378" y="327"/>
                  </a:cubicBezTo>
                  <a:cubicBezTo>
                    <a:pt x="376" y="333"/>
                    <a:pt x="372" y="338"/>
                    <a:pt x="368" y="342"/>
                  </a:cubicBezTo>
                  <a:cubicBezTo>
                    <a:pt x="366" y="345"/>
                    <a:pt x="363" y="347"/>
                    <a:pt x="361" y="349"/>
                  </a:cubicBezTo>
                  <a:cubicBezTo>
                    <a:pt x="360" y="349"/>
                    <a:pt x="359" y="350"/>
                    <a:pt x="359" y="350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4" y="353"/>
                    <a:pt x="352" y="354"/>
                    <a:pt x="350" y="356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8"/>
                    <a:pt x="351" y="358"/>
                    <a:pt x="351" y="358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4" y="366"/>
                    <a:pt x="354" y="366"/>
                    <a:pt x="354" y="366"/>
                  </a:cubicBezTo>
                  <a:cubicBezTo>
                    <a:pt x="355" y="368"/>
                    <a:pt x="356" y="370"/>
                    <a:pt x="357" y="372"/>
                  </a:cubicBezTo>
                  <a:cubicBezTo>
                    <a:pt x="359" y="377"/>
                    <a:pt x="362" y="381"/>
                    <a:pt x="365" y="385"/>
                  </a:cubicBezTo>
                  <a:cubicBezTo>
                    <a:pt x="368" y="389"/>
                    <a:pt x="372" y="393"/>
                    <a:pt x="376" y="397"/>
                  </a:cubicBezTo>
                  <a:cubicBezTo>
                    <a:pt x="377" y="397"/>
                    <a:pt x="378" y="398"/>
                    <a:pt x="379" y="399"/>
                  </a:cubicBezTo>
                  <a:cubicBezTo>
                    <a:pt x="380" y="399"/>
                    <a:pt x="380" y="400"/>
                    <a:pt x="381" y="400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3" y="401"/>
                    <a:pt x="383" y="401"/>
                    <a:pt x="383" y="401"/>
                  </a:cubicBezTo>
                  <a:cubicBezTo>
                    <a:pt x="385" y="402"/>
                    <a:pt x="386" y="403"/>
                    <a:pt x="388" y="404"/>
                  </a:cubicBezTo>
                  <a:cubicBezTo>
                    <a:pt x="390" y="405"/>
                    <a:pt x="390" y="405"/>
                    <a:pt x="390" y="405"/>
                  </a:cubicBezTo>
                  <a:cubicBezTo>
                    <a:pt x="392" y="405"/>
                    <a:pt x="392" y="405"/>
                    <a:pt x="392" y="405"/>
                  </a:cubicBezTo>
                  <a:cubicBezTo>
                    <a:pt x="392" y="405"/>
                    <a:pt x="393" y="406"/>
                    <a:pt x="393" y="406"/>
                  </a:cubicBezTo>
                  <a:cubicBezTo>
                    <a:pt x="399" y="392"/>
                    <a:pt x="399" y="392"/>
                    <a:pt x="399" y="392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8" y="376"/>
                    <a:pt x="408" y="376"/>
                    <a:pt x="408" y="376"/>
                  </a:cubicBezTo>
                  <a:cubicBezTo>
                    <a:pt x="408" y="375"/>
                    <a:pt x="409" y="374"/>
                    <a:pt x="409" y="374"/>
                  </a:cubicBezTo>
                  <a:cubicBezTo>
                    <a:pt x="411" y="371"/>
                    <a:pt x="414" y="368"/>
                    <a:pt x="416" y="366"/>
                  </a:cubicBezTo>
                  <a:cubicBezTo>
                    <a:pt x="421" y="361"/>
                    <a:pt x="427" y="358"/>
                    <a:pt x="432" y="359"/>
                  </a:cubicBezTo>
                  <a:cubicBezTo>
                    <a:pt x="435" y="360"/>
                    <a:pt x="438" y="361"/>
                    <a:pt x="440" y="363"/>
                  </a:cubicBezTo>
                  <a:cubicBezTo>
                    <a:pt x="443" y="365"/>
                    <a:pt x="444" y="368"/>
                    <a:pt x="446" y="371"/>
                  </a:cubicBezTo>
                  <a:cubicBezTo>
                    <a:pt x="448" y="377"/>
                    <a:pt x="449" y="384"/>
                    <a:pt x="448" y="390"/>
                  </a:cubicBezTo>
                  <a:cubicBezTo>
                    <a:pt x="447" y="394"/>
                    <a:pt x="447" y="397"/>
                    <a:pt x="445" y="400"/>
                  </a:cubicBezTo>
                  <a:cubicBezTo>
                    <a:pt x="444" y="403"/>
                    <a:pt x="442" y="406"/>
                    <a:pt x="440" y="408"/>
                  </a:cubicBezTo>
                  <a:cubicBezTo>
                    <a:pt x="436" y="413"/>
                    <a:pt x="430" y="417"/>
                    <a:pt x="423" y="419"/>
                  </a:cubicBezTo>
                  <a:cubicBezTo>
                    <a:pt x="420" y="420"/>
                    <a:pt x="416" y="420"/>
                    <a:pt x="413" y="420"/>
                  </a:cubicBezTo>
                  <a:cubicBezTo>
                    <a:pt x="411" y="421"/>
                    <a:pt x="410" y="421"/>
                    <a:pt x="408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07" y="421"/>
                    <a:pt x="407" y="421"/>
                    <a:pt x="406" y="421"/>
                  </a:cubicBezTo>
                  <a:cubicBezTo>
                    <a:pt x="405" y="421"/>
                    <a:pt x="405" y="421"/>
                    <a:pt x="404" y="420"/>
                  </a:cubicBezTo>
                  <a:cubicBezTo>
                    <a:pt x="400" y="420"/>
                    <a:pt x="400" y="420"/>
                    <a:pt x="400" y="420"/>
                  </a:cubicBezTo>
                  <a:cubicBezTo>
                    <a:pt x="399" y="422"/>
                    <a:pt x="399" y="423"/>
                    <a:pt x="398" y="425"/>
                  </a:cubicBezTo>
                  <a:cubicBezTo>
                    <a:pt x="396" y="429"/>
                    <a:pt x="396" y="429"/>
                    <a:pt x="396" y="429"/>
                  </a:cubicBezTo>
                  <a:cubicBezTo>
                    <a:pt x="393" y="435"/>
                    <a:pt x="393" y="435"/>
                    <a:pt x="393" y="435"/>
                  </a:cubicBezTo>
                  <a:cubicBezTo>
                    <a:pt x="388" y="447"/>
                    <a:pt x="388" y="447"/>
                    <a:pt x="388" y="447"/>
                  </a:cubicBezTo>
                  <a:cubicBezTo>
                    <a:pt x="384" y="456"/>
                    <a:pt x="381" y="464"/>
                    <a:pt x="378" y="472"/>
                  </a:cubicBezTo>
                  <a:cubicBezTo>
                    <a:pt x="371" y="489"/>
                    <a:pt x="365" y="506"/>
                    <a:pt x="359" y="523"/>
                  </a:cubicBezTo>
                  <a:cubicBezTo>
                    <a:pt x="353" y="539"/>
                    <a:pt x="347" y="556"/>
                    <a:pt x="342" y="573"/>
                  </a:cubicBezTo>
                  <a:cubicBezTo>
                    <a:pt x="340" y="581"/>
                    <a:pt x="337" y="590"/>
                    <a:pt x="335" y="598"/>
                  </a:cubicBezTo>
                  <a:cubicBezTo>
                    <a:pt x="330" y="612"/>
                    <a:pt x="330" y="612"/>
                    <a:pt x="330" y="612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39" y="621"/>
                    <a:pt x="339" y="621"/>
                    <a:pt x="339" y="621"/>
                  </a:cubicBezTo>
                  <a:cubicBezTo>
                    <a:pt x="392" y="621"/>
                    <a:pt x="392" y="621"/>
                    <a:pt x="392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4" y="621"/>
                    <a:pt x="395" y="621"/>
                    <a:pt x="395" y="621"/>
                  </a:cubicBezTo>
                  <a:cubicBezTo>
                    <a:pt x="397" y="621"/>
                    <a:pt x="398" y="620"/>
                    <a:pt x="399" y="620"/>
                  </a:cubicBezTo>
                  <a:cubicBezTo>
                    <a:pt x="402" y="619"/>
                    <a:pt x="404" y="618"/>
                    <a:pt x="406" y="616"/>
                  </a:cubicBezTo>
                  <a:cubicBezTo>
                    <a:pt x="410" y="613"/>
                    <a:pt x="413" y="608"/>
                    <a:pt x="414" y="603"/>
                  </a:cubicBezTo>
                  <a:cubicBezTo>
                    <a:pt x="414" y="602"/>
                    <a:pt x="414" y="601"/>
                    <a:pt x="414" y="601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596"/>
                    <a:pt x="414" y="596"/>
                    <a:pt x="414" y="596"/>
                  </a:cubicBezTo>
                  <a:cubicBezTo>
                    <a:pt x="414" y="590"/>
                    <a:pt x="414" y="590"/>
                    <a:pt x="414" y="590"/>
                  </a:cubicBezTo>
                  <a:cubicBezTo>
                    <a:pt x="414" y="577"/>
                    <a:pt x="414" y="577"/>
                    <a:pt x="414" y="577"/>
                  </a:cubicBezTo>
                  <a:cubicBezTo>
                    <a:pt x="414" y="552"/>
                    <a:pt x="414" y="552"/>
                    <a:pt x="414" y="552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7"/>
                    <a:pt x="415" y="547"/>
                    <a:pt x="415" y="547"/>
                  </a:cubicBezTo>
                  <a:cubicBezTo>
                    <a:pt x="416" y="546"/>
                    <a:pt x="416" y="546"/>
                    <a:pt x="416" y="546"/>
                  </a:cubicBezTo>
                  <a:cubicBezTo>
                    <a:pt x="420" y="545"/>
                    <a:pt x="424" y="543"/>
                    <a:pt x="428" y="541"/>
                  </a:cubicBezTo>
                  <a:cubicBezTo>
                    <a:pt x="442" y="533"/>
                    <a:pt x="456" y="523"/>
                    <a:pt x="470" y="513"/>
                  </a:cubicBezTo>
                  <a:cubicBezTo>
                    <a:pt x="496" y="493"/>
                    <a:pt x="518" y="468"/>
                    <a:pt x="535" y="440"/>
                  </a:cubicBezTo>
                  <a:cubicBezTo>
                    <a:pt x="553" y="412"/>
                    <a:pt x="565" y="382"/>
                    <a:pt x="572" y="350"/>
                  </a:cubicBezTo>
                  <a:cubicBezTo>
                    <a:pt x="580" y="319"/>
                    <a:pt x="581" y="286"/>
                    <a:pt x="578" y="255"/>
                  </a:cubicBezTo>
                  <a:cubicBezTo>
                    <a:pt x="574" y="223"/>
                    <a:pt x="566" y="192"/>
                    <a:pt x="552" y="164"/>
                  </a:cubicBezTo>
                  <a:cubicBezTo>
                    <a:pt x="539" y="135"/>
                    <a:pt x="521" y="109"/>
                    <a:pt x="499" y="86"/>
                  </a:cubicBezTo>
                  <a:cubicBezTo>
                    <a:pt x="477" y="63"/>
                    <a:pt x="451" y="44"/>
                    <a:pt x="424" y="30"/>
                  </a:cubicBezTo>
                  <a:cubicBezTo>
                    <a:pt x="412" y="23"/>
                    <a:pt x="399" y="18"/>
                    <a:pt x="386" y="13"/>
                  </a:cubicBezTo>
                  <a:cubicBezTo>
                    <a:pt x="369" y="8"/>
                    <a:pt x="353" y="4"/>
                    <a:pt x="339" y="2"/>
                  </a:cubicBezTo>
                  <a:cubicBezTo>
                    <a:pt x="325" y="0"/>
                    <a:pt x="313" y="0"/>
                    <a:pt x="305" y="0"/>
                  </a:cubicBezTo>
                  <a:cubicBezTo>
                    <a:pt x="296" y="0"/>
                    <a:pt x="291" y="0"/>
                    <a:pt x="291" y="1"/>
                  </a:cubicBezTo>
                  <a:cubicBezTo>
                    <a:pt x="291" y="1"/>
                    <a:pt x="296" y="2"/>
                    <a:pt x="308" y="3"/>
                  </a:cubicBezTo>
                  <a:cubicBezTo>
                    <a:pt x="314" y="3"/>
                    <a:pt x="322" y="4"/>
                    <a:pt x="331" y="6"/>
                  </a:cubicBezTo>
                  <a:cubicBezTo>
                    <a:pt x="341" y="7"/>
                    <a:pt x="352" y="10"/>
                    <a:pt x="365" y="13"/>
                  </a:cubicBezTo>
                  <a:cubicBezTo>
                    <a:pt x="372" y="15"/>
                    <a:pt x="380" y="18"/>
                    <a:pt x="388" y="21"/>
                  </a:cubicBezTo>
                  <a:cubicBezTo>
                    <a:pt x="397" y="24"/>
                    <a:pt x="405" y="28"/>
                    <a:pt x="413" y="31"/>
                  </a:cubicBezTo>
                  <a:cubicBezTo>
                    <a:pt x="429" y="39"/>
                    <a:pt x="440" y="46"/>
                    <a:pt x="440" y="46"/>
                  </a:cubicBezTo>
                  <a:cubicBezTo>
                    <a:pt x="445" y="49"/>
                    <a:pt x="445" y="50"/>
                    <a:pt x="444" y="50"/>
                  </a:cubicBezTo>
                  <a:cubicBezTo>
                    <a:pt x="443" y="50"/>
                    <a:pt x="440" y="48"/>
                    <a:pt x="437" y="47"/>
                  </a:cubicBezTo>
                  <a:cubicBezTo>
                    <a:pt x="475" y="70"/>
                    <a:pt x="507" y="102"/>
                    <a:pt x="530" y="139"/>
                  </a:cubicBezTo>
                  <a:cubicBezTo>
                    <a:pt x="553" y="176"/>
                    <a:pt x="567" y="219"/>
                    <a:pt x="571" y="263"/>
                  </a:cubicBezTo>
                  <a:cubicBezTo>
                    <a:pt x="572" y="285"/>
                    <a:pt x="572" y="307"/>
                    <a:pt x="568" y="329"/>
                  </a:cubicBezTo>
                  <a:cubicBezTo>
                    <a:pt x="565" y="350"/>
                    <a:pt x="559" y="371"/>
                    <a:pt x="551" y="392"/>
                  </a:cubicBezTo>
                  <a:cubicBezTo>
                    <a:pt x="535" y="432"/>
                    <a:pt x="509" y="469"/>
                    <a:pt x="475" y="498"/>
                  </a:cubicBezTo>
                  <a:cubicBezTo>
                    <a:pt x="462" y="510"/>
                    <a:pt x="448" y="520"/>
                    <a:pt x="432" y="529"/>
                  </a:cubicBezTo>
                  <a:cubicBezTo>
                    <a:pt x="428" y="531"/>
                    <a:pt x="425" y="533"/>
                    <a:pt x="421" y="535"/>
                  </a:cubicBezTo>
                  <a:cubicBezTo>
                    <a:pt x="419" y="536"/>
                    <a:pt x="417" y="537"/>
                    <a:pt x="415" y="538"/>
                  </a:cubicBezTo>
                  <a:cubicBezTo>
                    <a:pt x="413" y="539"/>
                    <a:pt x="410" y="541"/>
                    <a:pt x="407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4"/>
                    <a:pt x="406" y="544"/>
                    <a:pt x="406" y="544"/>
                  </a:cubicBezTo>
                  <a:cubicBezTo>
                    <a:pt x="406" y="547"/>
                    <a:pt x="406" y="547"/>
                    <a:pt x="406" y="547"/>
                  </a:cubicBezTo>
                  <a:cubicBezTo>
                    <a:pt x="406" y="551"/>
                    <a:pt x="406" y="551"/>
                    <a:pt x="406" y="551"/>
                  </a:cubicBezTo>
                  <a:cubicBezTo>
                    <a:pt x="406" y="558"/>
                    <a:pt x="406" y="558"/>
                    <a:pt x="406" y="558"/>
                  </a:cubicBezTo>
                  <a:cubicBezTo>
                    <a:pt x="406" y="571"/>
                    <a:pt x="406" y="571"/>
                    <a:pt x="406" y="571"/>
                  </a:cubicBezTo>
                  <a:cubicBezTo>
                    <a:pt x="406" y="598"/>
                    <a:pt x="406" y="598"/>
                    <a:pt x="406" y="598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1"/>
                    <a:pt x="406" y="601"/>
                    <a:pt x="406" y="601"/>
                  </a:cubicBezTo>
                  <a:cubicBezTo>
                    <a:pt x="406" y="602"/>
                    <a:pt x="406" y="603"/>
                    <a:pt x="406" y="604"/>
                  </a:cubicBezTo>
                  <a:cubicBezTo>
                    <a:pt x="405" y="605"/>
                    <a:pt x="404" y="607"/>
                    <a:pt x="403" y="608"/>
                  </a:cubicBezTo>
                  <a:cubicBezTo>
                    <a:pt x="401" y="611"/>
                    <a:pt x="398" y="613"/>
                    <a:pt x="394" y="613"/>
                  </a:cubicBezTo>
                  <a:cubicBezTo>
                    <a:pt x="394" y="613"/>
                    <a:pt x="393" y="613"/>
                    <a:pt x="393" y="613"/>
                  </a:cubicBezTo>
                  <a:cubicBezTo>
                    <a:pt x="391" y="613"/>
                    <a:pt x="391" y="613"/>
                    <a:pt x="391" y="613"/>
                  </a:cubicBezTo>
                  <a:cubicBezTo>
                    <a:pt x="388" y="613"/>
                    <a:pt x="388" y="613"/>
                    <a:pt x="388" y="613"/>
                  </a:cubicBezTo>
                  <a:cubicBezTo>
                    <a:pt x="381" y="613"/>
                    <a:pt x="381" y="613"/>
                    <a:pt x="381" y="613"/>
                  </a:cubicBezTo>
                  <a:cubicBezTo>
                    <a:pt x="368" y="613"/>
                    <a:pt x="368" y="613"/>
                    <a:pt x="368" y="613"/>
                  </a:cubicBezTo>
                  <a:cubicBezTo>
                    <a:pt x="342" y="613"/>
                    <a:pt x="342" y="613"/>
                    <a:pt x="342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8" y="613"/>
                    <a:pt x="339" y="613"/>
                    <a:pt x="339" y="613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0"/>
                    <a:pt x="339" y="610"/>
                    <a:pt x="339" y="610"/>
                  </a:cubicBezTo>
                  <a:cubicBezTo>
                    <a:pt x="342" y="599"/>
                    <a:pt x="342" y="599"/>
                    <a:pt x="342" y="599"/>
                  </a:cubicBezTo>
                  <a:cubicBezTo>
                    <a:pt x="345" y="591"/>
                    <a:pt x="348" y="582"/>
                    <a:pt x="350" y="574"/>
                  </a:cubicBezTo>
                  <a:cubicBezTo>
                    <a:pt x="355" y="557"/>
                    <a:pt x="361" y="540"/>
                    <a:pt x="367" y="524"/>
                  </a:cubicBezTo>
                  <a:cubicBezTo>
                    <a:pt x="373" y="507"/>
                    <a:pt x="379" y="490"/>
                    <a:pt x="385" y="474"/>
                  </a:cubicBezTo>
                  <a:cubicBezTo>
                    <a:pt x="389" y="466"/>
                    <a:pt x="392" y="458"/>
                    <a:pt x="396" y="450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403" y="432"/>
                    <a:pt x="403" y="432"/>
                    <a:pt x="403" y="432"/>
                  </a:cubicBezTo>
                  <a:cubicBezTo>
                    <a:pt x="404" y="430"/>
                    <a:pt x="404" y="430"/>
                    <a:pt x="404" y="430"/>
                  </a:cubicBezTo>
                  <a:cubicBezTo>
                    <a:pt x="405" y="429"/>
                    <a:pt x="405" y="429"/>
                    <a:pt x="405" y="428"/>
                  </a:cubicBezTo>
                  <a:cubicBezTo>
                    <a:pt x="405" y="428"/>
                    <a:pt x="406" y="428"/>
                    <a:pt x="406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8" y="429"/>
                    <a:pt x="408" y="429"/>
                    <a:pt x="408" y="429"/>
                  </a:cubicBezTo>
                  <a:cubicBezTo>
                    <a:pt x="410" y="429"/>
                    <a:pt x="412" y="429"/>
                    <a:pt x="414" y="428"/>
                  </a:cubicBezTo>
                  <a:cubicBezTo>
                    <a:pt x="418" y="428"/>
                    <a:pt x="422" y="427"/>
                    <a:pt x="426" y="426"/>
                  </a:cubicBezTo>
                  <a:cubicBezTo>
                    <a:pt x="433" y="424"/>
                    <a:pt x="441" y="420"/>
                    <a:pt x="446" y="413"/>
                  </a:cubicBezTo>
                  <a:cubicBezTo>
                    <a:pt x="449" y="410"/>
                    <a:pt x="451" y="407"/>
                    <a:pt x="453" y="403"/>
                  </a:cubicBezTo>
                  <a:cubicBezTo>
                    <a:pt x="454" y="399"/>
                    <a:pt x="455" y="395"/>
                    <a:pt x="456" y="391"/>
                  </a:cubicBezTo>
                  <a:cubicBezTo>
                    <a:pt x="457" y="383"/>
                    <a:pt x="457" y="375"/>
                    <a:pt x="453" y="367"/>
                  </a:cubicBezTo>
                  <a:cubicBezTo>
                    <a:pt x="451" y="363"/>
                    <a:pt x="449" y="360"/>
                    <a:pt x="446" y="357"/>
                  </a:cubicBezTo>
                  <a:cubicBezTo>
                    <a:pt x="442" y="354"/>
                    <a:pt x="438" y="352"/>
                    <a:pt x="434" y="351"/>
                  </a:cubicBezTo>
                  <a:cubicBezTo>
                    <a:pt x="433" y="351"/>
                    <a:pt x="431" y="351"/>
                    <a:pt x="430" y="351"/>
                  </a:cubicBezTo>
                  <a:cubicBezTo>
                    <a:pt x="429" y="351"/>
                    <a:pt x="428" y="351"/>
                    <a:pt x="427" y="351"/>
                  </a:cubicBezTo>
                  <a:cubicBezTo>
                    <a:pt x="424" y="351"/>
                    <a:pt x="422" y="352"/>
                    <a:pt x="420" y="353"/>
                  </a:cubicBezTo>
                  <a:cubicBezTo>
                    <a:pt x="416" y="355"/>
                    <a:pt x="413" y="357"/>
                    <a:pt x="410" y="360"/>
                  </a:cubicBezTo>
                  <a:cubicBezTo>
                    <a:pt x="407" y="363"/>
                    <a:pt x="405" y="366"/>
                    <a:pt x="402" y="369"/>
                  </a:cubicBezTo>
                  <a:cubicBezTo>
                    <a:pt x="402" y="369"/>
                    <a:pt x="401" y="370"/>
                    <a:pt x="401" y="371"/>
                  </a:cubicBezTo>
                  <a:cubicBezTo>
                    <a:pt x="400" y="372"/>
                    <a:pt x="400" y="372"/>
                    <a:pt x="400" y="372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5"/>
                    <a:pt x="389" y="395"/>
                    <a:pt x="389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7" y="394"/>
                    <a:pt x="387" y="394"/>
                    <a:pt x="387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5" y="393"/>
                    <a:pt x="385" y="393"/>
                    <a:pt x="385" y="393"/>
                  </a:cubicBezTo>
                  <a:cubicBezTo>
                    <a:pt x="385" y="392"/>
                    <a:pt x="384" y="392"/>
                    <a:pt x="383" y="391"/>
                  </a:cubicBezTo>
                  <a:cubicBezTo>
                    <a:pt x="380" y="389"/>
                    <a:pt x="377" y="386"/>
                    <a:pt x="375" y="383"/>
                  </a:cubicBezTo>
                  <a:cubicBezTo>
                    <a:pt x="369" y="377"/>
                    <a:pt x="365" y="370"/>
                    <a:pt x="362" y="363"/>
                  </a:cubicBezTo>
                  <a:cubicBezTo>
                    <a:pt x="365" y="370"/>
                    <a:pt x="369" y="377"/>
                    <a:pt x="375" y="383"/>
                  </a:cubicBezTo>
                  <a:cubicBezTo>
                    <a:pt x="377" y="386"/>
                    <a:pt x="380" y="389"/>
                    <a:pt x="383" y="391"/>
                  </a:cubicBezTo>
                  <a:cubicBezTo>
                    <a:pt x="384" y="392"/>
                    <a:pt x="385" y="392"/>
                    <a:pt x="385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4"/>
                    <a:pt x="387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4"/>
                    <a:pt x="389" y="395"/>
                    <a:pt x="389" y="394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9" y="373"/>
                    <a:pt x="399" y="373"/>
                    <a:pt x="400" y="372"/>
                  </a:cubicBezTo>
                  <a:cubicBezTo>
                    <a:pt x="401" y="371"/>
                    <a:pt x="401" y="371"/>
                    <a:pt x="401" y="371"/>
                  </a:cubicBezTo>
                  <a:cubicBezTo>
                    <a:pt x="401" y="370"/>
                    <a:pt x="402" y="369"/>
                    <a:pt x="402" y="369"/>
                  </a:cubicBezTo>
                  <a:cubicBezTo>
                    <a:pt x="405" y="365"/>
                    <a:pt x="407" y="362"/>
                    <a:pt x="410" y="360"/>
                  </a:cubicBezTo>
                  <a:cubicBezTo>
                    <a:pt x="413" y="357"/>
                    <a:pt x="417" y="354"/>
                    <a:pt x="421" y="353"/>
                  </a:cubicBezTo>
                  <a:cubicBezTo>
                    <a:pt x="423" y="352"/>
                    <a:pt x="425" y="351"/>
                    <a:pt x="427" y="351"/>
                  </a:cubicBezTo>
                  <a:cubicBezTo>
                    <a:pt x="429" y="350"/>
                    <a:pt x="432" y="350"/>
                    <a:pt x="434" y="351"/>
                  </a:cubicBezTo>
                  <a:cubicBezTo>
                    <a:pt x="439" y="352"/>
                    <a:pt x="443" y="354"/>
                    <a:pt x="446" y="357"/>
                  </a:cubicBezTo>
                  <a:cubicBezTo>
                    <a:pt x="449" y="360"/>
                    <a:pt x="452" y="364"/>
                    <a:pt x="453" y="368"/>
                  </a:cubicBezTo>
                  <a:cubicBezTo>
                    <a:pt x="457" y="375"/>
                    <a:pt x="457" y="384"/>
                    <a:pt x="456" y="392"/>
                  </a:cubicBezTo>
                  <a:cubicBezTo>
                    <a:pt x="455" y="396"/>
                    <a:pt x="454" y="400"/>
                    <a:pt x="453" y="403"/>
                  </a:cubicBezTo>
                  <a:cubicBezTo>
                    <a:pt x="451" y="407"/>
                    <a:pt x="449" y="411"/>
                    <a:pt x="446" y="414"/>
                  </a:cubicBezTo>
                  <a:cubicBezTo>
                    <a:pt x="441" y="420"/>
                    <a:pt x="433" y="424"/>
                    <a:pt x="425" y="426"/>
                  </a:cubicBezTo>
                  <a:cubicBezTo>
                    <a:pt x="422" y="428"/>
                    <a:pt x="418" y="428"/>
                    <a:pt x="414" y="429"/>
                  </a:cubicBezTo>
                  <a:cubicBezTo>
                    <a:pt x="412" y="429"/>
                    <a:pt x="410" y="429"/>
                    <a:pt x="408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6" y="429"/>
                    <a:pt x="406" y="429"/>
                    <a:pt x="406" y="429"/>
                  </a:cubicBezTo>
                  <a:cubicBezTo>
                    <a:pt x="406" y="429"/>
                    <a:pt x="405" y="429"/>
                    <a:pt x="405" y="429"/>
                  </a:cubicBezTo>
                  <a:cubicBezTo>
                    <a:pt x="405" y="429"/>
                    <a:pt x="405" y="429"/>
                    <a:pt x="404" y="430"/>
                  </a:cubicBezTo>
                  <a:cubicBezTo>
                    <a:pt x="404" y="432"/>
                    <a:pt x="404" y="432"/>
                    <a:pt x="404" y="432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396" y="450"/>
                    <a:pt x="396" y="450"/>
                    <a:pt x="396" y="450"/>
                  </a:cubicBezTo>
                  <a:cubicBezTo>
                    <a:pt x="392" y="458"/>
                    <a:pt x="389" y="466"/>
                    <a:pt x="385" y="475"/>
                  </a:cubicBezTo>
                  <a:cubicBezTo>
                    <a:pt x="379" y="491"/>
                    <a:pt x="373" y="508"/>
                    <a:pt x="367" y="525"/>
                  </a:cubicBezTo>
                  <a:cubicBezTo>
                    <a:pt x="361" y="541"/>
                    <a:pt x="355" y="558"/>
                    <a:pt x="350" y="575"/>
                  </a:cubicBezTo>
                  <a:cubicBezTo>
                    <a:pt x="347" y="584"/>
                    <a:pt x="345" y="592"/>
                    <a:pt x="342" y="601"/>
                  </a:cubicBezTo>
                  <a:cubicBezTo>
                    <a:pt x="339" y="611"/>
                    <a:pt x="339" y="611"/>
                    <a:pt x="339" y="611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40" y="613"/>
                    <a:pt x="340" y="613"/>
                    <a:pt x="340" y="613"/>
                  </a:cubicBezTo>
                  <a:cubicBezTo>
                    <a:pt x="343" y="613"/>
                    <a:pt x="343" y="613"/>
                    <a:pt x="343" y="613"/>
                  </a:cubicBezTo>
                  <a:cubicBezTo>
                    <a:pt x="369" y="613"/>
                    <a:pt x="369" y="613"/>
                    <a:pt x="369" y="613"/>
                  </a:cubicBezTo>
                  <a:cubicBezTo>
                    <a:pt x="382" y="613"/>
                    <a:pt x="382" y="613"/>
                    <a:pt x="382" y="613"/>
                  </a:cubicBezTo>
                  <a:cubicBezTo>
                    <a:pt x="389" y="613"/>
                    <a:pt x="389" y="613"/>
                    <a:pt x="389" y="613"/>
                  </a:cubicBezTo>
                  <a:cubicBezTo>
                    <a:pt x="392" y="613"/>
                    <a:pt x="392" y="613"/>
                    <a:pt x="392" y="613"/>
                  </a:cubicBezTo>
                  <a:cubicBezTo>
                    <a:pt x="393" y="613"/>
                    <a:pt x="393" y="613"/>
                    <a:pt x="394" y="613"/>
                  </a:cubicBezTo>
                  <a:cubicBezTo>
                    <a:pt x="394" y="613"/>
                    <a:pt x="395" y="613"/>
                    <a:pt x="395" y="613"/>
                  </a:cubicBezTo>
                  <a:cubicBezTo>
                    <a:pt x="398" y="612"/>
                    <a:pt x="402" y="610"/>
                    <a:pt x="404" y="607"/>
                  </a:cubicBezTo>
                  <a:cubicBezTo>
                    <a:pt x="405" y="606"/>
                    <a:pt x="405" y="604"/>
                    <a:pt x="406" y="603"/>
                  </a:cubicBezTo>
                  <a:cubicBezTo>
                    <a:pt x="406" y="602"/>
                    <a:pt x="406" y="601"/>
                    <a:pt x="406" y="600"/>
                  </a:cubicBezTo>
                  <a:cubicBezTo>
                    <a:pt x="406" y="597"/>
                    <a:pt x="406" y="597"/>
                    <a:pt x="406" y="597"/>
                  </a:cubicBezTo>
                  <a:cubicBezTo>
                    <a:pt x="406" y="570"/>
                    <a:pt x="406" y="570"/>
                    <a:pt x="406" y="570"/>
                  </a:cubicBezTo>
                  <a:cubicBezTo>
                    <a:pt x="406" y="557"/>
                    <a:pt x="406" y="557"/>
                    <a:pt x="406" y="557"/>
                  </a:cubicBezTo>
                  <a:cubicBezTo>
                    <a:pt x="406" y="550"/>
                    <a:pt x="406" y="550"/>
                    <a:pt x="406" y="550"/>
                  </a:cubicBezTo>
                  <a:cubicBezTo>
                    <a:pt x="406" y="545"/>
                    <a:pt x="406" y="545"/>
                    <a:pt x="406" y="545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7" y="542"/>
                    <a:pt x="407" y="542"/>
                    <a:pt x="407" y="542"/>
                  </a:cubicBezTo>
                  <a:cubicBezTo>
                    <a:pt x="408" y="542"/>
                    <a:pt x="408" y="542"/>
                    <a:pt x="408" y="542"/>
                  </a:cubicBezTo>
                  <a:cubicBezTo>
                    <a:pt x="412" y="540"/>
                    <a:pt x="412" y="540"/>
                    <a:pt x="412" y="540"/>
                  </a:cubicBezTo>
                  <a:cubicBezTo>
                    <a:pt x="415" y="538"/>
                    <a:pt x="415" y="538"/>
                    <a:pt x="415" y="538"/>
                  </a:cubicBezTo>
                  <a:cubicBezTo>
                    <a:pt x="417" y="537"/>
                    <a:pt x="419" y="536"/>
                    <a:pt x="421" y="535"/>
                  </a:cubicBezTo>
                  <a:cubicBezTo>
                    <a:pt x="425" y="533"/>
                    <a:pt x="429" y="531"/>
                    <a:pt x="433" y="529"/>
                  </a:cubicBezTo>
                  <a:cubicBezTo>
                    <a:pt x="448" y="520"/>
                    <a:pt x="462" y="509"/>
                    <a:pt x="475" y="498"/>
                  </a:cubicBezTo>
                  <a:cubicBezTo>
                    <a:pt x="509" y="469"/>
                    <a:pt x="535" y="432"/>
                    <a:pt x="551" y="391"/>
                  </a:cubicBezTo>
                  <a:cubicBezTo>
                    <a:pt x="568" y="350"/>
                    <a:pt x="574" y="305"/>
                    <a:pt x="570" y="261"/>
                  </a:cubicBezTo>
                  <a:cubicBezTo>
                    <a:pt x="566" y="217"/>
                    <a:pt x="552" y="174"/>
                    <a:pt x="528" y="136"/>
                  </a:cubicBezTo>
                  <a:cubicBezTo>
                    <a:pt x="504" y="99"/>
                    <a:pt x="471" y="67"/>
                    <a:pt x="432" y="44"/>
                  </a:cubicBezTo>
                  <a:cubicBezTo>
                    <a:pt x="430" y="43"/>
                    <a:pt x="429" y="43"/>
                    <a:pt x="432" y="45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6" y="55"/>
                    <a:pt x="452" y="59"/>
                    <a:pt x="460" y="65"/>
                  </a:cubicBezTo>
                  <a:cubicBezTo>
                    <a:pt x="470" y="73"/>
                    <a:pt x="487" y="88"/>
                    <a:pt x="505" y="108"/>
                  </a:cubicBezTo>
                  <a:cubicBezTo>
                    <a:pt x="513" y="119"/>
                    <a:pt x="522" y="131"/>
                    <a:pt x="530" y="144"/>
                  </a:cubicBezTo>
                  <a:cubicBezTo>
                    <a:pt x="538" y="157"/>
                    <a:pt x="545" y="172"/>
                    <a:pt x="551" y="188"/>
                  </a:cubicBezTo>
                  <a:cubicBezTo>
                    <a:pt x="557" y="203"/>
                    <a:pt x="562" y="220"/>
                    <a:pt x="565" y="237"/>
                  </a:cubicBezTo>
                  <a:cubicBezTo>
                    <a:pt x="568" y="254"/>
                    <a:pt x="569" y="271"/>
                    <a:pt x="569" y="288"/>
                  </a:cubicBezTo>
                  <a:cubicBezTo>
                    <a:pt x="569" y="305"/>
                    <a:pt x="568" y="321"/>
                    <a:pt x="565" y="337"/>
                  </a:cubicBezTo>
                  <a:cubicBezTo>
                    <a:pt x="562" y="352"/>
                    <a:pt x="558" y="366"/>
                    <a:pt x="554" y="379"/>
                  </a:cubicBezTo>
                  <a:cubicBezTo>
                    <a:pt x="539" y="422"/>
                    <a:pt x="513" y="461"/>
                    <a:pt x="478" y="492"/>
                  </a:cubicBezTo>
                  <a:cubicBezTo>
                    <a:pt x="461" y="508"/>
                    <a:pt x="442" y="521"/>
                    <a:pt x="421" y="532"/>
                  </a:cubicBezTo>
                  <a:cubicBezTo>
                    <a:pt x="419" y="534"/>
                    <a:pt x="416" y="535"/>
                    <a:pt x="413" y="536"/>
                  </a:cubicBezTo>
                  <a:cubicBezTo>
                    <a:pt x="408" y="539"/>
                    <a:pt x="408" y="539"/>
                    <a:pt x="408" y="539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2"/>
                    <a:pt x="404" y="542"/>
                    <a:pt x="404" y="542"/>
                  </a:cubicBezTo>
                  <a:cubicBezTo>
                    <a:pt x="404" y="543"/>
                    <a:pt x="404" y="543"/>
                    <a:pt x="404" y="543"/>
                  </a:cubicBezTo>
                  <a:cubicBezTo>
                    <a:pt x="404" y="545"/>
                    <a:pt x="404" y="545"/>
                    <a:pt x="404" y="545"/>
                  </a:cubicBezTo>
                  <a:cubicBezTo>
                    <a:pt x="404" y="565"/>
                    <a:pt x="404" y="565"/>
                    <a:pt x="404" y="565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403" y="602"/>
                    <a:pt x="403" y="604"/>
                    <a:pt x="402" y="606"/>
                  </a:cubicBezTo>
                  <a:cubicBezTo>
                    <a:pt x="401" y="607"/>
                    <a:pt x="399" y="609"/>
                    <a:pt x="397" y="609"/>
                  </a:cubicBezTo>
                  <a:cubicBezTo>
                    <a:pt x="397" y="610"/>
                    <a:pt x="396" y="610"/>
                    <a:pt x="395" y="610"/>
                  </a:cubicBezTo>
                  <a:cubicBezTo>
                    <a:pt x="394" y="610"/>
                    <a:pt x="393" y="610"/>
                    <a:pt x="391" y="610"/>
                  </a:cubicBezTo>
                  <a:cubicBezTo>
                    <a:pt x="382" y="610"/>
                    <a:pt x="382" y="610"/>
                    <a:pt x="382" y="610"/>
                  </a:cubicBezTo>
                  <a:cubicBezTo>
                    <a:pt x="346" y="610"/>
                    <a:pt x="346" y="610"/>
                    <a:pt x="346" y="610"/>
                  </a:cubicBezTo>
                  <a:cubicBezTo>
                    <a:pt x="343" y="610"/>
                    <a:pt x="343" y="610"/>
                    <a:pt x="343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09"/>
                    <a:pt x="342" y="609"/>
                    <a:pt x="342" y="609"/>
                  </a:cubicBezTo>
                  <a:cubicBezTo>
                    <a:pt x="346" y="596"/>
                    <a:pt x="346" y="596"/>
                    <a:pt x="346" y="596"/>
                  </a:cubicBezTo>
                  <a:cubicBezTo>
                    <a:pt x="350" y="584"/>
                    <a:pt x="353" y="573"/>
                    <a:pt x="357" y="561"/>
                  </a:cubicBezTo>
                  <a:cubicBezTo>
                    <a:pt x="364" y="539"/>
                    <a:pt x="372" y="516"/>
                    <a:pt x="381" y="493"/>
                  </a:cubicBezTo>
                  <a:cubicBezTo>
                    <a:pt x="385" y="482"/>
                    <a:pt x="389" y="471"/>
                    <a:pt x="394" y="460"/>
                  </a:cubicBezTo>
                  <a:cubicBezTo>
                    <a:pt x="396" y="454"/>
                    <a:pt x="399" y="449"/>
                    <a:pt x="401" y="443"/>
                  </a:cubicBezTo>
                  <a:cubicBezTo>
                    <a:pt x="405" y="435"/>
                    <a:pt x="405" y="435"/>
                    <a:pt x="405" y="435"/>
                  </a:cubicBezTo>
                  <a:cubicBezTo>
                    <a:pt x="406" y="432"/>
                    <a:pt x="406" y="432"/>
                    <a:pt x="406" y="432"/>
                  </a:cubicBezTo>
                  <a:cubicBezTo>
                    <a:pt x="406" y="431"/>
                    <a:pt x="406" y="431"/>
                    <a:pt x="406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8" y="431"/>
                    <a:pt x="408" y="431"/>
                    <a:pt x="408" y="431"/>
                  </a:cubicBezTo>
                  <a:cubicBezTo>
                    <a:pt x="410" y="431"/>
                    <a:pt x="412" y="431"/>
                    <a:pt x="414" y="431"/>
                  </a:cubicBezTo>
                  <a:cubicBezTo>
                    <a:pt x="418" y="430"/>
                    <a:pt x="422" y="430"/>
                    <a:pt x="426" y="429"/>
                  </a:cubicBezTo>
                  <a:cubicBezTo>
                    <a:pt x="434" y="426"/>
                    <a:pt x="442" y="422"/>
                    <a:pt x="448" y="415"/>
                  </a:cubicBezTo>
                  <a:cubicBezTo>
                    <a:pt x="451" y="412"/>
                    <a:pt x="453" y="408"/>
                    <a:pt x="455" y="404"/>
                  </a:cubicBezTo>
                  <a:cubicBezTo>
                    <a:pt x="457" y="400"/>
                    <a:pt x="458" y="396"/>
                    <a:pt x="458" y="392"/>
                  </a:cubicBezTo>
                  <a:cubicBezTo>
                    <a:pt x="460" y="383"/>
                    <a:pt x="459" y="374"/>
                    <a:pt x="455" y="366"/>
                  </a:cubicBezTo>
                  <a:cubicBezTo>
                    <a:pt x="453" y="362"/>
                    <a:pt x="450" y="358"/>
                    <a:pt x="447" y="355"/>
                  </a:cubicBezTo>
                  <a:cubicBezTo>
                    <a:pt x="444" y="352"/>
                    <a:pt x="439" y="350"/>
                    <a:pt x="434" y="349"/>
                  </a:cubicBezTo>
                  <a:cubicBezTo>
                    <a:pt x="433" y="348"/>
                    <a:pt x="432" y="348"/>
                    <a:pt x="430" y="348"/>
                  </a:cubicBezTo>
                  <a:cubicBezTo>
                    <a:pt x="429" y="348"/>
                    <a:pt x="428" y="348"/>
                    <a:pt x="426" y="349"/>
                  </a:cubicBezTo>
                  <a:cubicBezTo>
                    <a:pt x="424" y="349"/>
                    <a:pt x="421" y="350"/>
                    <a:pt x="419" y="351"/>
                  </a:cubicBezTo>
                  <a:cubicBezTo>
                    <a:pt x="415" y="353"/>
                    <a:pt x="412" y="355"/>
                    <a:pt x="409" y="358"/>
                  </a:cubicBezTo>
                  <a:cubicBezTo>
                    <a:pt x="406" y="361"/>
                    <a:pt x="403" y="364"/>
                    <a:pt x="401" y="367"/>
                  </a:cubicBezTo>
                  <a:cubicBezTo>
                    <a:pt x="400" y="368"/>
                    <a:pt x="399" y="369"/>
                    <a:pt x="399" y="370"/>
                  </a:cubicBezTo>
                  <a:cubicBezTo>
                    <a:pt x="398" y="370"/>
                    <a:pt x="398" y="370"/>
                    <a:pt x="398" y="370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7" y="373"/>
                    <a:pt x="397" y="373"/>
                    <a:pt x="397" y="373"/>
                  </a:cubicBezTo>
                  <a:cubicBezTo>
                    <a:pt x="395" y="378"/>
                    <a:pt x="395" y="378"/>
                    <a:pt x="395" y="378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7" y="391"/>
                    <a:pt x="387" y="391"/>
                  </a:cubicBezTo>
                  <a:cubicBezTo>
                    <a:pt x="387" y="391"/>
                    <a:pt x="387" y="391"/>
                    <a:pt x="387" y="391"/>
                  </a:cubicBezTo>
                  <a:cubicBezTo>
                    <a:pt x="385" y="390"/>
                    <a:pt x="385" y="390"/>
                    <a:pt x="385" y="390"/>
                  </a:cubicBezTo>
                  <a:cubicBezTo>
                    <a:pt x="384" y="390"/>
                    <a:pt x="384" y="389"/>
                    <a:pt x="383" y="388"/>
                  </a:cubicBezTo>
                  <a:cubicBezTo>
                    <a:pt x="379" y="386"/>
                    <a:pt x="376" y="382"/>
                    <a:pt x="374" y="379"/>
                  </a:cubicBezTo>
                  <a:cubicBezTo>
                    <a:pt x="371" y="375"/>
                    <a:pt x="369" y="372"/>
                    <a:pt x="367" y="367"/>
                  </a:cubicBezTo>
                  <a:cubicBezTo>
                    <a:pt x="366" y="365"/>
                    <a:pt x="365" y="363"/>
                    <a:pt x="364" y="361"/>
                  </a:cubicBezTo>
                  <a:cubicBezTo>
                    <a:pt x="363" y="361"/>
                    <a:pt x="363" y="361"/>
                    <a:pt x="363" y="361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5" y="359"/>
                    <a:pt x="365" y="359"/>
                    <a:pt x="365" y="359"/>
                  </a:cubicBezTo>
                  <a:cubicBezTo>
                    <a:pt x="368" y="357"/>
                    <a:pt x="370" y="355"/>
                    <a:pt x="372" y="353"/>
                  </a:cubicBezTo>
                  <a:cubicBezTo>
                    <a:pt x="376" y="349"/>
                    <a:pt x="380" y="345"/>
                    <a:pt x="383" y="340"/>
                  </a:cubicBezTo>
                  <a:cubicBezTo>
                    <a:pt x="387" y="336"/>
                    <a:pt x="390" y="330"/>
                    <a:pt x="391" y="324"/>
                  </a:cubicBezTo>
                  <a:cubicBezTo>
                    <a:pt x="392" y="318"/>
                    <a:pt x="392" y="311"/>
                    <a:pt x="390" y="305"/>
                  </a:cubicBezTo>
                  <a:cubicBezTo>
                    <a:pt x="389" y="302"/>
                    <a:pt x="388" y="299"/>
                    <a:pt x="386" y="296"/>
                  </a:cubicBezTo>
                  <a:cubicBezTo>
                    <a:pt x="385" y="295"/>
                    <a:pt x="384" y="294"/>
                    <a:pt x="383" y="292"/>
                  </a:cubicBezTo>
                  <a:cubicBezTo>
                    <a:pt x="383" y="292"/>
                    <a:pt x="382" y="291"/>
                    <a:pt x="382" y="291"/>
                  </a:cubicBezTo>
                  <a:cubicBezTo>
                    <a:pt x="381" y="290"/>
                    <a:pt x="381" y="290"/>
                    <a:pt x="381" y="290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7" y="287"/>
                    <a:pt x="374" y="285"/>
                    <a:pt x="371" y="283"/>
                  </a:cubicBezTo>
                  <a:cubicBezTo>
                    <a:pt x="368" y="282"/>
                    <a:pt x="364" y="282"/>
                    <a:pt x="361" y="282"/>
                  </a:cubicBezTo>
                  <a:cubicBezTo>
                    <a:pt x="354" y="282"/>
                    <a:pt x="348" y="284"/>
                    <a:pt x="343" y="287"/>
                  </a:cubicBezTo>
                  <a:cubicBezTo>
                    <a:pt x="340" y="289"/>
                    <a:pt x="338" y="291"/>
                    <a:pt x="336" y="293"/>
                  </a:cubicBezTo>
                  <a:cubicBezTo>
                    <a:pt x="333" y="295"/>
                    <a:pt x="331" y="298"/>
                    <a:pt x="330" y="300"/>
                  </a:cubicBezTo>
                  <a:cubicBezTo>
                    <a:pt x="327" y="304"/>
                    <a:pt x="325" y="308"/>
                    <a:pt x="324" y="312"/>
                  </a:cubicBezTo>
                  <a:cubicBezTo>
                    <a:pt x="322" y="316"/>
                    <a:pt x="322" y="321"/>
                    <a:pt x="321" y="325"/>
                  </a:cubicBezTo>
                  <a:cubicBezTo>
                    <a:pt x="321" y="329"/>
                    <a:pt x="321" y="333"/>
                    <a:pt x="322" y="337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3" y="343"/>
                    <a:pt x="323" y="343"/>
                    <a:pt x="323" y="343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18" y="345"/>
                    <a:pt x="315" y="345"/>
                  </a:cubicBezTo>
                  <a:cubicBezTo>
                    <a:pt x="311" y="346"/>
                    <a:pt x="307" y="347"/>
                    <a:pt x="302" y="347"/>
                  </a:cubicBezTo>
                  <a:cubicBezTo>
                    <a:pt x="298" y="346"/>
                    <a:pt x="293" y="346"/>
                    <a:pt x="289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86" y="345"/>
                    <a:pt x="286" y="345"/>
                    <a:pt x="286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86" y="343"/>
                    <a:pt x="286" y="343"/>
                    <a:pt x="286" y="343"/>
                  </a:cubicBezTo>
                  <a:cubicBezTo>
                    <a:pt x="290" y="339"/>
                    <a:pt x="293" y="334"/>
                    <a:pt x="295" y="330"/>
                  </a:cubicBezTo>
                  <a:cubicBezTo>
                    <a:pt x="298" y="325"/>
                    <a:pt x="300" y="320"/>
                    <a:pt x="302" y="314"/>
                  </a:cubicBezTo>
                  <a:cubicBezTo>
                    <a:pt x="302" y="311"/>
                    <a:pt x="303" y="308"/>
                    <a:pt x="302" y="305"/>
                  </a:cubicBezTo>
                  <a:cubicBezTo>
                    <a:pt x="302" y="301"/>
                    <a:pt x="302" y="298"/>
                    <a:pt x="300" y="295"/>
                  </a:cubicBezTo>
                  <a:cubicBezTo>
                    <a:pt x="298" y="289"/>
                    <a:pt x="293" y="284"/>
                    <a:pt x="289" y="280"/>
                  </a:cubicBezTo>
                  <a:cubicBezTo>
                    <a:pt x="284" y="277"/>
                    <a:pt x="278" y="274"/>
                    <a:pt x="271" y="274"/>
                  </a:cubicBezTo>
                  <a:cubicBezTo>
                    <a:pt x="268" y="273"/>
                    <a:pt x="264" y="274"/>
                    <a:pt x="261" y="275"/>
                  </a:cubicBezTo>
                  <a:cubicBezTo>
                    <a:pt x="258" y="276"/>
                    <a:pt x="255" y="277"/>
                    <a:pt x="252" y="279"/>
                  </a:cubicBezTo>
                  <a:cubicBezTo>
                    <a:pt x="247" y="282"/>
                    <a:pt x="243" y="287"/>
                    <a:pt x="240" y="291"/>
                  </a:cubicBezTo>
                  <a:cubicBezTo>
                    <a:pt x="237" y="296"/>
                    <a:pt x="234" y="301"/>
                    <a:pt x="232" y="306"/>
                  </a:cubicBezTo>
                  <a:cubicBezTo>
                    <a:pt x="230" y="311"/>
                    <a:pt x="229" y="316"/>
                    <a:pt x="228" y="322"/>
                  </a:cubicBezTo>
                  <a:cubicBezTo>
                    <a:pt x="228" y="325"/>
                    <a:pt x="228" y="328"/>
                    <a:pt x="228" y="331"/>
                  </a:cubicBezTo>
                  <a:cubicBezTo>
                    <a:pt x="228" y="331"/>
                    <a:pt x="228" y="332"/>
                    <a:pt x="228" y="333"/>
                  </a:cubicBezTo>
                  <a:cubicBezTo>
                    <a:pt x="228" y="334"/>
                    <a:pt x="228" y="334"/>
                    <a:pt x="228" y="335"/>
                  </a:cubicBezTo>
                  <a:cubicBezTo>
                    <a:pt x="229" y="337"/>
                    <a:pt x="229" y="338"/>
                    <a:pt x="229" y="339"/>
                  </a:cubicBezTo>
                  <a:cubicBezTo>
                    <a:pt x="230" y="342"/>
                    <a:pt x="231" y="345"/>
                    <a:pt x="232" y="348"/>
                  </a:cubicBezTo>
                  <a:cubicBezTo>
                    <a:pt x="233" y="348"/>
                    <a:pt x="233" y="349"/>
                    <a:pt x="233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3" y="351"/>
                    <a:pt x="233" y="351"/>
                    <a:pt x="233" y="351"/>
                  </a:cubicBezTo>
                  <a:cubicBezTo>
                    <a:pt x="231" y="353"/>
                    <a:pt x="229" y="355"/>
                    <a:pt x="228" y="357"/>
                  </a:cubicBezTo>
                  <a:cubicBezTo>
                    <a:pt x="224" y="360"/>
                    <a:pt x="221" y="363"/>
                    <a:pt x="217" y="366"/>
                  </a:cubicBezTo>
                  <a:cubicBezTo>
                    <a:pt x="213" y="369"/>
                    <a:pt x="209" y="372"/>
                    <a:pt x="205" y="375"/>
                  </a:cubicBezTo>
                  <a:cubicBezTo>
                    <a:pt x="204" y="376"/>
                    <a:pt x="203" y="376"/>
                    <a:pt x="202" y="377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198" y="375"/>
                    <a:pt x="198" y="375"/>
                    <a:pt x="198" y="375"/>
                  </a:cubicBezTo>
                  <a:cubicBezTo>
                    <a:pt x="196" y="370"/>
                    <a:pt x="196" y="370"/>
                    <a:pt x="196" y="370"/>
                  </a:cubicBezTo>
                  <a:cubicBezTo>
                    <a:pt x="195" y="368"/>
                    <a:pt x="194" y="366"/>
                    <a:pt x="192" y="365"/>
                  </a:cubicBezTo>
                  <a:cubicBezTo>
                    <a:pt x="188" y="358"/>
                    <a:pt x="182" y="351"/>
                    <a:pt x="174" y="346"/>
                  </a:cubicBezTo>
                  <a:cubicBezTo>
                    <a:pt x="170" y="344"/>
                    <a:pt x="166" y="342"/>
                    <a:pt x="161" y="342"/>
                  </a:cubicBezTo>
                  <a:cubicBezTo>
                    <a:pt x="157" y="341"/>
                    <a:pt x="152" y="341"/>
                    <a:pt x="147" y="342"/>
                  </a:cubicBezTo>
                  <a:cubicBezTo>
                    <a:pt x="145" y="343"/>
                    <a:pt x="142" y="344"/>
                    <a:pt x="140" y="345"/>
                  </a:cubicBezTo>
                  <a:cubicBezTo>
                    <a:pt x="138" y="346"/>
                    <a:pt x="136" y="347"/>
                    <a:pt x="134" y="348"/>
                  </a:cubicBezTo>
                  <a:cubicBezTo>
                    <a:pt x="131" y="351"/>
                    <a:pt x="127" y="355"/>
                    <a:pt x="125" y="359"/>
                  </a:cubicBezTo>
                  <a:cubicBezTo>
                    <a:pt x="123" y="364"/>
                    <a:pt x="122" y="369"/>
                    <a:pt x="122" y="374"/>
                  </a:cubicBezTo>
                  <a:cubicBezTo>
                    <a:pt x="122" y="379"/>
                    <a:pt x="123" y="383"/>
                    <a:pt x="125" y="387"/>
                  </a:cubicBezTo>
                  <a:cubicBezTo>
                    <a:pt x="126" y="391"/>
                    <a:pt x="128" y="395"/>
                    <a:pt x="131" y="399"/>
                  </a:cubicBezTo>
                  <a:cubicBezTo>
                    <a:pt x="133" y="402"/>
                    <a:pt x="136" y="405"/>
                    <a:pt x="139" y="408"/>
                  </a:cubicBezTo>
                  <a:cubicBezTo>
                    <a:pt x="146" y="414"/>
                    <a:pt x="154" y="418"/>
                    <a:pt x="162" y="421"/>
                  </a:cubicBezTo>
                  <a:cubicBezTo>
                    <a:pt x="166" y="422"/>
                    <a:pt x="171" y="422"/>
                    <a:pt x="175" y="422"/>
                  </a:cubicBezTo>
                  <a:cubicBezTo>
                    <a:pt x="177" y="422"/>
                    <a:pt x="179" y="422"/>
                    <a:pt x="181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3" y="425"/>
                    <a:pt x="183" y="425"/>
                    <a:pt x="183" y="425"/>
                  </a:cubicBezTo>
                  <a:cubicBezTo>
                    <a:pt x="186" y="432"/>
                    <a:pt x="186" y="432"/>
                    <a:pt x="186" y="432"/>
                  </a:cubicBezTo>
                  <a:cubicBezTo>
                    <a:pt x="189" y="438"/>
                    <a:pt x="191" y="443"/>
                    <a:pt x="193" y="448"/>
                  </a:cubicBezTo>
                  <a:cubicBezTo>
                    <a:pt x="198" y="458"/>
                    <a:pt x="202" y="469"/>
                    <a:pt x="206" y="480"/>
                  </a:cubicBezTo>
                  <a:cubicBezTo>
                    <a:pt x="215" y="501"/>
                    <a:pt x="222" y="522"/>
                    <a:pt x="230" y="544"/>
                  </a:cubicBezTo>
                  <a:cubicBezTo>
                    <a:pt x="236" y="562"/>
                    <a:pt x="241" y="580"/>
                    <a:pt x="247" y="598"/>
                  </a:cubicBezTo>
                  <a:cubicBezTo>
                    <a:pt x="250" y="609"/>
                    <a:pt x="250" y="609"/>
                    <a:pt x="250" y="609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24" y="610"/>
                    <a:pt x="224" y="610"/>
                    <a:pt x="224" y="610"/>
                  </a:cubicBezTo>
                  <a:cubicBezTo>
                    <a:pt x="196" y="610"/>
                    <a:pt x="196" y="610"/>
                    <a:pt x="196" y="610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7" y="610"/>
                    <a:pt x="186" y="609"/>
                    <a:pt x="184" y="609"/>
                  </a:cubicBezTo>
                  <a:cubicBezTo>
                    <a:pt x="182" y="608"/>
                    <a:pt x="180" y="605"/>
                    <a:pt x="179" y="603"/>
                  </a:cubicBezTo>
                  <a:cubicBezTo>
                    <a:pt x="179" y="602"/>
                    <a:pt x="179" y="601"/>
                    <a:pt x="179" y="600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179" y="599"/>
                    <a:pt x="179" y="599"/>
                    <a:pt x="179" y="599"/>
                  </a:cubicBezTo>
                  <a:cubicBezTo>
                    <a:pt x="179" y="597"/>
                    <a:pt x="179" y="597"/>
                    <a:pt x="179" y="597"/>
                  </a:cubicBezTo>
                  <a:cubicBezTo>
                    <a:pt x="179" y="590"/>
                    <a:pt x="179" y="590"/>
                    <a:pt x="179" y="590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544"/>
                    <a:pt x="179" y="544"/>
                    <a:pt x="179" y="544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8" y="540"/>
                    <a:pt x="178" y="540"/>
                    <a:pt x="178" y="540"/>
                  </a:cubicBezTo>
                  <a:cubicBezTo>
                    <a:pt x="177" y="540"/>
                    <a:pt x="177" y="540"/>
                    <a:pt x="177" y="540"/>
                  </a:cubicBezTo>
                  <a:cubicBezTo>
                    <a:pt x="176" y="539"/>
                    <a:pt x="176" y="539"/>
                    <a:pt x="176" y="539"/>
                  </a:cubicBezTo>
                  <a:cubicBezTo>
                    <a:pt x="170" y="536"/>
                    <a:pt x="170" y="536"/>
                    <a:pt x="170" y="536"/>
                  </a:cubicBezTo>
                  <a:cubicBezTo>
                    <a:pt x="168" y="535"/>
                    <a:pt x="166" y="534"/>
                    <a:pt x="164" y="533"/>
                  </a:cubicBezTo>
                  <a:cubicBezTo>
                    <a:pt x="160" y="531"/>
                    <a:pt x="155" y="528"/>
                    <a:pt x="151" y="526"/>
                  </a:cubicBezTo>
                  <a:cubicBezTo>
                    <a:pt x="143" y="521"/>
                    <a:pt x="135" y="516"/>
                    <a:pt x="128" y="511"/>
                  </a:cubicBezTo>
                  <a:cubicBezTo>
                    <a:pt x="113" y="500"/>
                    <a:pt x="99" y="487"/>
                    <a:pt x="86" y="473"/>
                  </a:cubicBezTo>
                  <a:cubicBezTo>
                    <a:pt x="61" y="446"/>
                    <a:pt x="41" y="413"/>
                    <a:pt x="29" y="378"/>
                  </a:cubicBezTo>
                  <a:cubicBezTo>
                    <a:pt x="17" y="344"/>
                    <a:pt x="12" y="307"/>
                    <a:pt x="14" y="271"/>
                  </a:cubicBezTo>
                  <a:cubicBezTo>
                    <a:pt x="16" y="235"/>
                    <a:pt x="25" y="201"/>
                    <a:pt x="40" y="170"/>
                  </a:cubicBezTo>
                  <a:cubicBezTo>
                    <a:pt x="54" y="139"/>
                    <a:pt x="74" y="111"/>
                    <a:pt x="97" y="89"/>
                  </a:cubicBezTo>
                  <a:cubicBezTo>
                    <a:pt x="120" y="66"/>
                    <a:pt x="147" y="48"/>
                    <a:pt x="174" y="35"/>
                  </a:cubicBezTo>
                  <a:cubicBezTo>
                    <a:pt x="198" y="24"/>
                    <a:pt x="220" y="18"/>
                    <a:pt x="237" y="14"/>
                  </a:cubicBezTo>
                  <a:cubicBezTo>
                    <a:pt x="255" y="10"/>
                    <a:pt x="268" y="9"/>
                    <a:pt x="278" y="8"/>
                  </a:cubicBezTo>
                  <a:cubicBezTo>
                    <a:pt x="283" y="8"/>
                    <a:pt x="287" y="8"/>
                    <a:pt x="290" y="8"/>
                  </a:cubicBezTo>
                  <a:cubicBezTo>
                    <a:pt x="293" y="7"/>
                    <a:pt x="295" y="7"/>
                    <a:pt x="296" y="7"/>
                  </a:cubicBezTo>
                  <a:cubicBezTo>
                    <a:pt x="298" y="7"/>
                    <a:pt x="296" y="6"/>
                    <a:pt x="291" y="6"/>
                  </a:cubicBezTo>
                  <a:cubicBezTo>
                    <a:pt x="286" y="6"/>
                    <a:pt x="277" y="5"/>
                    <a:pt x="266" y="6"/>
                  </a:cubicBezTo>
                  <a:cubicBezTo>
                    <a:pt x="254" y="7"/>
                    <a:pt x="239" y="8"/>
                    <a:pt x="222" y="12"/>
                  </a:cubicBezTo>
                  <a:cubicBezTo>
                    <a:pt x="205" y="16"/>
                    <a:pt x="186" y="22"/>
                    <a:pt x="165" y="32"/>
                  </a:cubicBezTo>
                  <a:cubicBezTo>
                    <a:pt x="145" y="42"/>
                    <a:pt x="123" y="56"/>
                    <a:pt x="102" y="7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22" y="55"/>
                    <a:pt x="141" y="43"/>
                    <a:pt x="157" y="34"/>
                  </a:cubicBezTo>
                  <a:cubicBezTo>
                    <a:pt x="173" y="26"/>
                    <a:pt x="186" y="20"/>
                    <a:pt x="196" y="17"/>
                  </a:cubicBezTo>
                  <a:cubicBezTo>
                    <a:pt x="206" y="13"/>
                    <a:pt x="213" y="11"/>
                    <a:pt x="218" y="10"/>
                  </a:cubicBezTo>
                  <a:cubicBezTo>
                    <a:pt x="222" y="8"/>
                    <a:pt x="225" y="8"/>
                    <a:pt x="225" y="7"/>
                  </a:cubicBezTo>
                  <a:cubicBezTo>
                    <a:pt x="227" y="6"/>
                    <a:pt x="223" y="7"/>
                    <a:pt x="220" y="7"/>
                  </a:cubicBezTo>
                  <a:cubicBezTo>
                    <a:pt x="217" y="8"/>
                    <a:pt x="215" y="7"/>
                    <a:pt x="221" y="5"/>
                  </a:cubicBezTo>
                  <a:cubicBezTo>
                    <a:pt x="194" y="12"/>
                    <a:pt x="168" y="23"/>
                    <a:pt x="144" y="37"/>
                  </a:cubicBezTo>
                  <a:cubicBezTo>
                    <a:pt x="120" y="51"/>
                    <a:pt x="98" y="69"/>
                    <a:pt x="78" y="89"/>
                  </a:cubicBezTo>
                  <a:cubicBezTo>
                    <a:pt x="59" y="110"/>
                    <a:pt x="43" y="133"/>
                    <a:pt x="30" y="158"/>
                  </a:cubicBezTo>
                  <a:cubicBezTo>
                    <a:pt x="18" y="183"/>
                    <a:pt x="9" y="210"/>
                    <a:pt x="4" y="237"/>
                  </a:cubicBezTo>
                  <a:cubicBezTo>
                    <a:pt x="3" y="244"/>
                    <a:pt x="1" y="253"/>
                    <a:pt x="1" y="263"/>
                  </a:cubicBezTo>
                  <a:cubicBezTo>
                    <a:pt x="0" y="272"/>
                    <a:pt x="0" y="283"/>
                    <a:pt x="0" y="293"/>
                  </a:cubicBezTo>
                  <a:cubicBezTo>
                    <a:pt x="0" y="304"/>
                    <a:pt x="1" y="314"/>
                    <a:pt x="2" y="324"/>
                  </a:cubicBezTo>
                  <a:cubicBezTo>
                    <a:pt x="3" y="334"/>
                    <a:pt x="5" y="342"/>
                    <a:pt x="6" y="349"/>
                  </a:cubicBezTo>
                  <a:cubicBezTo>
                    <a:pt x="12" y="376"/>
                    <a:pt x="22" y="402"/>
                    <a:pt x="35" y="426"/>
                  </a:cubicBezTo>
                  <a:cubicBezTo>
                    <a:pt x="48" y="450"/>
                    <a:pt x="64" y="472"/>
                    <a:pt x="83" y="491"/>
                  </a:cubicBezTo>
                  <a:cubicBezTo>
                    <a:pt x="102" y="510"/>
                    <a:pt x="124" y="527"/>
                    <a:pt x="148" y="540"/>
                  </a:cubicBezTo>
                  <a:cubicBezTo>
                    <a:pt x="151" y="542"/>
                    <a:pt x="154" y="544"/>
                    <a:pt x="157" y="545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4" y="549"/>
                    <a:pt x="164" y="549"/>
                    <a:pt x="164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51"/>
                    <a:pt x="165" y="551"/>
                    <a:pt x="165" y="551"/>
                  </a:cubicBezTo>
                  <a:cubicBezTo>
                    <a:pt x="165" y="561"/>
                    <a:pt x="165" y="561"/>
                    <a:pt x="165" y="561"/>
                  </a:cubicBezTo>
                  <a:cubicBezTo>
                    <a:pt x="165" y="601"/>
                    <a:pt x="165" y="601"/>
                    <a:pt x="165" y="601"/>
                  </a:cubicBezTo>
                  <a:cubicBezTo>
                    <a:pt x="165" y="605"/>
                    <a:pt x="167" y="610"/>
                    <a:pt x="169" y="614"/>
                  </a:cubicBezTo>
                  <a:cubicBezTo>
                    <a:pt x="172" y="618"/>
                    <a:pt x="176" y="621"/>
                    <a:pt x="180" y="622"/>
                  </a:cubicBezTo>
                  <a:cubicBezTo>
                    <a:pt x="180" y="622"/>
                    <a:pt x="180" y="622"/>
                    <a:pt x="181" y="622"/>
                  </a:cubicBezTo>
                  <a:cubicBezTo>
                    <a:pt x="176" y="623"/>
                    <a:pt x="172" y="626"/>
                    <a:pt x="169" y="629"/>
                  </a:cubicBezTo>
                  <a:cubicBezTo>
                    <a:pt x="166" y="633"/>
                    <a:pt x="164" y="637"/>
                    <a:pt x="164" y="641"/>
                  </a:cubicBezTo>
                  <a:cubicBezTo>
                    <a:pt x="163" y="646"/>
                    <a:pt x="163" y="650"/>
                    <a:pt x="165" y="654"/>
                  </a:cubicBezTo>
                  <a:cubicBezTo>
                    <a:pt x="166" y="658"/>
                    <a:pt x="169" y="662"/>
                    <a:pt x="172" y="665"/>
                  </a:cubicBezTo>
                  <a:cubicBezTo>
                    <a:pt x="174" y="667"/>
                    <a:pt x="176" y="668"/>
                    <a:pt x="178" y="669"/>
                  </a:cubicBezTo>
                  <a:cubicBezTo>
                    <a:pt x="181" y="670"/>
                    <a:pt x="183" y="670"/>
                    <a:pt x="185" y="670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44" y="670"/>
                    <a:pt x="244" y="670"/>
                    <a:pt x="244" y="670"/>
                  </a:cubicBezTo>
                  <a:cubicBezTo>
                    <a:pt x="268" y="670"/>
                    <a:pt x="268" y="670"/>
                    <a:pt x="268" y="670"/>
                  </a:cubicBezTo>
                  <a:cubicBezTo>
                    <a:pt x="232" y="670"/>
                    <a:pt x="232" y="670"/>
                    <a:pt x="232" y="670"/>
                  </a:cubicBezTo>
                  <a:cubicBezTo>
                    <a:pt x="192" y="670"/>
                    <a:pt x="192" y="670"/>
                    <a:pt x="192" y="670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3" y="671"/>
                    <a:pt x="181" y="671"/>
                  </a:cubicBezTo>
                  <a:cubicBezTo>
                    <a:pt x="177" y="672"/>
                    <a:pt x="172" y="674"/>
                    <a:pt x="169" y="678"/>
                  </a:cubicBezTo>
                  <a:cubicBezTo>
                    <a:pt x="166" y="681"/>
                    <a:pt x="164" y="686"/>
                    <a:pt x="164" y="690"/>
                  </a:cubicBezTo>
                  <a:cubicBezTo>
                    <a:pt x="163" y="694"/>
                    <a:pt x="163" y="699"/>
                    <a:pt x="165" y="703"/>
                  </a:cubicBezTo>
                  <a:cubicBezTo>
                    <a:pt x="166" y="707"/>
                    <a:pt x="169" y="711"/>
                    <a:pt x="172" y="714"/>
                  </a:cubicBezTo>
                  <a:cubicBezTo>
                    <a:pt x="174" y="715"/>
                    <a:pt x="176" y="717"/>
                    <a:pt x="178" y="717"/>
                  </a:cubicBezTo>
                  <a:cubicBezTo>
                    <a:pt x="181" y="718"/>
                    <a:pt x="183" y="719"/>
                    <a:pt x="18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44" y="719"/>
                    <a:pt x="244" y="719"/>
                    <a:pt x="244" y="719"/>
                  </a:cubicBezTo>
                  <a:cubicBezTo>
                    <a:pt x="265" y="719"/>
                    <a:pt x="265" y="719"/>
                    <a:pt x="26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193" y="719"/>
                    <a:pt x="193" y="719"/>
                    <a:pt x="193" y="719"/>
                  </a:cubicBezTo>
                  <a:cubicBezTo>
                    <a:pt x="187" y="719"/>
                    <a:pt x="187" y="719"/>
                    <a:pt x="187" y="719"/>
                  </a:cubicBezTo>
                  <a:cubicBezTo>
                    <a:pt x="186" y="719"/>
                    <a:pt x="186" y="719"/>
                    <a:pt x="186" y="719"/>
                  </a:cubicBezTo>
                  <a:cubicBezTo>
                    <a:pt x="185" y="719"/>
                    <a:pt x="185" y="719"/>
                    <a:pt x="185" y="719"/>
                  </a:cubicBezTo>
                  <a:cubicBezTo>
                    <a:pt x="184" y="719"/>
                    <a:pt x="184" y="719"/>
                    <a:pt x="184" y="719"/>
                  </a:cubicBezTo>
                  <a:cubicBezTo>
                    <a:pt x="182" y="719"/>
                    <a:pt x="181" y="719"/>
                    <a:pt x="179" y="720"/>
                  </a:cubicBezTo>
                  <a:cubicBezTo>
                    <a:pt x="174" y="722"/>
                    <a:pt x="169" y="726"/>
                    <a:pt x="167" y="730"/>
                  </a:cubicBezTo>
                  <a:cubicBezTo>
                    <a:pt x="164" y="735"/>
                    <a:pt x="163" y="740"/>
                    <a:pt x="163" y="746"/>
                  </a:cubicBezTo>
                  <a:cubicBezTo>
                    <a:pt x="164" y="751"/>
                    <a:pt x="166" y="756"/>
                    <a:pt x="169" y="760"/>
                  </a:cubicBezTo>
                  <a:cubicBezTo>
                    <a:pt x="171" y="762"/>
                    <a:pt x="173" y="764"/>
                    <a:pt x="176" y="765"/>
                  </a:cubicBezTo>
                  <a:cubicBezTo>
                    <a:pt x="179" y="766"/>
                    <a:pt x="181" y="767"/>
                    <a:pt x="184" y="767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22" y="805"/>
                    <a:pt x="222" y="805"/>
                    <a:pt x="222" y="805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5" y="810"/>
                    <a:pt x="225" y="810"/>
                    <a:pt x="225" y="810"/>
                  </a:cubicBezTo>
                  <a:cubicBezTo>
                    <a:pt x="225" y="810"/>
                    <a:pt x="225" y="811"/>
                    <a:pt x="225" y="811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9" y="815"/>
                    <a:pt x="229" y="815"/>
                    <a:pt x="229" y="815"/>
                  </a:cubicBezTo>
                  <a:cubicBezTo>
                    <a:pt x="230" y="817"/>
                    <a:pt x="231" y="818"/>
                    <a:pt x="232" y="820"/>
                  </a:cubicBezTo>
                  <a:cubicBezTo>
                    <a:pt x="234" y="821"/>
                    <a:pt x="235" y="822"/>
                    <a:pt x="236" y="824"/>
                  </a:cubicBezTo>
                  <a:cubicBezTo>
                    <a:pt x="238" y="825"/>
                    <a:pt x="239" y="826"/>
                    <a:pt x="241" y="828"/>
                  </a:cubicBezTo>
                  <a:cubicBezTo>
                    <a:pt x="242" y="828"/>
                    <a:pt x="243" y="829"/>
                    <a:pt x="245" y="830"/>
                  </a:cubicBezTo>
                  <a:cubicBezTo>
                    <a:pt x="246" y="830"/>
                    <a:pt x="247" y="830"/>
                    <a:pt x="247" y="830"/>
                  </a:cubicBezTo>
                  <a:cubicBezTo>
                    <a:pt x="249" y="831"/>
                    <a:pt x="249" y="831"/>
                    <a:pt x="249" y="831"/>
                  </a:cubicBezTo>
                  <a:cubicBezTo>
                    <a:pt x="250" y="831"/>
                    <a:pt x="252" y="831"/>
                    <a:pt x="254" y="831"/>
                  </a:cubicBezTo>
                  <a:cubicBezTo>
                    <a:pt x="268" y="833"/>
                    <a:pt x="282" y="834"/>
                    <a:pt x="296" y="834"/>
                  </a:cubicBezTo>
                  <a:cubicBezTo>
                    <a:pt x="303" y="835"/>
                    <a:pt x="310" y="835"/>
                    <a:pt x="318" y="834"/>
                  </a:cubicBezTo>
                  <a:cubicBezTo>
                    <a:pt x="321" y="834"/>
                    <a:pt x="325" y="834"/>
                    <a:pt x="329" y="833"/>
                  </a:cubicBezTo>
                  <a:cubicBezTo>
                    <a:pt x="331" y="833"/>
                    <a:pt x="332" y="832"/>
                    <a:pt x="334" y="832"/>
                  </a:cubicBezTo>
                  <a:cubicBezTo>
                    <a:pt x="335" y="832"/>
                    <a:pt x="336" y="831"/>
                    <a:pt x="337" y="831"/>
                  </a:cubicBezTo>
                  <a:cubicBezTo>
                    <a:pt x="338" y="831"/>
                    <a:pt x="338" y="831"/>
                    <a:pt x="339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2" y="829"/>
                    <a:pt x="342" y="829"/>
                    <a:pt x="343" y="829"/>
                  </a:cubicBezTo>
                  <a:cubicBezTo>
                    <a:pt x="342" y="829"/>
                    <a:pt x="342" y="829"/>
                    <a:pt x="341" y="829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39" y="830"/>
                    <a:pt x="339" y="830"/>
                    <a:pt x="339" y="830"/>
                  </a:cubicBezTo>
                  <a:cubicBezTo>
                    <a:pt x="338" y="831"/>
                    <a:pt x="338" y="831"/>
                    <a:pt x="337" y="831"/>
                  </a:cubicBezTo>
                  <a:cubicBezTo>
                    <a:pt x="336" y="831"/>
                    <a:pt x="335" y="832"/>
                    <a:pt x="334" y="832"/>
                  </a:cubicBezTo>
                  <a:cubicBezTo>
                    <a:pt x="332" y="832"/>
                    <a:pt x="330" y="833"/>
                    <a:pt x="329" y="833"/>
                  </a:cubicBezTo>
                  <a:cubicBezTo>
                    <a:pt x="325" y="834"/>
                    <a:pt x="321" y="834"/>
                    <a:pt x="317" y="834"/>
                  </a:cubicBezTo>
                  <a:cubicBezTo>
                    <a:pt x="310" y="834"/>
                    <a:pt x="303" y="834"/>
                    <a:pt x="296" y="834"/>
                  </a:cubicBezTo>
                  <a:cubicBezTo>
                    <a:pt x="282" y="834"/>
                    <a:pt x="268" y="833"/>
                    <a:pt x="254" y="831"/>
                  </a:cubicBezTo>
                  <a:cubicBezTo>
                    <a:pt x="252" y="831"/>
                    <a:pt x="250" y="830"/>
                    <a:pt x="248" y="830"/>
                  </a:cubicBezTo>
                  <a:cubicBezTo>
                    <a:pt x="247" y="830"/>
                    <a:pt x="247" y="830"/>
                    <a:pt x="247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5" y="829"/>
                    <a:pt x="245" y="829"/>
                    <a:pt x="245" y="829"/>
                  </a:cubicBezTo>
                  <a:cubicBezTo>
                    <a:pt x="243" y="829"/>
                    <a:pt x="242" y="828"/>
                    <a:pt x="241" y="827"/>
                  </a:cubicBezTo>
                  <a:cubicBezTo>
                    <a:pt x="239" y="826"/>
                    <a:pt x="238" y="825"/>
                    <a:pt x="236" y="823"/>
                  </a:cubicBezTo>
                  <a:cubicBezTo>
                    <a:pt x="235" y="822"/>
                    <a:pt x="234" y="821"/>
                    <a:pt x="232" y="819"/>
                  </a:cubicBezTo>
                  <a:cubicBezTo>
                    <a:pt x="231" y="818"/>
                    <a:pt x="230" y="817"/>
                    <a:pt x="229" y="815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5" y="810"/>
                    <a:pt x="225" y="810"/>
                    <a:pt x="225" y="809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3" y="805"/>
                    <a:pt x="223" y="805"/>
                    <a:pt x="223" y="805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194" y="767"/>
                    <a:pt x="194" y="767"/>
                    <a:pt x="194" y="767"/>
                  </a:cubicBezTo>
                  <a:cubicBezTo>
                    <a:pt x="187" y="767"/>
                    <a:pt x="187" y="767"/>
                    <a:pt x="187" y="767"/>
                  </a:cubicBezTo>
                  <a:cubicBezTo>
                    <a:pt x="186" y="767"/>
                    <a:pt x="184" y="767"/>
                    <a:pt x="182" y="767"/>
                  </a:cubicBezTo>
                  <a:cubicBezTo>
                    <a:pt x="180" y="766"/>
                    <a:pt x="178" y="766"/>
                    <a:pt x="177" y="765"/>
                  </a:cubicBezTo>
                  <a:cubicBezTo>
                    <a:pt x="171" y="762"/>
                    <a:pt x="166" y="756"/>
                    <a:pt x="165" y="750"/>
                  </a:cubicBezTo>
                  <a:cubicBezTo>
                    <a:pt x="163" y="744"/>
                    <a:pt x="164" y="737"/>
                    <a:pt x="167" y="731"/>
                  </a:cubicBezTo>
                  <a:cubicBezTo>
                    <a:pt x="166" y="732"/>
                    <a:pt x="166" y="733"/>
                    <a:pt x="166" y="733"/>
                  </a:cubicBezTo>
                  <a:cubicBezTo>
                    <a:pt x="166" y="733"/>
                    <a:pt x="167" y="733"/>
                    <a:pt x="167" y="731"/>
                  </a:cubicBezTo>
                  <a:cubicBezTo>
                    <a:pt x="164" y="737"/>
                    <a:pt x="164" y="743"/>
                    <a:pt x="165" y="749"/>
                  </a:cubicBezTo>
                  <a:cubicBezTo>
                    <a:pt x="167" y="755"/>
                    <a:pt x="171" y="761"/>
                    <a:pt x="177" y="764"/>
                  </a:cubicBezTo>
                  <a:cubicBezTo>
                    <a:pt x="178" y="765"/>
                    <a:pt x="180" y="765"/>
                    <a:pt x="182" y="766"/>
                  </a:cubicBezTo>
                  <a:cubicBezTo>
                    <a:pt x="183" y="766"/>
                    <a:pt x="183" y="766"/>
                    <a:pt x="184" y="766"/>
                  </a:cubicBezTo>
                  <a:cubicBezTo>
                    <a:pt x="185" y="766"/>
                    <a:pt x="185" y="766"/>
                    <a:pt x="185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94" y="766"/>
                    <a:pt x="194" y="766"/>
                    <a:pt x="194" y="766"/>
                  </a:cubicBezTo>
                  <a:cubicBezTo>
                    <a:pt x="205" y="766"/>
                    <a:pt x="205" y="766"/>
                    <a:pt x="205" y="766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4" y="805"/>
                    <a:pt x="224" y="805"/>
                    <a:pt x="224" y="805"/>
                  </a:cubicBezTo>
                  <a:cubicBezTo>
                    <a:pt x="225" y="807"/>
                    <a:pt x="225" y="807"/>
                    <a:pt x="225" y="807"/>
                  </a:cubicBezTo>
                  <a:cubicBezTo>
                    <a:pt x="225" y="808"/>
                    <a:pt x="225" y="808"/>
                    <a:pt x="225" y="808"/>
                  </a:cubicBezTo>
                  <a:cubicBezTo>
                    <a:pt x="226" y="809"/>
                    <a:pt x="226" y="809"/>
                    <a:pt x="226" y="809"/>
                  </a:cubicBezTo>
                  <a:cubicBezTo>
                    <a:pt x="226" y="809"/>
                    <a:pt x="226" y="810"/>
                    <a:pt x="226" y="810"/>
                  </a:cubicBezTo>
                  <a:cubicBezTo>
                    <a:pt x="228" y="812"/>
                    <a:pt x="228" y="812"/>
                    <a:pt x="228" y="812"/>
                  </a:cubicBezTo>
                  <a:cubicBezTo>
                    <a:pt x="230" y="815"/>
                    <a:pt x="230" y="815"/>
                    <a:pt x="230" y="815"/>
                  </a:cubicBezTo>
                  <a:cubicBezTo>
                    <a:pt x="231" y="816"/>
                    <a:pt x="232" y="817"/>
                    <a:pt x="233" y="819"/>
                  </a:cubicBezTo>
                  <a:cubicBezTo>
                    <a:pt x="234" y="820"/>
                    <a:pt x="236" y="821"/>
                    <a:pt x="237" y="823"/>
                  </a:cubicBezTo>
                  <a:cubicBezTo>
                    <a:pt x="238" y="824"/>
                    <a:pt x="240" y="825"/>
                    <a:pt x="242" y="827"/>
                  </a:cubicBezTo>
                  <a:cubicBezTo>
                    <a:pt x="243" y="827"/>
                    <a:pt x="244" y="828"/>
                    <a:pt x="245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250" y="830"/>
                    <a:pt x="252" y="830"/>
                    <a:pt x="254" y="830"/>
                  </a:cubicBezTo>
                  <a:cubicBezTo>
                    <a:pt x="268" y="832"/>
                    <a:pt x="282" y="833"/>
                    <a:pt x="296" y="834"/>
                  </a:cubicBezTo>
                  <a:cubicBezTo>
                    <a:pt x="303" y="834"/>
                    <a:pt x="310" y="834"/>
                    <a:pt x="317" y="833"/>
                  </a:cubicBezTo>
                  <a:cubicBezTo>
                    <a:pt x="321" y="833"/>
                    <a:pt x="325" y="833"/>
                    <a:pt x="328" y="832"/>
                  </a:cubicBezTo>
                  <a:cubicBezTo>
                    <a:pt x="330" y="832"/>
                    <a:pt x="332" y="831"/>
                    <a:pt x="334" y="831"/>
                  </a:cubicBezTo>
                  <a:cubicBezTo>
                    <a:pt x="335" y="831"/>
                    <a:pt x="336" y="830"/>
                    <a:pt x="337" y="830"/>
                  </a:cubicBezTo>
                  <a:cubicBezTo>
                    <a:pt x="337" y="830"/>
                    <a:pt x="338" y="830"/>
                    <a:pt x="338" y="829"/>
                  </a:cubicBezTo>
                  <a:cubicBezTo>
                    <a:pt x="339" y="829"/>
                    <a:pt x="339" y="829"/>
                    <a:pt x="339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1" y="828"/>
                    <a:pt x="341" y="828"/>
                    <a:pt x="341" y="828"/>
                  </a:cubicBezTo>
                  <a:cubicBezTo>
                    <a:pt x="342" y="828"/>
                    <a:pt x="342" y="828"/>
                    <a:pt x="343" y="827"/>
                  </a:cubicBezTo>
                  <a:cubicBezTo>
                    <a:pt x="344" y="827"/>
                    <a:pt x="345" y="826"/>
                    <a:pt x="346" y="826"/>
                  </a:cubicBezTo>
                  <a:cubicBezTo>
                    <a:pt x="346" y="827"/>
                    <a:pt x="346" y="827"/>
                    <a:pt x="346" y="827"/>
                  </a:cubicBezTo>
                  <a:cubicBezTo>
                    <a:pt x="352" y="823"/>
                    <a:pt x="357" y="817"/>
                    <a:pt x="360" y="812"/>
                  </a:cubicBezTo>
                  <a:cubicBezTo>
                    <a:pt x="369" y="796"/>
                    <a:pt x="369" y="796"/>
                    <a:pt x="369" y="796"/>
                  </a:cubicBezTo>
                  <a:cubicBezTo>
                    <a:pt x="377" y="780"/>
                    <a:pt x="377" y="780"/>
                    <a:pt x="377" y="780"/>
                  </a:cubicBezTo>
                  <a:cubicBezTo>
                    <a:pt x="382" y="772"/>
                    <a:pt x="382" y="772"/>
                    <a:pt x="382" y="772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5" y="768"/>
                    <a:pt x="385" y="768"/>
                    <a:pt x="385" y="768"/>
                  </a:cubicBezTo>
                  <a:cubicBezTo>
                    <a:pt x="391" y="768"/>
                    <a:pt x="391" y="768"/>
                    <a:pt x="391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7" y="768"/>
                    <a:pt x="397" y="768"/>
                    <a:pt x="397" y="768"/>
                  </a:cubicBezTo>
                  <a:cubicBezTo>
                    <a:pt x="398" y="768"/>
                    <a:pt x="398" y="768"/>
                    <a:pt x="399" y="768"/>
                  </a:cubicBezTo>
                  <a:cubicBezTo>
                    <a:pt x="400" y="768"/>
                    <a:pt x="401" y="768"/>
                    <a:pt x="402" y="767"/>
                  </a:cubicBezTo>
                  <a:cubicBezTo>
                    <a:pt x="406" y="766"/>
                    <a:pt x="409" y="764"/>
                    <a:pt x="412" y="761"/>
                  </a:cubicBezTo>
                  <a:cubicBezTo>
                    <a:pt x="416" y="756"/>
                    <a:pt x="418" y="749"/>
                    <a:pt x="418" y="744"/>
                  </a:cubicBezTo>
                  <a:cubicBezTo>
                    <a:pt x="417" y="748"/>
                    <a:pt x="416" y="753"/>
                    <a:pt x="414" y="757"/>
                  </a:cubicBezTo>
                  <a:cubicBezTo>
                    <a:pt x="411" y="761"/>
                    <a:pt x="407" y="764"/>
                    <a:pt x="402" y="765"/>
                  </a:cubicBezTo>
                  <a:cubicBezTo>
                    <a:pt x="401" y="766"/>
                    <a:pt x="400" y="766"/>
                    <a:pt x="399" y="766"/>
                  </a:cubicBezTo>
                  <a:cubicBezTo>
                    <a:pt x="398" y="766"/>
                    <a:pt x="397" y="766"/>
                    <a:pt x="397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85" y="766"/>
                    <a:pt x="385" y="766"/>
                    <a:pt x="385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2" y="767"/>
                    <a:pt x="382" y="767"/>
                    <a:pt x="382" y="767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75" y="780"/>
                    <a:pt x="375" y="780"/>
                    <a:pt x="375" y="780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61" y="805"/>
                    <a:pt x="361" y="805"/>
                    <a:pt x="361" y="805"/>
                  </a:cubicBezTo>
                  <a:cubicBezTo>
                    <a:pt x="359" y="809"/>
                    <a:pt x="359" y="809"/>
                    <a:pt x="359" y="809"/>
                  </a:cubicBezTo>
                  <a:cubicBezTo>
                    <a:pt x="358" y="811"/>
                    <a:pt x="357" y="812"/>
                    <a:pt x="356" y="814"/>
                  </a:cubicBezTo>
                  <a:cubicBezTo>
                    <a:pt x="354" y="816"/>
                    <a:pt x="352" y="819"/>
                    <a:pt x="349" y="822"/>
                  </a:cubicBezTo>
                  <a:cubicBezTo>
                    <a:pt x="346" y="824"/>
                    <a:pt x="343" y="826"/>
                    <a:pt x="339" y="828"/>
                  </a:cubicBezTo>
                  <a:cubicBezTo>
                    <a:pt x="339" y="828"/>
                    <a:pt x="339" y="828"/>
                    <a:pt x="339" y="828"/>
                  </a:cubicBezTo>
                  <a:cubicBezTo>
                    <a:pt x="336" y="829"/>
                    <a:pt x="333" y="830"/>
                    <a:pt x="330" y="830"/>
                  </a:cubicBezTo>
                  <a:cubicBezTo>
                    <a:pt x="327" y="831"/>
                    <a:pt x="324" y="831"/>
                    <a:pt x="321" y="831"/>
                  </a:cubicBezTo>
                  <a:cubicBezTo>
                    <a:pt x="315" y="832"/>
                    <a:pt x="309" y="832"/>
                    <a:pt x="303" y="832"/>
                  </a:cubicBezTo>
                  <a:cubicBezTo>
                    <a:pt x="291" y="832"/>
                    <a:pt x="279" y="831"/>
                    <a:pt x="267" y="830"/>
                  </a:cubicBezTo>
                  <a:cubicBezTo>
                    <a:pt x="261" y="829"/>
                    <a:pt x="255" y="829"/>
                    <a:pt x="249" y="828"/>
                  </a:cubicBezTo>
                  <a:cubicBezTo>
                    <a:pt x="248" y="828"/>
                    <a:pt x="247" y="828"/>
                    <a:pt x="246" y="827"/>
                  </a:cubicBezTo>
                  <a:cubicBezTo>
                    <a:pt x="245" y="827"/>
                    <a:pt x="244" y="826"/>
                    <a:pt x="243" y="826"/>
                  </a:cubicBezTo>
                  <a:cubicBezTo>
                    <a:pt x="241" y="825"/>
                    <a:pt x="240" y="824"/>
                    <a:pt x="239" y="823"/>
                  </a:cubicBezTo>
                  <a:cubicBezTo>
                    <a:pt x="238" y="822"/>
                    <a:pt x="237" y="820"/>
                    <a:pt x="236" y="819"/>
                  </a:cubicBezTo>
                  <a:cubicBezTo>
                    <a:pt x="240" y="823"/>
                    <a:pt x="246" y="827"/>
                    <a:pt x="253" y="828"/>
                  </a:cubicBezTo>
                  <a:cubicBezTo>
                    <a:pt x="263" y="829"/>
                    <a:pt x="273" y="830"/>
                    <a:pt x="283" y="831"/>
                  </a:cubicBezTo>
                  <a:cubicBezTo>
                    <a:pt x="292" y="831"/>
                    <a:pt x="302" y="832"/>
                    <a:pt x="311" y="832"/>
                  </a:cubicBezTo>
                  <a:cubicBezTo>
                    <a:pt x="316" y="832"/>
                    <a:pt x="321" y="831"/>
                    <a:pt x="325" y="831"/>
                  </a:cubicBezTo>
                  <a:cubicBezTo>
                    <a:pt x="330" y="830"/>
                    <a:pt x="335" y="829"/>
                    <a:pt x="339" y="827"/>
                  </a:cubicBezTo>
                  <a:cubicBezTo>
                    <a:pt x="339" y="827"/>
                    <a:pt x="339" y="827"/>
                    <a:pt x="339" y="827"/>
                  </a:cubicBezTo>
                  <a:cubicBezTo>
                    <a:pt x="343" y="826"/>
                    <a:pt x="346" y="824"/>
                    <a:pt x="349" y="821"/>
                  </a:cubicBezTo>
                  <a:cubicBezTo>
                    <a:pt x="352" y="819"/>
                    <a:pt x="354" y="816"/>
                    <a:pt x="356" y="813"/>
                  </a:cubicBezTo>
                  <a:cubicBezTo>
                    <a:pt x="357" y="812"/>
                    <a:pt x="358" y="810"/>
                    <a:pt x="359" y="809"/>
                  </a:cubicBezTo>
                  <a:cubicBezTo>
                    <a:pt x="361" y="804"/>
                    <a:pt x="361" y="804"/>
                    <a:pt x="361" y="804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75" y="779"/>
                    <a:pt x="375" y="779"/>
                    <a:pt x="375" y="779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81" y="767"/>
                    <a:pt x="381" y="767"/>
                    <a:pt x="381" y="767"/>
                  </a:cubicBezTo>
                  <a:cubicBezTo>
                    <a:pt x="382" y="765"/>
                    <a:pt x="382" y="765"/>
                    <a:pt x="382" y="765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7" y="766"/>
                    <a:pt x="397" y="766"/>
                    <a:pt x="397" y="766"/>
                  </a:cubicBezTo>
                  <a:cubicBezTo>
                    <a:pt x="397" y="766"/>
                    <a:pt x="398" y="766"/>
                    <a:pt x="398" y="765"/>
                  </a:cubicBezTo>
                  <a:cubicBezTo>
                    <a:pt x="400" y="765"/>
                    <a:pt x="401" y="765"/>
                    <a:pt x="402" y="765"/>
                  </a:cubicBezTo>
                  <a:cubicBezTo>
                    <a:pt x="407" y="763"/>
                    <a:pt x="410" y="760"/>
                    <a:pt x="413" y="756"/>
                  </a:cubicBezTo>
                  <a:cubicBezTo>
                    <a:pt x="415" y="752"/>
                    <a:pt x="417" y="748"/>
                    <a:pt x="417" y="743"/>
                  </a:cubicBezTo>
                  <a:cubicBezTo>
                    <a:pt x="417" y="740"/>
                    <a:pt x="416" y="737"/>
                    <a:pt x="415" y="734"/>
                  </a:cubicBezTo>
                  <a:cubicBezTo>
                    <a:pt x="413" y="730"/>
                    <a:pt x="410" y="727"/>
                    <a:pt x="407" y="725"/>
                  </a:cubicBezTo>
                  <a:cubicBezTo>
                    <a:pt x="405" y="723"/>
                    <a:pt x="402" y="723"/>
                    <a:pt x="399" y="723"/>
                  </a:cubicBezTo>
                  <a:cubicBezTo>
                    <a:pt x="397" y="723"/>
                    <a:pt x="396" y="723"/>
                    <a:pt x="396" y="724"/>
                  </a:cubicBezTo>
                  <a:cubicBezTo>
                    <a:pt x="396" y="724"/>
                    <a:pt x="397" y="725"/>
                    <a:pt x="400" y="726"/>
                  </a:cubicBezTo>
                  <a:cubicBezTo>
                    <a:pt x="402" y="727"/>
                    <a:pt x="405" y="729"/>
                    <a:pt x="408" y="733"/>
                  </a:cubicBezTo>
                  <a:cubicBezTo>
                    <a:pt x="408" y="734"/>
                    <a:pt x="409" y="735"/>
                    <a:pt x="410" y="737"/>
                  </a:cubicBezTo>
                  <a:cubicBezTo>
                    <a:pt x="410" y="739"/>
                    <a:pt x="410" y="740"/>
                    <a:pt x="411" y="742"/>
                  </a:cubicBezTo>
                  <a:cubicBezTo>
                    <a:pt x="411" y="745"/>
                    <a:pt x="410" y="747"/>
                    <a:pt x="410" y="747"/>
                  </a:cubicBezTo>
                  <a:cubicBezTo>
                    <a:pt x="409" y="749"/>
                    <a:pt x="409" y="748"/>
                    <a:pt x="408" y="747"/>
                  </a:cubicBezTo>
                  <a:cubicBezTo>
                    <a:pt x="408" y="749"/>
                    <a:pt x="406" y="752"/>
                    <a:pt x="405" y="754"/>
                  </a:cubicBezTo>
                  <a:cubicBezTo>
                    <a:pt x="403" y="756"/>
                    <a:pt x="401" y="757"/>
                    <a:pt x="398" y="758"/>
                  </a:cubicBezTo>
                  <a:cubicBezTo>
                    <a:pt x="397" y="758"/>
                    <a:pt x="397" y="758"/>
                    <a:pt x="396" y="758"/>
                  </a:cubicBezTo>
                  <a:cubicBezTo>
                    <a:pt x="394" y="758"/>
                    <a:pt x="394" y="758"/>
                    <a:pt x="394" y="758"/>
                  </a:cubicBezTo>
                  <a:cubicBezTo>
                    <a:pt x="389" y="758"/>
                    <a:pt x="389" y="758"/>
                    <a:pt x="389" y="758"/>
                  </a:cubicBezTo>
                  <a:cubicBezTo>
                    <a:pt x="377" y="758"/>
                    <a:pt x="377" y="758"/>
                    <a:pt x="377" y="758"/>
                  </a:cubicBezTo>
                  <a:cubicBezTo>
                    <a:pt x="362" y="787"/>
                    <a:pt x="362" y="787"/>
                    <a:pt x="362" y="787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52" y="804"/>
                    <a:pt x="352" y="804"/>
                    <a:pt x="352" y="804"/>
                  </a:cubicBezTo>
                  <a:cubicBezTo>
                    <a:pt x="352" y="805"/>
                    <a:pt x="351" y="806"/>
                    <a:pt x="350" y="807"/>
                  </a:cubicBezTo>
                  <a:cubicBezTo>
                    <a:pt x="349" y="809"/>
                    <a:pt x="348" y="811"/>
                    <a:pt x="346" y="813"/>
                  </a:cubicBezTo>
                  <a:cubicBezTo>
                    <a:pt x="345" y="815"/>
                    <a:pt x="343" y="816"/>
                    <a:pt x="342" y="817"/>
                  </a:cubicBezTo>
                  <a:cubicBezTo>
                    <a:pt x="341" y="817"/>
                    <a:pt x="341" y="818"/>
                    <a:pt x="341" y="818"/>
                  </a:cubicBezTo>
                  <a:cubicBezTo>
                    <a:pt x="341" y="818"/>
                    <a:pt x="341" y="817"/>
                    <a:pt x="342" y="817"/>
                  </a:cubicBezTo>
                  <a:cubicBezTo>
                    <a:pt x="343" y="816"/>
                    <a:pt x="345" y="815"/>
                    <a:pt x="346" y="813"/>
                  </a:cubicBezTo>
                  <a:cubicBezTo>
                    <a:pt x="348" y="811"/>
                    <a:pt x="349" y="809"/>
                    <a:pt x="350" y="807"/>
                  </a:cubicBezTo>
                  <a:cubicBezTo>
                    <a:pt x="351" y="806"/>
                    <a:pt x="352" y="805"/>
                    <a:pt x="352" y="804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61" y="787"/>
                    <a:pt x="361" y="787"/>
                    <a:pt x="361" y="787"/>
                  </a:cubicBezTo>
                  <a:cubicBezTo>
                    <a:pt x="377" y="757"/>
                    <a:pt x="377" y="757"/>
                    <a:pt x="377" y="757"/>
                  </a:cubicBezTo>
                  <a:cubicBezTo>
                    <a:pt x="389" y="757"/>
                    <a:pt x="389" y="757"/>
                    <a:pt x="389" y="757"/>
                  </a:cubicBezTo>
                  <a:cubicBezTo>
                    <a:pt x="394" y="757"/>
                    <a:pt x="394" y="757"/>
                    <a:pt x="394" y="757"/>
                  </a:cubicBezTo>
                  <a:cubicBezTo>
                    <a:pt x="396" y="757"/>
                    <a:pt x="396" y="757"/>
                    <a:pt x="396" y="757"/>
                  </a:cubicBezTo>
                  <a:cubicBezTo>
                    <a:pt x="397" y="757"/>
                    <a:pt x="398" y="757"/>
                    <a:pt x="398" y="757"/>
                  </a:cubicBezTo>
                  <a:cubicBezTo>
                    <a:pt x="401" y="757"/>
                    <a:pt x="403" y="755"/>
                    <a:pt x="405" y="753"/>
                  </a:cubicBezTo>
                  <a:cubicBezTo>
                    <a:pt x="406" y="751"/>
                    <a:pt x="407" y="748"/>
                    <a:pt x="408" y="746"/>
                  </a:cubicBezTo>
                  <a:cubicBezTo>
                    <a:pt x="408" y="745"/>
                    <a:pt x="407" y="745"/>
                    <a:pt x="407" y="746"/>
                  </a:cubicBezTo>
                  <a:cubicBezTo>
                    <a:pt x="406" y="746"/>
                    <a:pt x="406" y="748"/>
                    <a:pt x="405" y="750"/>
                  </a:cubicBezTo>
                  <a:cubicBezTo>
                    <a:pt x="404" y="751"/>
                    <a:pt x="403" y="752"/>
                    <a:pt x="402" y="753"/>
                  </a:cubicBezTo>
                  <a:cubicBezTo>
                    <a:pt x="401" y="754"/>
                    <a:pt x="399" y="755"/>
                    <a:pt x="398" y="755"/>
                  </a:cubicBezTo>
                  <a:cubicBezTo>
                    <a:pt x="397" y="755"/>
                    <a:pt x="397" y="755"/>
                    <a:pt x="397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4" y="755"/>
                    <a:pt x="394" y="755"/>
                    <a:pt x="394" y="755"/>
                  </a:cubicBezTo>
                  <a:cubicBezTo>
                    <a:pt x="390" y="755"/>
                    <a:pt x="390" y="755"/>
                    <a:pt x="390" y="755"/>
                  </a:cubicBezTo>
                  <a:cubicBezTo>
                    <a:pt x="376" y="755"/>
                    <a:pt x="376" y="755"/>
                    <a:pt x="376" y="755"/>
                  </a:cubicBezTo>
                  <a:cubicBezTo>
                    <a:pt x="366" y="774"/>
                    <a:pt x="366" y="774"/>
                    <a:pt x="366" y="774"/>
                  </a:cubicBezTo>
                  <a:cubicBezTo>
                    <a:pt x="363" y="780"/>
                    <a:pt x="360" y="785"/>
                    <a:pt x="358" y="789"/>
                  </a:cubicBezTo>
                  <a:cubicBezTo>
                    <a:pt x="353" y="798"/>
                    <a:pt x="353" y="798"/>
                    <a:pt x="353" y="798"/>
                  </a:cubicBezTo>
                  <a:cubicBezTo>
                    <a:pt x="351" y="802"/>
                    <a:pt x="351" y="802"/>
                    <a:pt x="351" y="802"/>
                  </a:cubicBezTo>
                  <a:cubicBezTo>
                    <a:pt x="350" y="803"/>
                    <a:pt x="350" y="804"/>
                    <a:pt x="349" y="804"/>
                  </a:cubicBezTo>
                  <a:cubicBezTo>
                    <a:pt x="349" y="805"/>
                    <a:pt x="349" y="806"/>
                    <a:pt x="348" y="806"/>
                  </a:cubicBezTo>
                  <a:cubicBezTo>
                    <a:pt x="347" y="809"/>
                    <a:pt x="345" y="811"/>
                    <a:pt x="342" y="813"/>
                  </a:cubicBezTo>
                  <a:cubicBezTo>
                    <a:pt x="340" y="815"/>
                    <a:pt x="338" y="817"/>
                    <a:pt x="336" y="818"/>
                  </a:cubicBezTo>
                  <a:cubicBezTo>
                    <a:pt x="335" y="818"/>
                    <a:pt x="335" y="818"/>
                    <a:pt x="335" y="818"/>
                  </a:cubicBezTo>
                  <a:cubicBezTo>
                    <a:pt x="331" y="819"/>
                    <a:pt x="326" y="820"/>
                    <a:pt x="320" y="821"/>
                  </a:cubicBezTo>
                  <a:cubicBezTo>
                    <a:pt x="315" y="821"/>
                    <a:pt x="310" y="821"/>
                    <a:pt x="304" y="821"/>
                  </a:cubicBezTo>
                  <a:cubicBezTo>
                    <a:pt x="293" y="821"/>
                    <a:pt x="282" y="821"/>
                    <a:pt x="270" y="820"/>
                  </a:cubicBezTo>
                  <a:cubicBezTo>
                    <a:pt x="265" y="819"/>
                    <a:pt x="259" y="818"/>
                    <a:pt x="254" y="818"/>
                  </a:cubicBezTo>
                  <a:cubicBezTo>
                    <a:pt x="252" y="817"/>
                    <a:pt x="251" y="817"/>
                    <a:pt x="250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6"/>
                  </a:cubicBezTo>
                  <a:cubicBezTo>
                    <a:pt x="247" y="815"/>
                    <a:pt x="245" y="814"/>
                    <a:pt x="244" y="812"/>
                  </a:cubicBezTo>
                  <a:cubicBezTo>
                    <a:pt x="242" y="810"/>
                    <a:pt x="240" y="808"/>
                    <a:pt x="239" y="806"/>
                  </a:cubicBezTo>
                  <a:cubicBezTo>
                    <a:pt x="237" y="804"/>
                    <a:pt x="237" y="804"/>
                    <a:pt x="237" y="804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5" y="800"/>
                    <a:pt x="235" y="800"/>
                    <a:pt x="235" y="800"/>
                  </a:cubicBezTo>
                  <a:cubicBezTo>
                    <a:pt x="228" y="785"/>
                    <a:pt x="228" y="785"/>
                    <a:pt x="228" y="785"/>
                  </a:cubicBezTo>
                  <a:cubicBezTo>
                    <a:pt x="221" y="771"/>
                    <a:pt x="221" y="771"/>
                    <a:pt x="221" y="771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185" y="753"/>
                    <a:pt x="185" y="753"/>
                    <a:pt x="185" y="753"/>
                  </a:cubicBezTo>
                  <a:cubicBezTo>
                    <a:pt x="183" y="753"/>
                    <a:pt x="182" y="752"/>
                    <a:pt x="180" y="750"/>
                  </a:cubicBezTo>
                  <a:cubicBezTo>
                    <a:pt x="179" y="749"/>
                    <a:pt x="178" y="746"/>
                    <a:pt x="178" y="744"/>
                  </a:cubicBezTo>
                  <a:cubicBezTo>
                    <a:pt x="178" y="741"/>
                    <a:pt x="178" y="739"/>
                    <a:pt x="179" y="737"/>
                  </a:cubicBezTo>
                  <a:cubicBezTo>
                    <a:pt x="181" y="735"/>
                    <a:pt x="182" y="734"/>
                    <a:pt x="184" y="733"/>
                  </a:cubicBezTo>
                  <a:cubicBezTo>
                    <a:pt x="184" y="733"/>
                    <a:pt x="185" y="733"/>
                    <a:pt x="185" y="733"/>
                  </a:cubicBezTo>
                  <a:cubicBezTo>
                    <a:pt x="188" y="733"/>
                    <a:pt x="188" y="733"/>
                    <a:pt x="188" y="733"/>
                  </a:cubicBezTo>
                  <a:cubicBezTo>
                    <a:pt x="194" y="733"/>
                    <a:pt x="194" y="733"/>
                    <a:pt x="194" y="733"/>
                  </a:cubicBezTo>
                  <a:cubicBezTo>
                    <a:pt x="206" y="733"/>
                    <a:pt x="206" y="733"/>
                    <a:pt x="206" y="733"/>
                  </a:cubicBezTo>
                  <a:cubicBezTo>
                    <a:pt x="263" y="732"/>
                    <a:pt x="326" y="734"/>
                    <a:pt x="373" y="732"/>
                  </a:cubicBezTo>
                  <a:cubicBezTo>
                    <a:pt x="414" y="731"/>
                    <a:pt x="399" y="727"/>
                    <a:pt x="357" y="725"/>
                  </a:cubicBezTo>
                  <a:cubicBezTo>
                    <a:pt x="357" y="724"/>
                    <a:pt x="357" y="724"/>
                    <a:pt x="357" y="724"/>
                  </a:cubicBezTo>
                  <a:cubicBezTo>
                    <a:pt x="399" y="725"/>
                    <a:pt x="378" y="722"/>
                    <a:pt x="383" y="720"/>
                  </a:cubicBezTo>
                  <a:cubicBezTo>
                    <a:pt x="364" y="720"/>
                    <a:pt x="346" y="720"/>
                    <a:pt x="327" y="719"/>
                  </a:cubicBezTo>
                  <a:cubicBezTo>
                    <a:pt x="361" y="719"/>
                    <a:pt x="361" y="719"/>
                    <a:pt x="361" y="719"/>
                  </a:cubicBezTo>
                  <a:cubicBezTo>
                    <a:pt x="380" y="719"/>
                    <a:pt x="380" y="719"/>
                    <a:pt x="380" y="719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3" y="720"/>
                    <a:pt x="393" y="720"/>
                    <a:pt x="393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7" y="720"/>
                    <a:pt x="397" y="720"/>
                    <a:pt x="397" y="720"/>
                  </a:cubicBezTo>
                  <a:cubicBezTo>
                    <a:pt x="398" y="720"/>
                    <a:pt x="398" y="720"/>
                    <a:pt x="399" y="719"/>
                  </a:cubicBezTo>
                  <a:cubicBezTo>
                    <a:pt x="403" y="719"/>
                    <a:pt x="407" y="717"/>
                    <a:pt x="409" y="715"/>
                  </a:cubicBezTo>
                  <a:cubicBezTo>
                    <a:pt x="412" y="713"/>
                    <a:pt x="414" y="710"/>
                    <a:pt x="416" y="707"/>
                  </a:cubicBezTo>
                  <a:cubicBezTo>
                    <a:pt x="418" y="701"/>
                    <a:pt x="418" y="696"/>
                    <a:pt x="417" y="691"/>
                  </a:cubicBezTo>
                  <a:cubicBezTo>
                    <a:pt x="418" y="697"/>
                    <a:pt x="417" y="703"/>
                    <a:pt x="413" y="708"/>
                  </a:cubicBezTo>
                  <a:cubicBezTo>
                    <a:pt x="412" y="711"/>
                    <a:pt x="409" y="713"/>
                    <a:pt x="406" y="715"/>
                  </a:cubicBezTo>
                  <a:cubicBezTo>
                    <a:pt x="404" y="716"/>
                    <a:pt x="400" y="717"/>
                    <a:pt x="397" y="718"/>
                  </a:cubicBezTo>
                  <a:cubicBezTo>
                    <a:pt x="369" y="717"/>
                    <a:pt x="369" y="717"/>
                    <a:pt x="369" y="717"/>
                  </a:cubicBezTo>
                  <a:cubicBezTo>
                    <a:pt x="350" y="717"/>
                    <a:pt x="330" y="717"/>
                    <a:pt x="311" y="716"/>
                  </a:cubicBezTo>
                  <a:cubicBezTo>
                    <a:pt x="195" y="716"/>
                    <a:pt x="195" y="716"/>
                    <a:pt x="195" y="716"/>
                  </a:cubicBezTo>
                  <a:cubicBezTo>
                    <a:pt x="227" y="716"/>
                    <a:pt x="264" y="715"/>
                    <a:pt x="296" y="716"/>
                  </a:cubicBezTo>
                  <a:cubicBezTo>
                    <a:pt x="319" y="716"/>
                    <a:pt x="341" y="717"/>
                    <a:pt x="362" y="717"/>
                  </a:cubicBezTo>
                  <a:cubicBezTo>
                    <a:pt x="394" y="717"/>
                    <a:pt x="394" y="717"/>
                    <a:pt x="394" y="717"/>
                  </a:cubicBezTo>
                  <a:cubicBezTo>
                    <a:pt x="395" y="717"/>
                    <a:pt x="396" y="717"/>
                    <a:pt x="398" y="717"/>
                  </a:cubicBezTo>
                  <a:cubicBezTo>
                    <a:pt x="400" y="717"/>
                    <a:pt x="402" y="716"/>
                    <a:pt x="403" y="716"/>
                  </a:cubicBezTo>
                  <a:cubicBezTo>
                    <a:pt x="406" y="714"/>
                    <a:pt x="409" y="712"/>
                    <a:pt x="411" y="709"/>
                  </a:cubicBezTo>
                  <a:cubicBezTo>
                    <a:pt x="416" y="704"/>
                    <a:pt x="417" y="697"/>
                    <a:pt x="416" y="691"/>
                  </a:cubicBezTo>
                  <a:cubicBezTo>
                    <a:pt x="416" y="688"/>
                    <a:pt x="415" y="685"/>
                    <a:pt x="414" y="683"/>
                  </a:cubicBezTo>
                  <a:cubicBezTo>
                    <a:pt x="412" y="679"/>
                    <a:pt x="409" y="677"/>
                    <a:pt x="406" y="676"/>
                  </a:cubicBezTo>
                  <a:cubicBezTo>
                    <a:pt x="404" y="674"/>
                    <a:pt x="401" y="674"/>
                    <a:pt x="399" y="674"/>
                  </a:cubicBezTo>
                  <a:cubicBezTo>
                    <a:pt x="397" y="674"/>
                    <a:pt x="396" y="675"/>
                    <a:pt x="396" y="675"/>
                  </a:cubicBezTo>
                  <a:cubicBezTo>
                    <a:pt x="396" y="676"/>
                    <a:pt x="397" y="676"/>
                    <a:pt x="399" y="677"/>
                  </a:cubicBezTo>
                  <a:cubicBezTo>
                    <a:pt x="401" y="678"/>
                    <a:pt x="404" y="679"/>
                    <a:pt x="407" y="683"/>
                  </a:cubicBezTo>
                  <a:cubicBezTo>
                    <a:pt x="408" y="685"/>
                    <a:pt x="410" y="688"/>
                    <a:pt x="410" y="690"/>
                  </a:cubicBezTo>
                  <a:cubicBezTo>
                    <a:pt x="411" y="693"/>
                    <a:pt x="411" y="695"/>
                    <a:pt x="411" y="695"/>
                  </a:cubicBezTo>
                  <a:cubicBezTo>
                    <a:pt x="410" y="697"/>
                    <a:pt x="409" y="696"/>
                    <a:pt x="409" y="695"/>
                  </a:cubicBezTo>
                  <a:cubicBezTo>
                    <a:pt x="409" y="698"/>
                    <a:pt x="408" y="701"/>
                    <a:pt x="406" y="704"/>
                  </a:cubicBezTo>
                  <a:cubicBezTo>
                    <a:pt x="404" y="706"/>
                    <a:pt x="401" y="708"/>
                    <a:pt x="398" y="709"/>
                  </a:cubicBezTo>
                  <a:cubicBezTo>
                    <a:pt x="398" y="709"/>
                    <a:pt x="397" y="709"/>
                    <a:pt x="396" y="709"/>
                  </a:cubicBezTo>
                  <a:cubicBezTo>
                    <a:pt x="393" y="709"/>
                    <a:pt x="393" y="709"/>
                    <a:pt x="393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32" y="708"/>
                    <a:pt x="332" y="708"/>
                    <a:pt x="332" y="708"/>
                  </a:cubicBezTo>
                  <a:cubicBezTo>
                    <a:pt x="295" y="708"/>
                    <a:pt x="259" y="708"/>
                    <a:pt x="223" y="707"/>
                  </a:cubicBezTo>
                  <a:cubicBezTo>
                    <a:pt x="259" y="708"/>
                    <a:pt x="296" y="708"/>
                    <a:pt x="332" y="708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94" y="709"/>
                    <a:pt x="394" y="709"/>
                    <a:pt x="394" y="709"/>
                  </a:cubicBezTo>
                  <a:cubicBezTo>
                    <a:pt x="395" y="709"/>
                    <a:pt x="395" y="709"/>
                    <a:pt x="395" y="709"/>
                  </a:cubicBezTo>
                  <a:cubicBezTo>
                    <a:pt x="396" y="709"/>
                    <a:pt x="396" y="709"/>
                    <a:pt x="396" y="709"/>
                  </a:cubicBezTo>
                  <a:cubicBezTo>
                    <a:pt x="397" y="709"/>
                    <a:pt x="397" y="709"/>
                    <a:pt x="397" y="709"/>
                  </a:cubicBezTo>
                  <a:cubicBezTo>
                    <a:pt x="397" y="709"/>
                    <a:pt x="398" y="708"/>
                    <a:pt x="399" y="708"/>
                  </a:cubicBezTo>
                  <a:cubicBezTo>
                    <a:pt x="401" y="708"/>
                    <a:pt x="404" y="706"/>
                    <a:pt x="406" y="703"/>
                  </a:cubicBezTo>
                  <a:cubicBezTo>
                    <a:pt x="407" y="701"/>
                    <a:pt x="408" y="697"/>
                    <a:pt x="408" y="694"/>
                  </a:cubicBezTo>
                  <a:cubicBezTo>
                    <a:pt x="408" y="694"/>
                    <a:pt x="407" y="694"/>
                    <a:pt x="407" y="694"/>
                  </a:cubicBezTo>
                  <a:cubicBezTo>
                    <a:pt x="407" y="695"/>
                    <a:pt x="407" y="696"/>
                    <a:pt x="406" y="699"/>
                  </a:cubicBezTo>
                  <a:cubicBezTo>
                    <a:pt x="405" y="700"/>
                    <a:pt x="404" y="703"/>
                    <a:pt x="402" y="704"/>
                  </a:cubicBezTo>
                  <a:cubicBezTo>
                    <a:pt x="400" y="705"/>
                    <a:pt x="399" y="706"/>
                    <a:pt x="397" y="706"/>
                  </a:cubicBezTo>
                  <a:cubicBezTo>
                    <a:pt x="397" y="706"/>
                    <a:pt x="397" y="706"/>
                    <a:pt x="396" y="706"/>
                  </a:cubicBezTo>
                  <a:cubicBezTo>
                    <a:pt x="394" y="706"/>
                    <a:pt x="394" y="706"/>
                    <a:pt x="394" y="706"/>
                  </a:cubicBezTo>
                  <a:cubicBezTo>
                    <a:pt x="390" y="706"/>
                    <a:pt x="390" y="706"/>
                    <a:pt x="390" y="706"/>
                  </a:cubicBezTo>
                  <a:cubicBezTo>
                    <a:pt x="379" y="707"/>
                    <a:pt x="366" y="707"/>
                    <a:pt x="357" y="707"/>
                  </a:cubicBezTo>
                  <a:cubicBezTo>
                    <a:pt x="306" y="705"/>
                    <a:pt x="251" y="706"/>
                    <a:pt x="201" y="705"/>
                  </a:cubicBezTo>
                  <a:cubicBezTo>
                    <a:pt x="187" y="705"/>
                    <a:pt x="187" y="705"/>
                    <a:pt x="187" y="705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4" y="704"/>
                    <a:pt x="184" y="704"/>
                    <a:pt x="183" y="704"/>
                  </a:cubicBezTo>
                  <a:cubicBezTo>
                    <a:pt x="182" y="704"/>
                    <a:pt x="181" y="703"/>
                    <a:pt x="180" y="702"/>
                  </a:cubicBezTo>
                  <a:cubicBezTo>
                    <a:pt x="179" y="700"/>
                    <a:pt x="178" y="697"/>
                    <a:pt x="178" y="694"/>
                  </a:cubicBezTo>
                  <a:cubicBezTo>
                    <a:pt x="178" y="692"/>
                    <a:pt x="179" y="689"/>
                    <a:pt x="181" y="687"/>
                  </a:cubicBezTo>
                  <a:cubicBezTo>
                    <a:pt x="181" y="686"/>
                    <a:pt x="182" y="686"/>
                    <a:pt x="183" y="685"/>
                  </a:cubicBezTo>
                  <a:cubicBezTo>
                    <a:pt x="184" y="685"/>
                    <a:pt x="184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6" y="685"/>
                    <a:pt x="186" y="685"/>
                    <a:pt x="186" y="685"/>
                  </a:cubicBezTo>
                  <a:cubicBezTo>
                    <a:pt x="187" y="685"/>
                    <a:pt x="187" y="685"/>
                    <a:pt x="187" y="685"/>
                  </a:cubicBezTo>
                  <a:cubicBezTo>
                    <a:pt x="201" y="685"/>
                    <a:pt x="201" y="685"/>
                    <a:pt x="201" y="685"/>
                  </a:cubicBezTo>
                  <a:cubicBezTo>
                    <a:pt x="229" y="685"/>
                    <a:pt x="229" y="685"/>
                    <a:pt x="229" y="685"/>
                  </a:cubicBezTo>
                  <a:cubicBezTo>
                    <a:pt x="279" y="684"/>
                    <a:pt x="334" y="685"/>
                    <a:pt x="376" y="684"/>
                  </a:cubicBezTo>
                  <a:cubicBezTo>
                    <a:pt x="412" y="683"/>
                    <a:pt x="398" y="678"/>
                    <a:pt x="362" y="677"/>
                  </a:cubicBezTo>
                  <a:cubicBezTo>
                    <a:pt x="362" y="675"/>
                    <a:pt x="362" y="675"/>
                    <a:pt x="362" y="675"/>
                  </a:cubicBezTo>
                  <a:cubicBezTo>
                    <a:pt x="398" y="676"/>
                    <a:pt x="380" y="673"/>
                    <a:pt x="385" y="671"/>
                  </a:cubicBezTo>
                  <a:cubicBezTo>
                    <a:pt x="369" y="671"/>
                    <a:pt x="353" y="671"/>
                    <a:pt x="337" y="671"/>
                  </a:cubicBezTo>
                  <a:cubicBezTo>
                    <a:pt x="361" y="671"/>
                    <a:pt x="361" y="671"/>
                    <a:pt x="361" y="671"/>
                  </a:cubicBezTo>
                  <a:cubicBezTo>
                    <a:pt x="380" y="671"/>
                    <a:pt x="380" y="671"/>
                    <a:pt x="380" y="671"/>
                  </a:cubicBezTo>
                  <a:cubicBezTo>
                    <a:pt x="389" y="671"/>
                    <a:pt x="389" y="671"/>
                    <a:pt x="389" y="671"/>
                  </a:cubicBezTo>
                  <a:cubicBezTo>
                    <a:pt x="393" y="671"/>
                    <a:pt x="393" y="671"/>
                    <a:pt x="393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7" y="671"/>
                    <a:pt x="397" y="671"/>
                    <a:pt x="397" y="671"/>
                  </a:cubicBezTo>
                  <a:cubicBezTo>
                    <a:pt x="398" y="671"/>
                    <a:pt x="399" y="671"/>
                    <a:pt x="399" y="671"/>
                  </a:cubicBezTo>
                  <a:cubicBezTo>
                    <a:pt x="403" y="670"/>
                    <a:pt x="407" y="668"/>
                    <a:pt x="409" y="666"/>
                  </a:cubicBezTo>
                  <a:cubicBezTo>
                    <a:pt x="412" y="664"/>
                    <a:pt x="414" y="661"/>
                    <a:pt x="416" y="658"/>
                  </a:cubicBezTo>
                  <a:cubicBezTo>
                    <a:pt x="418" y="653"/>
                    <a:pt x="418" y="647"/>
                    <a:pt x="417" y="642"/>
                  </a:cubicBezTo>
                  <a:cubicBezTo>
                    <a:pt x="418" y="648"/>
                    <a:pt x="417" y="655"/>
                    <a:pt x="413" y="660"/>
                  </a:cubicBezTo>
                  <a:cubicBezTo>
                    <a:pt x="412" y="662"/>
                    <a:pt x="409" y="665"/>
                    <a:pt x="407" y="666"/>
                  </a:cubicBezTo>
                  <a:cubicBezTo>
                    <a:pt x="404" y="668"/>
                    <a:pt x="400" y="669"/>
                    <a:pt x="397" y="669"/>
                  </a:cubicBezTo>
                  <a:cubicBezTo>
                    <a:pt x="369" y="669"/>
                    <a:pt x="369" y="669"/>
                    <a:pt x="369" y="669"/>
                  </a:cubicBezTo>
                  <a:cubicBezTo>
                    <a:pt x="350" y="668"/>
                    <a:pt x="330" y="668"/>
                    <a:pt x="311" y="668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227" y="667"/>
                    <a:pt x="264" y="667"/>
                    <a:pt x="296" y="668"/>
                  </a:cubicBezTo>
                  <a:cubicBezTo>
                    <a:pt x="319" y="668"/>
                    <a:pt x="341" y="668"/>
                    <a:pt x="362" y="668"/>
                  </a:cubicBezTo>
                  <a:cubicBezTo>
                    <a:pt x="394" y="668"/>
                    <a:pt x="394" y="668"/>
                    <a:pt x="394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7" y="668"/>
                    <a:pt x="397" y="668"/>
                    <a:pt x="397" y="668"/>
                  </a:cubicBezTo>
                  <a:cubicBezTo>
                    <a:pt x="397" y="668"/>
                    <a:pt x="398" y="668"/>
                    <a:pt x="398" y="668"/>
                  </a:cubicBezTo>
                  <a:cubicBezTo>
                    <a:pt x="400" y="668"/>
                    <a:pt x="402" y="668"/>
                    <a:pt x="403" y="667"/>
                  </a:cubicBezTo>
                  <a:cubicBezTo>
                    <a:pt x="407" y="666"/>
                    <a:pt x="409" y="663"/>
                    <a:pt x="411" y="661"/>
                  </a:cubicBezTo>
                  <a:cubicBezTo>
                    <a:pt x="416" y="656"/>
                    <a:pt x="417" y="649"/>
                    <a:pt x="416" y="642"/>
                  </a:cubicBezTo>
                  <a:cubicBezTo>
                    <a:pt x="416" y="639"/>
                    <a:pt x="415" y="637"/>
                    <a:pt x="414" y="634"/>
                  </a:cubicBezTo>
                  <a:cubicBezTo>
                    <a:pt x="412" y="631"/>
                    <a:pt x="409" y="629"/>
                    <a:pt x="406" y="627"/>
                  </a:cubicBezTo>
                  <a:cubicBezTo>
                    <a:pt x="404" y="626"/>
                    <a:pt x="401" y="625"/>
                    <a:pt x="399" y="626"/>
                  </a:cubicBezTo>
                  <a:cubicBezTo>
                    <a:pt x="397" y="626"/>
                    <a:pt x="396" y="626"/>
                    <a:pt x="396" y="627"/>
                  </a:cubicBezTo>
                  <a:cubicBezTo>
                    <a:pt x="396" y="627"/>
                    <a:pt x="397" y="628"/>
                    <a:pt x="399" y="628"/>
                  </a:cubicBezTo>
                  <a:cubicBezTo>
                    <a:pt x="401" y="629"/>
                    <a:pt x="404" y="631"/>
                    <a:pt x="407" y="634"/>
                  </a:cubicBezTo>
                  <a:cubicBezTo>
                    <a:pt x="408" y="636"/>
                    <a:pt x="410" y="639"/>
                    <a:pt x="410" y="642"/>
                  </a:cubicBezTo>
                  <a:cubicBezTo>
                    <a:pt x="411" y="645"/>
                    <a:pt x="411" y="647"/>
                    <a:pt x="411" y="647"/>
                  </a:cubicBezTo>
                  <a:cubicBezTo>
                    <a:pt x="410" y="648"/>
                    <a:pt x="409" y="647"/>
                    <a:pt x="409" y="646"/>
                  </a:cubicBezTo>
                  <a:cubicBezTo>
                    <a:pt x="409" y="650"/>
                    <a:pt x="408" y="653"/>
                    <a:pt x="406" y="655"/>
                  </a:cubicBezTo>
                  <a:cubicBezTo>
                    <a:pt x="404" y="658"/>
                    <a:pt x="401" y="660"/>
                    <a:pt x="398" y="660"/>
                  </a:cubicBezTo>
                  <a:cubicBezTo>
                    <a:pt x="398" y="660"/>
                    <a:pt x="397" y="660"/>
                    <a:pt x="396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32" y="660"/>
                    <a:pt x="332" y="660"/>
                    <a:pt x="332" y="660"/>
                  </a:cubicBezTo>
                  <a:cubicBezTo>
                    <a:pt x="295" y="660"/>
                    <a:pt x="259" y="659"/>
                    <a:pt x="223" y="658"/>
                  </a:cubicBezTo>
                  <a:cubicBezTo>
                    <a:pt x="259" y="659"/>
                    <a:pt x="296" y="660"/>
                    <a:pt x="332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95" y="660"/>
                    <a:pt x="395" y="660"/>
                    <a:pt x="395" y="660"/>
                  </a:cubicBezTo>
                  <a:cubicBezTo>
                    <a:pt x="396" y="660"/>
                    <a:pt x="396" y="660"/>
                    <a:pt x="396" y="660"/>
                  </a:cubicBezTo>
                  <a:cubicBezTo>
                    <a:pt x="397" y="660"/>
                    <a:pt x="397" y="660"/>
                    <a:pt x="397" y="660"/>
                  </a:cubicBezTo>
                  <a:cubicBezTo>
                    <a:pt x="397" y="660"/>
                    <a:pt x="398" y="660"/>
                    <a:pt x="399" y="660"/>
                  </a:cubicBezTo>
                  <a:cubicBezTo>
                    <a:pt x="402" y="659"/>
                    <a:pt x="404" y="657"/>
                    <a:pt x="406" y="654"/>
                  </a:cubicBezTo>
                  <a:cubicBezTo>
                    <a:pt x="407" y="652"/>
                    <a:pt x="408" y="649"/>
                    <a:pt x="408" y="646"/>
                  </a:cubicBezTo>
                  <a:cubicBezTo>
                    <a:pt x="408" y="645"/>
                    <a:pt x="407" y="645"/>
                    <a:pt x="407" y="646"/>
                  </a:cubicBezTo>
                  <a:cubicBezTo>
                    <a:pt x="407" y="646"/>
                    <a:pt x="407" y="648"/>
                    <a:pt x="406" y="650"/>
                  </a:cubicBezTo>
                  <a:cubicBezTo>
                    <a:pt x="405" y="651"/>
                    <a:pt x="404" y="654"/>
                    <a:pt x="402" y="656"/>
                  </a:cubicBezTo>
                  <a:cubicBezTo>
                    <a:pt x="400" y="657"/>
                    <a:pt x="399" y="658"/>
                    <a:pt x="397" y="658"/>
                  </a:cubicBezTo>
                  <a:cubicBezTo>
                    <a:pt x="397" y="658"/>
                    <a:pt x="397" y="658"/>
                    <a:pt x="396" y="658"/>
                  </a:cubicBezTo>
                  <a:cubicBezTo>
                    <a:pt x="394" y="658"/>
                    <a:pt x="394" y="658"/>
                    <a:pt x="394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79" y="658"/>
                    <a:pt x="366" y="658"/>
                    <a:pt x="357" y="658"/>
                  </a:cubicBezTo>
                  <a:cubicBezTo>
                    <a:pt x="306" y="657"/>
                    <a:pt x="251" y="657"/>
                    <a:pt x="201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4" y="656"/>
                    <a:pt x="184" y="656"/>
                    <a:pt x="183" y="655"/>
                  </a:cubicBezTo>
                  <a:cubicBezTo>
                    <a:pt x="182" y="655"/>
                    <a:pt x="181" y="654"/>
                    <a:pt x="180" y="653"/>
                  </a:cubicBezTo>
                  <a:cubicBezTo>
                    <a:pt x="179" y="652"/>
                    <a:pt x="178" y="649"/>
                    <a:pt x="178" y="646"/>
                  </a:cubicBezTo>
                  <a:cubicBezTo>
                    <a:pt x="178" y="643"/>
                    <a:pt x="179" y="640"/>
                    <a:pt x="181" y="638"/>
                  </a:cubicBezTo>
                  <a:cubicBezTo>
                    <a:pt x="181" y="638"/>
                    <a:pt x="182" y="637"/>
                    <a:pt x="183" y="637"/>
                  </a:cubicBezTo>
                  <a:cubicBezTo>
                    <a:pt x="184" y="636"/>
                    <a:pt x="184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6" y="636"/>
                    <a:pt x="186" y="636"/>
                    <a:pt x="186" y="636"/>
                  </a:cubicBezTo>
                  <a:cubicBezTo>
                    <a:pt x="187" y="636"/>
                    <a:pt x="187" y="636"/>
                    <a:pt x="187" y="636"/>
                  </a:cubicBezTo>
                  <a:cubicBezTo>
                    <a:pt x="201" y="636"/>
                    <a:pt x="201" y="636"/>
                    <a:pt x="201" y="636"/>
                  </a:cubicBezTo>
                  <a:cubicBezTo>
                    <a:pt x="229" y="636"/>
                    <a:pt x="229" y="636"/>
                    <a:pt x="229" y="636"/>
                  </a:cubicBezTo>
                  <a:cubicBezTo>
                    <a:pt x="279" y="635"/>
                    <a:pt x="334" y="636"/>
                    <a:pt x="376" y="635"/>
                  </a:cubicBezTo>
                  <a:cubicBezTo>
                    <a:pt x="412" y="634"/>
                    <a:pt x="398" y="630"/>
                    <a:pt x="362" y="628"/>
                  </a:cubicBezTo>
                  <a:cubicBezTo>
                    <a:pt x="362" y="627"/>
                    <a:pt x="362" y="627"/>
                    <a:pt x="362" y="627"/>
                  </a:cubicBezTo>
                  <a:cubicBezTo>
                    <a:pt x="393" y="627"/>
                    <a:pt x="385" y="625"/>
                    <a:pt x="384" y="624"/>
                  </a:cubicBezTo>
                  <a:cubicBezTo>
                    <a:pt x="391" y="624"/>
                    <a:pt x="391" y="624"/>
                    <a:pt x="391" y="624"/>
                  </a:cubicBezTo>
                  <a:cubicBezTo>
                    <a:pt x="392" y="624"/>
                    <a:pt x="392" y="624"/>
                    <a:pt x="392" y="624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4" y="624"/>
                  </a:cubicBezTo>
                  <a:cubicBezTo>
                    <a:pt x="395" y="624"/>
                    <a:pt x="397" y="623"/>
                    <a:pt x="398" y="623"/>
                  </a:cubicBezTo>
                  <a:cubicBezTo>
                    <a:pt x="400" y="623"/>
                    <a:pt x="403" y="622"/>
                    <a:pt x="405" y="620"/>
                  </a:cubicBezTo>
                  <a:cubicBezTo>
                    <a:pt x="410" y="617"/>
                    <a:pt x="414" y="613"/>
                    <a:pt x="415" y="608"/>
                  </a:cubicBezTo>
                  <a:cubicBezTo>
                    <a:pt x="416" y="605"/>
                    <a:pt x="417" y="603"/>
                    <a:pt x="417" y="600"/>
                  </a:cubicBezTo>
                  <a:cubicBezTo>
                    <a:pt x="417" y="594"/>
                    <a:pt x="417" y="594"/>
                    <a:pt x="417" y="594"/>
                  </a:cubicBezTo>
                  <a:cubicBezTo>
                    <a:pt x="417" y="571"/>
                    <a:pt x="417" y="571"/>
                    <a:pt x="417" y="571"/>
                  </a:cubicBezTo>
                  <a:cubicBezTo>
                    <a:pt x="417" y="550"/>
                    <a:pt x="417" y="550"/>
                    <a:pt x="417" y="550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20" y="548"/>
                    <a:pt x="420" y="548"/>
                    <a:pt x="420" y="548"/>
                  </a:cubicBezTo>
                  <a:cubicBezTo>
                    <a:pt x="423" y="546"/>
                    <a:pt x="427" y="544"/>
                    <a:pt x="430" y="542"/>
                  </a:cubicBezTo>
                  <a:cubicBezTo>
                    <a:pt x="427" y="544"/>
                    <a:pt x="423" y="546"/>
                    <a:pt x="420" y="548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17" y="549"/>
                    <a:pt x="417" y="549"/>
                    <a:pt x="417" y="550"/>
                  </a:cubicBezTo>
                  <a:cubicBezTo>
                    <a:pt x="417" y="572"/>
                    <a:pt x="417" y="572"/>
                    <a:pt x="417" y="572"/>
                  </a:cubicBezTo>
                  <a:cubicBezTo>
                    <a:pt x="417" y="595"/>
                    <a:pt x="417" y="595"/>
                    <a:pt x="417" y="595"/>
                  </a:cubicBezTo>
                  <a:cubicBezTo>
                    <a:pt x="417" y="601"/>
                    <a:pt x="417" y="601"/>
                    <a:pt x="417" y="601"/>
                  </a:cubicBezTo>
                  <a:cubicBezTo>
                    <a:pt x="417" y="603"/>
                    <a:pt x="416" y="606"/>
                    <a:pt x="415" y="609"/>
                  </a:cubicBezTo>
                  <a:cubicBezTo>
                    <a:pt x="413" y="614"/>
                    <a:pt x="409" y="618"/>
                    <a:pt x="405" y="621"/>
                  </a:cubicBezTo>
                  <a:cubicBezTo>
                    <a:pt x="402" y="622"/>
                    <a:pt x="400" y="623"/>
                    <a:pt x="397" y="623"/>
                  </a:cubicBezTo>
                  <a:cubicBezTo>
                    <a:pt x="396" y="623"/>
                    <a:pt x="394" y="624"/>
                    <a:pt x="393" y="624"/>
                  </a:cubicBezTo>
                  <a:cubicBezTo>
                    <a:pt x="390" y="624"/>
                    <a:pt x="390" y="624"/>
                    <a:pt x="390" y="624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384" y="623"/>
                    <a:pt x="384" y="623"/>
                    <a:pt x="385" y="623"/>
                  </a:cubicBezTo>
                  <a:cubicBezTo>
                    <a:pt x="379" y="623"/>
                    <a:pt x="374" y="623"/>
                    <a:pt x="369" y="623"/>
                  </a:cubicBezTo>
                  <a:cubicBezTo>
                    <a:pt x="390" y="623"/>
                    <a:pt x="390" y="623"/>
                    <a:pt x="390" y="623"/>
                  </a:cubicBezTo>
                  <a:cubicBezTo>
                    <a:pt x="393" y="623"/>
                    <a:pt x="393" y="623"/>
                    <a:pt x="393" y="623"/>
                  </a:cubicBezTo>
                  <a:cubicBezTo>
                    <a:pt x="394" y="623"/>
                    <a:pt x="395" y="623"/>
                    <a:pt x="397" y="622"/>
                  </a:cubicBezTo>
                  <a:cubicBezTo>
                    <a:pt x="399" y="622"/>
                    <a:pt x="402" y="621"/>
                    <a:pt x="404" y="620"/>
                  </a:cubicBezTo>
                  <a:cubicBezTo>
                    <a:pt x="409" y="617"/>
                    <a:pt x="413" y="612"/>
                    <a:pt x="414" y="607"/>
                  </a:cubicBezTo>
                  <a:cubicBezTo>
                    <a:pt x="415" y="606"/>
                    <a:pt x="415" y="605"/>
                    <a:pt x="415" y="603"/>
                  </a:cubicBezTo>
                  <a:cubicBezTo>
                    <a:pt x="416" y="603"/>
                    <a:pt x="416" y="602"/>
                    <a:pt x="416" y="601"/>
                  </a:cubicBezTo>
                  <a:cubicBezTo>
                    <a:pt x="416" y="601"/>
                    <a:pt x="416" y="600"/>
                    <a:pt x="416" y="599"/>
                  </a:cubicBezTo>
                  <a:cubicBezTo>
                    <a:pt x="416" y="593"/>
                    <a:pt x="416" y="593"/>
                    <a:pt x="416" y="593"/>
                  </a:cubicBezTo>
                  <a:cubicBezTo>
                    <a:pt x="416" y="581"/>
                    <a:pt x="416" y="581"/>
                    <a:pt x="416" y="581"/>
                  </a:cubicBezTo>
                  <a:cubicBezTo>
                    <a:pt x="416" y="557"/>
                    <a:pt x="416" y="557"/>
                    <a:pt x="416" y="557"/>
                  </a:cubicBezTo>
                  <a:cubicBezTo>
                    <a:pt x="416" y="549"/>
                    <a:pt x="416" y="549"/>
                    <a:pt x="416" y="549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7" y="548"/>
                    <a:pt x="417" y="548"/>
                    <a:pt x="417" y="548"/>
                  </a:cubicBezTo>
                  <a:cubicBezTo>
                    <a:pt x="419" y="547"/>
                    <a:pt x="421" y="546"/>
                    <a:pt x="423" y="545"/>
                  </a:cubicBezTo>
                  <a:cubicBezTo>
                    <a:pt x="430" y="541"/>
                    <a:pt x="437" y="537"/>
                    <a:pt x="444" y="533"/>
                  </a:cubicBezTo>
                  <a:cubicBezTo>
                    <a:pt x="445" y="534"/>
                    <a:pt x="445" y="534"/>
                    <a:pt x="445" y="534"/>
                  </a:cubicBezTo>
                  <a:cubicBezTo>
                    <a:pt x="476" y="514"/>
                    <a:pt x="504" y="488"/>
                    <a:pt x="526" y="458"/>
                  </a:cubicBezTo>
                  <a:cubicBezTo>
                    <a:pt x="548" y="428"/>
                    <a:pt x="564" y="394"/>
                    <a:pt x="574" y="357"/>
                  </a:cubicBezTo>
                  <a:cubicBezTo>
                    <a:pt x="583" y="321"/>
                    <a:pt x="585" y="283"/>
                    <a:pt x="579" y="245"/>
                  </a:cubicBezTo>
                  <a:cubicBezTo>
                    <a:pt x="574" y="208"/>
                    <a:pt x="561" y="171"/>
                    <a:pt x="542" y="139"/>
                  </a:cubicBezTo>
                  <a:close/>
                  <a:moveTo>
                    <a:pt x="338" y="819"/>
                  </a:moveTo>
                  <a:cubicBezTo>
                    <a:pt x="339" y="819"/>
                    <a:pt x="340" y="819"/>
                    <a:pt x="340" y="818"/>
                  </a:cubicBezTo>
                  <a:cubicBezTo>
                    <a:pt x="340" y="819"/>
                    <a:pt x="339" y="819"/>
                    <a:pt x="338" y="819"/>
                  </a:cubicBezTo>
                  <a:close/>
                  <a:moveTo>
                    <a:pt x="256" y="820"/>
                  </a:moveTo>
                  <a:cubicBezTo>
                    <a:pt x="265" y="821"/>
                    <a:pt x="274" y="822"/>
                    <a:pt x="283" y="823"/>
                  </a:cubicBezTo>
                  <a:cubicBezTo>
                    <a:pt x="292" y="823"/>
                    <a:pt x="301" y="824"/>
                    <a:pt x="310" y="824"/>
                  </a:cubicBezTo>
                  <a:cubicBezTo>
                    <a:pt x="315" y="824"/>
                    <a:pt x="319" y="823"/>
                    <a:pt x="324" y="823"/>
                  </a:cubicBezTo>
                  <a:cubicBezTo>
                    <a:pt x="328" y="822"/>
                    <a:pt x="333" y="822"/>
                    <a:pt x="336" y="820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7" y="820"/>
                    <a:pt x="337" y="820"/>
                    <a:pt x="338" y="819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6" y="820"/>
                    <a:pt x="336" y="820"/>
                    <a:pt x="336" y="820"/>
                  </a:cubicBezTo>
                  <a:cubicBezTo>
                    <a:pt x="332" y="822"/>
                    <a:pt x="328" y="822"/>
                    <a:pt x="324" y="823"/>
                  </a:cubicBezTo>
                  <a:cubicBezTo>
                    <a:pt x="319" y="823"/>
                    <a:pt x="315" y="824"/>
                    <a:pt x="310" y="824"/>
                  </a:cubicBezTo>
                  <a:cubicBezTo>
                    <a:pt x="301" y="824"/>
                    <a:pt x="292" y="824"/>
                    <a:pt x="283" y="823"/>
                  </a:cubicBezTo>
                  <a:cubicBezTo>
                    <a:pt x="274" y="822"/>
                    <a:pt x="264" y="821"/>
                    <a:pt x="256" y="820"/>
                  </a:cubicBezTo>
                  <a:cubicBezTo>
                    <a:pt x="253" y="820"/>
                    <a:pt x="251" y="820"/>
                    <a:pt x="249" y="819"/>
                  </a:cubicBezTo>
                  <a:cubicBezTo>
                    <a:pt x="249" y="819"/>
                    <a:pt x="249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51" y="820"/>
                    <a:pt x="254" y="820"/>
                    <a:pt x="256" y="820"/>
                  </a:cubicBezTo>
                  <a:close/>
                  <a:moveTo>
                    <a:pt x="249" y="817"/>
                  </a:move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lose/>
                  <a:moveTo>
                    <a:pt x="249" y="819"/>
                  </a:moveTo>
                  <a:cubicBezTo>
                    <a:pt x="249" y="819"/>
                    <a:pt x="249" y="819"/>
                    <a:pt x="249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lose/>
                  <a:moveTo>
                    <a:pt x="246" y="817"/>
                  </a:moveTo>
                  <a:cubicBezTo>
                    <a:pt x="246" y="818"/>
                    <a:pt x="247" y="818"/>
                    <a:pt x="248" y="818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8"/>
                  </a:cubicBezTo>
                  <a:cubicBezTo>
                    <a:pt x="247" y="818"/>
                    <a:pt x="246" y="817"/>
                    <a:pt x="245" y="817"/>
                  </a:cubicBezTo>
                  <a:cubicBezTo>
                    <a:pt x="243" y="814"/>
                    <a:pt x="240" y="811"/>
                    <a:pt x="237" y="807"/>
                  </a:cubicBezTo>
                  <a:cubicBezTo>
                    <a:pt x="240" y="811"/>
                    <a:pt x="243" y="814"/>
                    <a:pt x="246" y="817"/>
                  </a:cubicBezTo>
                  <a:close/>
                  <a:moveTo>
                    <a:pt x="230" y="813"/>
                  </a:moveTo>
                  <a:cubicBezTo>
                    <a:pt x="230" y="812"/>
                    <a:pt x="230" y="812"/>
                    <a:pt x="230" y="812"/>
                  </a:cubicBezTo>
                  <a:cubicBezTo>
                    <a:pt x="228" y="811"/>
                    <a:pt x="228" y="811"/>
                    <a:pt x="228" y="811"/>
                  </a:cubicBezTo>
                  <a:cubicBezTo>
                    <a:pt x="228" y="810"/>
                    <a:pt x="228" y="810"/>
                    <a:pt x="228" y="810"/>
                  </a:cubicBezTo>
                  <a:cubicBezTo>
                    <a:pt x="227" y="809"/>
                    <a:pt x="227" y="809"/>
                    <a:pt x="227" y="809"/>
                  </a:cubicBezTo>
                  <a:cubicBezTo>
                    <a:pt x="227" y="808"/>
                    <a:pt x="227" y="808"/>
                    <a:pt x="227" y="808"/>
                  </a:cubicBezTo>
                  <a:cubicBezTo>
                    <a:pt x="223" y="800"/>
                    <a:pt x="223" y="800"/>
                    <a:pt x="223" y="800"/>
                  </a:cubicBezTo>
                  <a:cubicBezTo>
                    <a:pt x="215" y="784"/>
                    <a:pt x="215" y="784"/>
                    <a:pt x="215" y="784"/>
                  </a:cubicBezTo>
                  <a:cubicBezTo>
                    <a:pt x="220" y="793"/>
                    <a:pt x="224" y="804"/>
                    <a:pt x="230" y="813"/>
                  </a:cubicBezTo>
                  <a:close/>
                  <a:moveTo>
                    <a:pt x="190" y="672"/>
                  </a:moveTo>
                  <a:cubicBezTo>
                    <a:pt x="187" y="672"/>
                    <a:pt x="187" y="672"/>
                    <a:pt x="187" y="672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5" y="672"/>
                    <a:pt x="184" y="672"/>
                    <a:pt x="183" y="672"/>
                  </a:cubicBezTo>
                  <a:cubicBezTo>
                    <a:pt x="180" y="672"/>
                    <a:pt x="177" y="673"/>
                    <a:pt x="175" y="675"/>
                  </a:cubicBezTo>
                  <a:cubicBezTo>
                    <a:pt x="172" y="677"/>
                    <a:pt x="170" y="679"/>
                    <a:pt x="169" y="681"/>
                  </a:cubicBezTo>
                  <a:cubicBezTo>
                    <a:pt x="166" y="686"/>
                    <a:pt x="165" y="691"/>
                    <a:pt x="165" y="696"/>
                  </a:cubicBezTo>
                  <a:cubicBezTo>
                    <a:pt x="165" y="702"/>
                    <a:pt x="167" y="707"/>
                    <a:pt x="171" y="711"/>
                  </a:cubicBezTo>
                  <a:cubicBezTo>
                    <a:pt x="173" y="713"/>
                    <a:pt x="175" y="715"/>
                    <a:pt x="178" y="716"/>
                  </a:cubicBezTo>
                  <a:cubicBezTo>
                    <a:pt x="179" y="716"/>
                    <a:pt x="181" y="717"/>
                    <a:pt x="182" y="717"/>
                  </a:cubicBezTo>
                  <a:cubicBezTo>
                    <a:pt x="183" y="717"/>
                    <a:pt x="184" y="717"/>
                    <a:pt x="184" y="717"/>
                  </a:cubicBezTo>
                  <a:cubicBezTo>
                    <a:pt x="185" y="717"/>
                    <a:pt x="185" y="717"/>
                    <a:pt x="185" y="717"/>
                  </a:cubicBezTo>
                  <a:cubicBezTo>
                    <a:pt x="186" y="717"/>
                    <a:pt x="186" y="717"/>
                    <a:pt x="186" y="717"/>
                  </a:cubicBezTo>
                  <a:cubicBezTo>
                    <a:pt x="199" y="717"/>
                    <a:pt x="199" y="717"/>
                    <a:pt x="199" y="717"/>
                  </a:cubicBezTo>
                  <a:cubicBezTo>
                    <a:pt x="224" y="718"/>
                    <a:pt x="224" y="718"/>
                    <a:pt x="224" y="718"/>
                  </a:cubicBezTo>
                  <a:cubicBezTo>
                    <a:pt x="257" y="718"/>
                    <a:pt x="290" y="718"/>
                    <a:pt x="325" y="718"/>
                  </a:cubicBezTo>
                  <a:cubicBezTo>
                    <a:pt x="325" y="719"/>
                    <a:pt x="325" y="719"/>
                    <a:pt x="325" y="719"/>
                  </a:cubicBezTo>
                  <a:cubicBezTo>
                    <a:pt x="323" y="719"/>
                    <a:pt x="322" y="719"/>
                    <a:pt x="321" y="719"/>
                  </a:cubicBezTo>
                  <a:cubicBezTo>
                    <a:pt x="300" y="719"/>
                    <a:pt x="300" y="719"/>
                    <a:pt x="300" y="719"/>
                  </a:cubicBezTo>
                  <a:cubicBezTo>
                    <a:pt x="297" y="719"/>
                    <a:pt x="297" y="719"/>
                    <a:pt x="297" y="719"/>
                  </a:cubicBezTo>
                  <a:cubicBezTo>
                    <a:pt x="272" y="719"/>
                    <a:pt x="247" y="718"/>
                    <a:pt x="223" y="718"/>
                  </a:cubicBezTo>
                  <a:cubicBezTo>
                    <a:pt x="198" y="718"/>
                    <a:pt x="198" y="718"/>
                    <a:pt x="198" y="718"/>
                  </a:cubicBezTo>
                  <a:cubicBezTo>
                    <a:pt x="186" y="718"/>
                    <a:pt x="186" y="718"/>
                    <a:pt x="186" y="718"/>
                  </a:cubicBezTo>
                  <a:cubicBezTo>
                    <a:pt x="185" y="718"/>
                    <a:pt x="185" y="718"/>
                    <a:pt x="185" y="718"/>
                  </a:cubicBezTo>
                  <a:cubicBezTo>
                    <a:pt x="184" y="718"/>
                    <a:pt x="184" y="718"/>
                    <a:pt x="184" y="718"/>
                  </a:cubicBezTo>
                  <a:cubicBezTo>
                    <a:pt x="183" y="718"/>
                    <a:pt x="182" y="718"/>
                    <a:pt x="181" y="718"/>
                  </a:cubicBezTo>
                  <a:cubicBezTo>
                    <a:pt x="180" y="718"/>
                    <a:pt x="178" y="717"/>
                    <a:pt x="177" y="716"/>
                  </a:cubicBezTo>
                  <a:cubicBezTo>
                    <a:pt x="174" y="715"/>
                    <a:pt x="172" y="713"/>
                    <a:pt x="170" y="711"/>
                  </a:cubicBezTo>
                  <a:cubicBezTo>
                    <a:pt x="166" y="707"/>
                    <a:pt x="164" y="702"/>
                    <a:pt x="164" y="696"/>
                  </a:cubicBezTo>
                  <a:cubicBezTo>
                    <a:pt x="164" y="691"/>
                    <a:pt x="165" y="685"/>
                    <a:pt x="168" y="680"/>
                  </a:cubicBezTo>
                  <a:cubicBezTo>
                    <a:pt x="170" y="678"/>
                    <a:pt x="172" y="676"/>
                    <a:pt x="174" y="674"/>
                  </a:cubicBezTo>
                  <a:cubicBezTo>
                    <a:pt x="177" y="673"/>
                    <a:pt x="180" y="671"/>
                    <a:pt x="183" y="671"/>
                  </a:cubicBezTo>
                  <a:cubicBezTo>
                    <a:pt x="183" y="671"/>
                    <a:pt x="184" y="671"/>
                    <a:pt x="185" y="671"/>
                  </a:cubicBezTo>
                  <a:cubicBezTo>
                    <a:pt x="187" y="671"/>
                    <a:pt x="187" y="671"/>
                    <a:pt x="187" y="671"/>
                  </a:cubicBezTo>
                  <a:cubicBezTo>
                    <a:pt x="190" y="671"/>
                    <a:pt x="190" y="671"/>
                    <a:pt x="190" y="671"/>
                  </a:cubicBezTo>
                  <a:cubicBezTo>
                    <a:pt x="196" y="671"/>
                    <a:pt x="196" y="671"/>
                    <a:pt x="196" y="671"/>
                  </a:cubicBezTo>
                  <a:cubicBezTo>
                    <a:pt x="196" y="671"/>
                    <a:pt x="194" y="671"/>
                    <a:pt x="197" y="671"/>
                  </a:cubicBezTo>
                  <a:lnTo>
                    <a:pt x="190" y="672"/>
                  </a:lnTo>
                  <a:close/>
                  <a:moveTo>
                    <a:pt x="136" y="380"/>
                  </a:moveTo>
                  <a:cubicBezTo>
                    <a:pt x="135" y="376"/>
                    <a:pt x="135" y="371"/>
                    <a:pt x="136" y="368"/>
                  </a:cubicBezTo>
                  <a:cubicBezTo>
                    <a:pt x="137" y="364"/>
                    <a:pt x="139" y="361"/>
                    <a:pt x="143" y="359"/>
                  </a:cubicBezTo>
                  <a:cubicBezTo>
                    <a:pt x="146" y="356"/>
                    <a:pt x="150" y="355"/>
                    <a:pt x="154" y="354"/>
                  </a:cubicBezTo>
                  <a:cubicBezTo>
                    <a:pt x="158" y="354"/>
                    <a:pt x="162" y="355"/>
                    <a:pt x="166" y="357"/>
                  </a:cubicBezTo>
                  <a:cubicBezTo>
                    <a:pt x="170" y="359"/>
                    <a:pt x="174" y="362"/>
                    <a:pt x="177" y="366"/>
                  </a:cubicBezTo>
                  <a:cubicBezTo>
                    <a:pt x="180" y="369"/>
                    <a:pt x="183" y="373"/>
                    <a:pt x="185" y="377"/>
                  </a:cubicBezTo>
                  <a:cubicBezTo>
                    <a:pt x="188" y="384"/>
                    <a:pt x="188" y="384"/>
                    <a:pt x="188" y="384"/>
                  </a:cubicBezTo>
                  <a:cubicBezTo>
                    <a:pt x="194" y="396"/>
                    <a:pt x="194" y="396"/>
                    <a:pt x="194" y="396"/>
                  </a:cubicBezTo>
                  <a:cubicBezTo>
                    <a:pt x="196" y="395"/>
                    <a:pt x="198" y="394"/>
                    <a:pt x="200" y="393"/>
                  </a:cubicBezTo>
                  <a:cubicBezTo>
                    <a:pt x="201" y="393"/>
                    <a:pt x="201" y="392"/>
                    <a:pt x="202" y="392"/>
                  </a:cubicBezTo>
                  <a:cubicBezTo>
                    <a:pt x="203" y="391"/>
                    <a:pt x="204" y="391"/>
                    <a:pt x="205" y="390"/>
                  </a:cubicBezTo>
                  <a:cubicBezTo>
                    <a:pt x="207" y="389"/>
                    <a:pt x="207" y="389"/>
                    <a:pt x="207" y="389"/>
                  </a:cubicBezTo>
                  <a:cubicBezTo>
                    <a:pt x="209" y="388"/>
                    <a:pt x="209" y="388"/>
                    <a:pt x="209" y="388"/>
                  </a:cubicBezTo>
                  <a:cubicBezTo>
                    <a:pt x="210" y="387"/>
                    <a:pt x="211" y="386"/>
                    <a:pt x="213" y="386"/>
                  </a:cubicBezTo>
                  <a:cubicBezTo>
                    <a:pt x="217" y="383"/>
                    <a:pt x="221" y="380"/>
                    <a:pt x="225" y="376"/>
                  </a:cubicBezTo>
                  <a:cubicBezTo>
                    <a:pt x="229" y="373"/>
                    <a:pt x="233" y="369"/>
                    <a:pt x="237" y="366"/>
                  </a:cubicBezTo>
                  <a:cubicBezTo>
                    <a:pt x="239" y="364"/>
                    <a:pt x="240" y="362"/>
                    <a:pt x="242" y="360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46" y="356"/>
                    <a:pt x="246" y="356"/>
                    <a:pt x="246" y="356"/>
                  </a:cubicBezTo>
                  <a:cubicBezTo>
                    <a:pt x="247" y="354"/>
                    <a:pt x="249" y="353"/>
                    <a:pt x="250" y="351"/>
                  </a:cubicBezTo>
                  <a:cubicBezTo>
                    <a:pt x="249" y="349"/>
                    <a:pt x="247" y="348"/>
                    <a:pt x="246" y="346"/>
                  </a:cubicBezTo>
                  <a:cubicBezTo>
                    <a:pt x="245" y="345"/>
                    <a:pt x="245" y="345"/>
                    <a:pt x="245" y="345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245" y="343"/>
                    <a:pt x="244" y="343"/>
                    <a:pt x="244" y="342"/>
                  </a:cubicBezTo>
                  <a:cubicBezTo>
                    <a:pt x="243" y="340"/>
                    <a:pt x="242" y="338"/>
                    <a:pt x="242" y="336"/>
                  </a:cubicBezTo>
                  <a:cubicBezTo>
                    <a:pt x="242" y="335"/>
                    <a:pt x="241" y="334"/>
                    <a:pt x="241" y="333"/>
                  </a:cubicBezTo>
                  <a:cubicBezTo>
                    <a:pt x="241" y="332"/>
                    <a:pt x="241" y="332"/>
                    <a:pt x="241" y="331"/>
                  </a:cubicBezTo>
                  <a:cubicBezTo>
                    <a:pt x="241" y="331"/>
                    <a:pt x="241" y="330"/>
                    <a:pt x="241" y="330"/>
                  </a:cubicBezTo>
                  <a:cubicBezTo>
                    <a:pt x="241" y="328"/>
                    <a:pt x="241" y="325"/>
                    <a:pt x="241" y="323"/>
                  </a:cubicBezTo>
                  <a:cubicBezTo>
                    <a:pt x="242" y="314"/>
                    <a:pt x="246" y="306"/>
                    <a:pt x="251" y="298"/>
                  </a:cubicBezTo>
                  <a:cubicBezTo>
                    <a:pt x="253" y="295"/>
                    <a:pt x="256" y="291"/>
                    <a:pt x="260" y="289"/>
                  </a:cubicBezTo>
                  <a:cubicBezTo>
                    <a:pt x="263" y="287"/>
                    <a:pt x="267" y="286"/>
                    <a:pt x="271" y="286"/>
                  </a:cubicBezTo>
                  <a:cubicBezTo>
                    <a:pt x="274" y="287"/>
                    <a:pt x="278" y="288"/>
                    <a:pt x="281" y="291"/>
                  </a:cubicBezTo>
                  <a:cubicBezTo>
                    <a:pt x="285" y="293"/>
                    <a:pt x="287" y="297"/>
                    <a:pt x="288" y="300"/>
                  </a:cubicBezTo>
                  <a:cubicBezTo>
                    <a:pt x="291" y="307"/>
                    <a:pt x="288" y="316"/>
                    <a:pt x="284" y="324"/>
                  </a:cubicBezTo>
                  <a:cubicBezTo>
                    <a:pt x="282" y="328"/>
                    <a:pt x="279" y="332"/>
                    <a:pt x="276" y="335"/>
                  </a:cubicBezTo>
                  <a:cubicBezTo>
                    <a:pt x="275" y="337"/>
                    <a:pt x="275" y="337"/>
                    <a:pt x="275" y="337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9" y="344"/>
                    <a:pt x="269" y="344"/>
                    <a:pt x="269" y="344"/>
                  </a:cubicBezTo>
                  <a:cubicBezTo>
                    <a:pt x="268" y="346"/>
                    <a:pt x="267" y="347"/>
                    <a:pt x="267" y="349"/>
                  </a:cubicBezTo>
                  <a:cubicBezTo>
                    <a:pt x="267" y="349"/>
                    <a:pt x="267" y="350"/>
                    <a:pt x="267" y="350"/>
                  </a:cubicBezTo>
                  <a:cubicBezTo>
                    <a:pt x="267" y="351"/>
                    <a:pt x="267" y="351"/>
                    <a:pt x="267" y="351"/>
                  </a:cubicBezTo>
                  <a:cubicBezTo>
                    <a:pt x="267" y="351"/>
                    <a:pt x="267" y="351"/>
                    <a:pt x="268" y="351"/>
                  </a:cubicBezTo>
                  <a:cubicBezTo>
                    <a:pt x="268" y="352"/>
                    <a:pt x="268" y="352"/>
                    <a:pt x="268" y="352"/>
                  </a:cubicBezTo>
                  <a:cubicBezTo>
                    <a:pt x="268" y="352"/>
                    <a:pt x="269" y="353"/>
                    <a:pt x="270" y="353"/>
                  </a:cubicBezTo>
                  <a:cubicBezTo>
                    <a:pt x="270" y="354"/>
                    <a:pt x="271" y="354"/>
                    <a:pt x="272" y="354"/>
                  </a:cubicBezTo>
                  <a:cubicBezTo>
                    <a:pt x="274" y="355"/>
                    <a:pt x="276" y="356"/>
                    <a:pt x="277" y="356"/>
                  </a:cubicBezTo>
                  <a:cubicBezTo>
                    <a:pt x="278" y="356"/>
                    <a:pt x="279" y="357"/>
                    <a:pt x="280" y="357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5" y="358"/>
                    <a:pt x="286" y="358"/>
                    <a:pt x="287" y="358"/>
                  </a:cubicBezTo>
                  <a:cubicBezTo>
                    <a:pt x="292" y="359"/>
                    <a:pt x="297" y="359"/>
                    <a:pt x="303" y="359"/>
                  </a:cubicBezTo>
                  <a:cubicBezTo>
                    <a:pt x="308" y="359"/>
                    <a:pt x="313" y="359"/>
                    <a:pt x="318" y="358"/>
                  </a:cubicBezTo>
                  <a:cubicBezTo>
                    <a:pt x="321" y="357"/>
                    <a:pt x="323" y="356"/>
                    <a:pt x="326" y="355"/>
                  </a:cubicBezTo>
                  <a:cubicBezTo>
                    <a:pt x="327" y="355"/>
                    <a:pt x="327" y="355"/>
                    <a:pt x="327" y="355"/>
                  </a:cubicBezTo>
                  <a:cubicBezTo>
                    <a:pt x="328" y="355"/>
                    <a:pt x="328" y="355"/>
                    <a:pt x="328" y="355"/>
                  </a:cubicBezTo>
                  <a:cubicBezTo>
                    <a:pt x="331" y="353"/>
                    <a:pt x="331" y="353"/>
                    <a:pt x="331" y="353"/>
                  </a:cubicBezTo>
                  <a:cubicBezTo>
                    <a:pt x="333" y="353"/>
                    <a:pt x="335" y="352"/>
                    <a:pt x="337" y="351"/>
                  </a:cubicBezTo>
                  <a:cubicBezTo>
                    <a:pt x="336" y="348"/>
                    <a:pt x="336" y="345"/>
                    <a:pt x="335" y="342"/>
                  </a:cubicBezTo>
                  <a:cubicBezTo>
                    <a:pt x="335" y="340"/>
                    <a:pt x="335" y="340"/>
                    <a:pt x="335" y="340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4" y="337"/>
                    <a:pt x="334" y="337"/>
                    <a:pt x="334" y="337"/>
                  </a:cubicBezTo>
                  <a:cubicBezTo>
                    <a:pt x="334" y="333"/>
                    <a:pt x="334" y="330"/>
                    <a:pt x="334" y="327"/>
                  </a:cubicBezTo>
                  <a:cubicBezTo>
                    <a:pt x="334" y="320"/>
                    <a:pt x="336" y="314"/>
                    <a:pt x="339" y="309"/>
                  </a:cubicBezTo>
                  <a:cubicBezTo>
                    <a:pt x="340" y="307"/>
                    <a:pt x="342" y="304"/>
                    <a:pt x="345" y="302"/>
                  </a:cubicBezTo>
                  <a:cubicBezTo>
                    <a:pt x="346" y="301"/>
                    <a:pt x="347" y="300"/>
                    <a:pt x="348" y="299"/>
                  </a:cubicBezTo>
                  <a:cubicBezTo>
                    <a:pt x="349" y="298"/>
                    <a:pt x="350" y="297"/>
                    <a:pt x="352" y="297"/>
                  </a:cubicBezTo>
                  <a:cubicBezTo>
                    <a:pt x="357" y="294"/>
                    <a:pt x="363" y="294"/>
                    <a:pt x="367" y="296"/>
                  </a:cubicBezTo>
                  <a:cubicBezTo>
                    <a:pt x="369" y="296"/>
                    <a:pt x="370" y="297"/>
                    <a:pt x="371" y="297"/>
                  </a:cubicBezTo>
                  <a:cubicBezTo>
                    <a:pt x="371" y="298"/>
                    <a:pt x="372" y="298"/>
                    <a:pt x="372" y="299"/>
                  </a:cubicBezTo>
                  <a:cubicBezTo>
                    <a:pt x="373" y="299"/>
                    <a:pt x="373" y="300"/>
                    <a:pt x="374" y="300"/>
                  </a:cubicBezTo>
                  <a:cubicBezTo>
                    <a:pt x="375" y="303"/>
                    <a:pt x="377" y="305"/>
                    <a:pt x="378" y="308"/>
                  </a:cubicBezTo>
                  <a:cubicBezTo>
                    <a:pt x="380" y="313"/>
                    <a:pt x="380" y="319"/>
                    <a:pt x="378" y="325"/>
                  </a:cubicBezTo>
                  <a:cubicBezTo>
                    <a:pt x="376" y="330"/>
                    <a:pt x="372" y="336"/>
                    <a:pt x="367" y="340"/>
                  </a:cubicBezTo>
                  <a:cubicBezTo>
                    <a:pt x="365" y="343"/>
                    <a:pt x="363" y="345"/>
                    <a:pt x="360" y="347"/>
                  </a:cubicBezTo>
                  <a:cubicBezTo>
                    <a:pt x="359" y="347"/>
                    <a:pt x="359" y="348"/>
                    <a:pt x="358" y="348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3" y="352"/>
                    <a:pt x="351" y="353"/>
                    <a:pt x="348" y="355"/>
                  </a:cubicBezTo>
                  <a:cubicBezTo>
                    <a:pt x="349" y="357"/>
                    <a:pt x="349" y="359"/>
                    <a:pt x="350" y="361"/>
                  </a:cubicBezTo>
                  <a:cubicBezTo>
                    <a:pt x="350" y="362"/>
                    <a:pt x="351" y="363"/>
                    <a:pt x="351" y="364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3" y="369"/>
                    <a:pt x="354" y="371"/>
                    <a:pt x="356" y="373"/>
                  </a:cubicBezTo>
                  <a:cubicBezTo>
                    <a:pt x="358" y="378"/>
                    <a:pt x="361" y="382"/>
                    <a:pt x="364" y="387"/>
                  </a:cubicBezTo>
                  <a:cubicBezTo>
                    <a:pt x="367" y="391"/>
                    <a:pt x="371" y="395"/>
                    <a:pt x="375" y="398"/>
                  </a:cubicBezTo>
                  <a:cubicBezTo>
                    <a:pt x="376" y="399"/>
                    <a:pt x="377" y="400"/>
                    <a:pt x="378" y="400"/>
                  </a:cubicBezTo>
                  <a:cubicBezTo>
                    <a:pt x="379" y="401"/>
                    <a:pt x="379" y="401"/>
                    <a:pt x="380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3" y="403"/>
                    <a:pt x="383" y="403"/>
                    <a:pt x="383" y="403"/>
                  </a:cubicBezTo>
                  <a:cubicBezTo>
                    <a:pt x="384" y="404"/>
                    <a:pt x="386" y="405"/>
                    <a:pt x="388" y="406"/>
                  </a:cubicBezTo>
                  <a:cubicBezTo>
                    <a:pt x="391" y="407"/>
                    <a:pt x="391" y="407"/>
                    <a:pt x="391" y="407"/>
                  </a:cubicBezTo>
                  <a:cubicBezTo>
                    <a:pt x="392" y="408"/>
                    <a:pt x="392" y="408"/>
                    <a:pt x="392" y="408"/>
                  </a:cubicBezTo>
                  <a:cubicBezTo>
                    <a:pt x="393" y="408"/>
                    <a:pt x="393" y="408"/>
                    <a:pt x="394" y="408"/>
                  </a:cubicBezTo>
                  <a:cubicBezTo>
                    <a:pt x="401" y="393"/>
                    <a:pt x="401" y="393"/>
                    <a:pt x="401" y="393"/>
                  </a:cubicBezTo>
                  <a:cubicBezTo>
                    <a:pt x="406" y="383"/>
                    <a:pt x="406" y="383"/>
                    <a:pt x="406" y="383"/>
                  </a:cubicBezTo>
                  <a:cubicBezTo>
                    <a:pt x="408" y="379"/>
                    <a:pt x="408" y="379"/>
                    <a:pt x="408" y="379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7"/>
                    <a:pt x="409" y="377"/>
                    <a:pt x="409" y="377"/>
                  </a:cubicBezTo>
                  <a:cubicBezTo>
                    <a:pt x="410" y="376"/>
                    <a:pt x="410" y="375"/>
                    <a:pt x="411" y="375"/>
                  </a:cubicBezTo>
                  <a:cubicBezTo>
                    <a:pt x="413" y="372"/>
                    <a:pt x="415" y="370"/>
                    <a:pt x="417" y="367"/>
                  </a:cubicBezTo>
                  <a:cubicBezTo>
                    <a:pt x="420" y="365"/>
                    <a:pt x="422" y="363"/>
                    <a:pt x="425" y="362"/>
                  </a:cubicBezTo>
                  <a:cubicBezTo>
                    <a:pt x="426" y="361"/>
                    <a:pt x="427" y="361"/>
                    <a:pt x="429" y="361"/>
                  </a:cubicBezTo>
                  <a:cubicBezTo>
                    <a:pt x="430" y="361"/>
                    <a:pt x="431" y="361"/>
                    <a:pt x="432" y="361"/>
                  </a:cubicBezTo>
                  <a:cubicBezTo>
                    <a:pt x="437" y="362"/>
                    <a:pt x="441" y="366"/>
                    <a:pt x="444" y="372"/>
                  </a:cubicBezTo>
                  <a:cubicBezTo>
                    <a:pt x="446" y="377"/>
                    <a:pt x="447" y="384"/>
                    <a:pt x="446" y="390"/>
                  </a:cubicBezTo>
                  <a:cubicBezTo>
                    <a:pt x="445" y="393"/>
                    <a:pt x="445" y="396"/>
                    <a:pt x="443" y="399"/>
                  </a:cubicBezTo>
                  <a:cubicBezTo>
                    <a:pt x="442" y="402"/>
                    <a:pt x="440" y="405"/>
                    <a:pt x="438" y="407"/>
                  </a:cubicBezTo>
                  <a:cubicBezTo>
                    <a:pt x="434" y="411"/>
                    <a:pt x="429" y="415"/>
                    <a:pt x="423" y="417"/>
                  </a:cubicBezTo>
                  <a:cubicBezTo>
                    <a:pt x="420" y="418"/>
                    <a:pt x="416" y="418"/>
                    <a:pt x="413" y="418"/>
                  </a:cubicBezTo>
                  <a:cubicBezTo>
                    <a:pt x="411" y="418"/>
                    <a:pt x="410" y="419"/>
                    <a:pt x="408" y="419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8"/>
                    <a:pt x="404" y="418"/>
                    <a:pt x="404" y="418"/>
                  </a:cubicBezTo>
                  <a:cubicBezTo>
                    <a:pt x="399" y="418"/>
                    <a:pt x="399" y="418"/>
                    <a:pt x="399" y="418"/>
                  </a:cubicBezTo>
                  <a:cubicBezTo>
                    <a:pt x="398" y="419"/>
                    <a:pt x="397" y="421"/>
                    <a:pt x="397" y="423"/>
                  </a:cubicBezTo>
                  <a:cubicBezTo>
                    <a:pt x="395" y="427"/>
                    <a:pt x="395" y="427"/>
                    <a:pt x="395" y="427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3"/>
                    <a:pt x="387" y="443"/>
                    <a:pt x="387" y="443"/>
                  </a:cubicBezTo>
                  <a:cubicBezTo>
                    <a:pt x="384" y="451"/>
                    <a:pt x="381" y="458"/>
                    <a:pt x="378" y="465"/>
                  </a:cubicBezTo>
                  <a:cubicBezTo>
                    <a:pt x="372" y="480"/>
                    <a:pt x="367" y="495"/>
                    <a:pt x="361" y="510"/>
                  </a:cubicBezTo>
                  <a:cubicBezTo>
                    <a:pt x="351" y="539"/>
                    <a:pt x="341" y="570"/>
                    <a:pt x="332" y="600"/>
                  </a:cubicBezTo>
                  <a:cubicBezTo>
                    <a:pt x="327" y="617"/>
                    <a:pt x="327" y="617"/>
                    <a:pt x="327" y="617"/>
                  </a:cubicBezTo>
                  <a:cubicBezTo>
                    <a:pt x="326" y="622"/>
                    <a:pt x="326" y="622"/>
                    <a:pt x="326" y="622"/>
                  </a:cubicBezTo>
                  <a:cubicBezTo>
                    <a:pt x="325" y="622"/>
                    <a:pt x="325" y="622"/>
                    <a:pt x="325" y="622"/>
                  </a:cubicBezTo>
                  <a:cubicBezTo>
                    <a:pt x="330" y="603"/>
                    <a:pt x="330" y="603"/>
                    <a:pt x="330" y="603"/>
                  </a:cubicBezTo>
                  <a:cubicBezTo>
                    <a:pt x="334" y="592"/>
                    <a:pt x="334" y="592"/>
                    <a:pt x="334" y="592"/>
                  </a:cubicBezTo>
                  <a:cubicBezTo>
                    <a:pt x="342" y="563"/>
                    <a:pt x="352" y="534"/>
                    <a:pt x="362" y="506"/>
                  </a:cubicBezTo>
                  <a:cubicBezTo>
                    <a:pt x="367" y="491"/>
                    <a:pt x="373" y="477"/>
                    <a:pt x="378" y="463"/>
                  </a:cubicBezTo>
                  <a:cubicBezTo>
                    <a:pt x="381" y="456"/>
                    <a:pt x="384" y="449"/>
                    <a:pt x="387" y="442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403" y="418"/>
                    <a:pt x="403" y="418"/>
                    <a:pt x="403" y="418"/>
                  </a:cubicBezTo>
                  <a:cubicBezTo>
                    <a:pt x="404" y="418"/>
                    <a:pt x="405" y="418"/>
                    <a:pt x="406" y="418"/>
                  </a:cubicBezTo>
                  <a:cubicBezTo>
                    <a:pt x="406" y="418"/>
                    <a:pt x="407" y="418"/>
                    <a:pt x="407" y="418"/>
                  </a:cubicBezTo>
                  <a:cubicBezTo>
                    <a:pt x="408" y="418"/>
                    <a:pt x="408" y="418"/>
                    <a:pt x="408" y="418"/>
                  </a:cubicBezTo>
                  <a:cubicBezTo>
                    <a:pt x="410" y="418"/>
                    <a:pt x="411" y="418"/>
                    <a:pt x="413" y="418"/>
                  </a:cubicBezTo>
                  <a:cubicBezTo>
                    <a:pt x="416" y="417"/>
                    <a:pt x="419" y="417"/>
                    <a:pt x="422" y="416"/>
                  </a:cubicBezTo>
                  <a:cubicBezTo>
                    <a:pt x="428" y="414"/>
                    <a:pt x="434" y="411"/>
                    <a:pt x="438" y="406"/>
                  </a:cubicBezTo>
                  <a:cubicBezTo>
                    <a:pt x="440" y="404"/>
                    <a:pt x="442" y="402"/>
                    <a:pt x="443" y="399"/>
                  </a:cubicBezTo>
                  <a:cubicBezTo>
                    <a:pt x="444" y="396"/>
                    <a:pt x="445" y="393"/>
                    <a:pt x="445" y="390"/>
                  </a:cubicBezTo>
                  <a:cubicBezTo>
                    <a:pt x="446" y="384"/>
                    <a:pt x="446" y="377"/>
                    <a:pt x="443" y="372"/>
                  </a:cubicBezTo>
                  <a:cubicBezTo>
                    <a:pt x="441" y="367"/>
                    <a:pt x="436" y="362"/>
                    <a:pt x="432" y="362"/>
                  </a:cubicBezTo>
                  <a:cubicBezTo>
                    <a:pt x="431" y="362"/>
                    <a:pt x="431" y="362"/>
                    <a:pt x="430" y="361"/>
                  </a:cubicBezTo>
                  <a:cubicBezTo>
                    <a:pt x="430" y="361"/>
                    <a:pt x="429" y="362"/>
                    <a:pt x="429" y="362"/>
                  </a:cubicBezTo>
                  <a:cubicBezTo>
                    <a:pt x="428" y="362"/>
                    <a:pt x="426" y="362"/>
                    <a:pt x="425" y="363"/>
                  </a:cubicBezTo>
                  <a:cubicBezTo>
                    <a:pt x="423" y="364"/>
                    <a:pt x="420" y="366"/>
                    <a:pt x="418" y="368"/>
                  </a:cubicBezTo>
                  <a:cubicBezTo>
                    <a:pt x="415" y="370"/>
                    <a:pt x="413" y="373"/>
                    <a:pt x="411" y="375"/>
                  </a:cubicBezTo>
                  <a:cubicBezTo>
                    <a:pt x="411" y="376"/>
                    <a:pt x="410" y="377"/>
                    <a:pt x="410" y="377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06" y="384"/>
                    <a:pt x="406" y="384"/>
                    <a:pt x="406" y="384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394" y="409"/>
                    <a:pt x="394" y="409"/>
                    <a:pt x="394" y="409"/>
                  </a:cubicBezTo>
                  <a:cubicBezTo>
                    <a:pt x="394" y="409"/>
                    <a:pt x="393" y="409"/>
                    <a:pt x="393" y="409"/>
                  </a:cubicBezTo>
                  <a:cubicBezTo>
                    <a:pt x="391" y="408"/>
                    <a:pt x="391" y="408"/>
                    <a:pt x="391" y="408"/>
                  </a:cubicBezTo>
                  <a:cubicBezTo>
                    <a:pt x="388" y="407"/>
                    <a:pt x="388" y="407"/>
                    <a:pt x="388" y="407"/>
                  </a:cubicBezTo>
                  <a:cubicBezTo>
                    <a:pt x="386" y="406"/>
                    <a:pt x="384" y="405"/>
                    <a:pt x="382" y="404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0" y="402"/>
                    <a:pt x="380" y="402"/>
                    <a:pt x="380" y="402"/>
                  </a:cubicBezTo>
                  <a:cubicBezTo>
                    <a:pt x="379" y="402"/>
                    <a:pt x="378" y="402"/>
                    <a:pt x="378" y="401"/>
                  </a:cubicBezTo>
                  <a:cubicBezTo>
                    <a:pt x="377" y="400"/>
                    <a:pt x="376" y="400"/>
                    <a:pt x="375" y="399"/>
                  </a:cubicBezTo>
                  <a:cubicBezTo>
                    <a:pt x="370" y="395"/>
                    <a:pt x="367" y="391"/>
                    <a:pt x="363" y="387"/>
                  </a:cubicBezTo>
                  <a:cubicBezTo>
                    <a:pt x="360" y="383"/>
                    <a:pt x="357" y="378"/>
                    <a:pt x="355" y="374"/>
                  </a:cubicBezTo>
                  <a:cubicBezTo>
                    <a:pt x="354" y="371"/>
                    <a:pt x="352" y="369"/>
                    <a:pt x="351" y="367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50" y="363"/>
                    <a:pt x="350" y="362"/>
                    <a:pt x="349" y="361"/>
                  </a:cubicBezTo>
                  <a:cubicBezTo>
                    <a:pt x="348" y="359"/>
                    <a:pt x="348" y="357"/>
                    <a:pt x="347" y="355"/>
                  </a:cubicBezTo>
                  <a:cubicBezTo>
                    <a:pt x="350" y="353"/>
                    <a:pt x="352" y="351"/>
                    <a:pt x="355" y="349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58" y="348"/>
                    <a:pt x="358" y="348"/>
                    <a:pt x="358" y="348"/>
                  </a:cubicBezTo>
                  <a:cubicBezTo>
                    <a:pt x="358" y="347"/>
                    <a:pt x="359" y="347"/>
                    <a:pt x="359" y="346"/>
                  </a:cubicBezTo>
                  <a:cubicBezTo>
                    <a:pt x="362" y="344"/>
                    <a:pt x="364" y="342"/>
                    <a:pt x="367" y="340"/>
                  </a:cubicBezTo>
                  <a:cubicBezTo>
                    <a:pt x="371" y="335"/>
                    <a:pt x="375" y="330"/>
                    <a:pt x="377" y="325"/>
                  </a:cubicBezTo>
                  <a:cubicBezTo>
                    <a:pt x="379" y="319"/>
                    <a:pt x="379" y="313"/>
                    <a:pt x="377" y="308"/>
                  </a:cubicBezTo>
                  <a:cubicBezTo>
                    <a:pt x="376" y="306"/>
                    <a:pt x="375" y="303"/>
                    <a:pt x="373" y="301"/>
                  </a:cubicBezTo>
                  <a:cubicBezTo>
                    <a:pt x="372" y="301"/>
                    <a:pt x="372" y="300"/>
                    <a:pt x="371" y="299"/>
                  </a:cubicBezTo>
                  <a:cubicBezTo>
                    <a:pt x="371" y="299"/>
                    <a:pt x="371" y="299"/>
                    <a:pt x="370" y="298"/>
                  </a:cubicBezTo>
                  <a:cubicBezTo>
                    <a:pt x="369" y="297"/>
                    <a:pt x="368" y="297"/>
                    <a:pt x="367" y="296"/>
                  </a:cubicBezTo>
                  <a:cubicBezTo>
                    <a:pt x="363" y="295"/>
                    <a:pt x="357" y="295"/>
                    <a:pt x="352" y="298"/>
                  </a:cubicBezTo>
                  <a:cubicBezTo>
                    <a:pt x="351" y="298"/>
                    <a:pt x="350" y="299"/>
                    <a:pt x="349" y="300"/>
                  </a:cubicBezTo>
                  <a:cubicBezTo>
                    <a:pt x="347" y="301"/>
                    <a:pt x="346" y="302"/>
                    <a:pt x="345" y="303"/>
                  </a:cubicBezTo>
                  <a:cubicBezTo>
                    <a:pt x="343" y="305"/>
                    <a:pt x="341" y="307"/>
                    <a:pt x="340" y="310"/>
                  </a:cubicBezTo>
                  <a:cubicBezTo>
                    <a:pt x="337" y="315"/>
                    <a:pt x="335" y="321"/>
                    <a:pt x="335" y="327"/>
                  </a:cubicBezTo>
                  <a:cubicBezTo>
                    <a:pt x="335" y="330"/>
                    <a:pt x="335" y="333"/>
                    <a:pt x="335" y="337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2"/>
                    <a:pt x="336" y="342"/>
                    <a:pt x="336" y="342"/>
                  </a:cubicBezTo>
                  <a:cubicBezTo>
                    <a:pt x="336" y="343"/>
                    <a:pt x="336" y="343"/>
                    <a:pt x="336" y="343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7"/>
                    <a:pt x="337" y="347"/>
                    <a:pt x="337" y="347"/>
                  </a:cubicBezTo>
                  <a:cubicBezTo>
                    <a:pt x="338" y="351"/>
                    <a:pt x="338" y="351"/>
                    <a:pt x="338" y="351"/>
                  </a:cubicBezTo>
                  <a:cubicBezTo>
                    <a:pt x="336" y="352"/>
                    <a:pt x="334" y="353"/>
                    <a:pt x="332" y="354"/>
                  </a:cubicBezTo>
                  <a:cubicBezTo>
                    <a:pt x="331" y="355"/>
                    <a:pt x="330" y="355"/>
                    <a:pt x="329" y="355"/>
                  </a:cubicBezTo>
                  <a:cubicBezTo>
                    <a:pt x="328" y="356"/>
                    <a:pt x="328" y="356"/>
                    <a:pt x="328" y="356"/>
                  </a:cubicBezTo>
                  <a:cubicBezTo>
                    <a:pt x="326" y="356"/>
                    <a:pt x="326" y="356"/>
                    <a:pt x="326" y="356"/>
                  </a:cubicBezTo>
                  <a:cubicBezTo>
                    <a:pt x="324" y="357"/>
                    <a:pt x="321" y="358"/>
                    <a:pt x="318" y="359"/>
                  </a:cubicBezTo>
                  <a:cubicBezTo>
                    <a:pt x="313" y="360"/>
                    <a:pt x="308" y="360"/>
                    <a:pt x="303" y="360"/>
                  </a:cubicBezTo>
                  <a:cubicBezTo>
                    <a:pt x="297" y="360"/>
                    <a:pt x="292" y="360"/>
                    <a:pt x="287" y="359"/>
                  </a:cubicBezTo>
                  <a:cubicBezTo>
                    <a:pt x="286" y="359"/>
                    <a:pt x="284" y="359"/>
                    <a:pt x="283" y="358"/>
                  </a:cubicBezTo>
                  <a:cubicBezTo>
                    <a:pt x="282" y="358"/>
                    <a:pt x="281" y="358"/>
                    <a:pt x="280" y="358"/>
                  </a:cubicBezTo>
                  <a:cubicBezTo>
                    <a:pt x="279" y="358"/>
                    <a:pt x="278" y="357"/>
                    <a:pt x="277" y="357"/>
                  </a:cubicBezTo>
                  <a:cubicBezTo>
                    <a:pt x="275" y="357"/>
                    <a:pt x="273" y="356"/>
                    <a:pt x="271" y="355"/>
                  </a:cubicBezTo>
                  <a:cubicBezTo>
                    <a:pt x="270" y="355"/>
                    <a:pt x="269" y="354"/>
                    <a:pt x="268" y="354"/>
                  </a:cubicBezTo>
                  <a:cubicBezTo>
                    <a:pt x="268" y="353"/>
                    <a:pt x="267" y="353"/>
                    <a:pt x="267" y="352"/>
                  </a:cubicBezTo>
                  <a:cubicBezTo>
                    <a:pt x="266" y="352"/>
                    <a:pt x="266" y="351"/>
                    <a:pt x="266" y="351"/>
                  </a:cubicBezTo>
                  <a:cubicBezTo>
                    <a:pt x="266" y="350"/>
                    <a:pt x="266" y="350"/>
                    <a:pt x="266" y="350"/>
                  </a:cubicBezTo>
                  <a:cubicBezTo>
                    <a:pt x="266" y="350"/>
                    <a:pt x="266" y="349"/>
                    <a:pt x="265" y="349"/>
                  </a:cubicBezTo>
                  <a:cubicBezTo>
                    <a:pt x="265" y="348"/>
                    <a:pt x="266" y="346"/>
                    <a:pt x="268" y="344"/>
                  </a:cubicBezTo>
                  <a:cubicBezTo>
                    <a:pt x="272" y="339"/>
                    <a:pt x="272" y="339"/>
                    <a:pt x="272" y="339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8" y="331"/>
                    <a:pt x="281" y="327"/>
                    <a:pt x="283" y="323"/>
                  </a:cubicBezTo>
                  <a:cubicBezTo>
                    <a:pt x="285" y="319"/>
                    <a:pt x="287" y="315"/>
                    <a:pt x="288" y="311"/>
                  </a:cubicBezTo>
                  <a:cubicBezTo>
                    <a:pt x="289" y="307"/>
                    <a:pt x="289" y="304"/>
                    <a:pt x="288" y="300"/>
                  </a:cubicBezTo>
                  <a:cubicBezTo>
                    <a:pt x="286" y="297"/>
                    <a:pt x="284" y="294"/>
                    <a:pt x="281" y="292"/>
                  </a:cubicBezTo>
                  <a:cubicBezTo>
                    <a:pt x="277" y="289"/>
                    <a:pt x="274" y="288"/>
                    <a:pt x="270" y="287"/>
                  </a:cubicBezTo>
                  <a:cubicBezTo>
                    <a:pt x="267" y="287"/>
                    <a:pt x="264" y="288"/>
                    <a:pt x="260" y="290"/>
                  </a:cubicBezTo>
                  <a:cubicBezTo>
                    <a:pt x="257" y="292"/>
                    <a:pt x="254" y="295"/>
                    <a:pt x="252" y="299"/>
                  </a:cubicBezTo>
                  <a:cubicBezTo>
                    <a:pt x="247" y="306"/>
                    <a:pt x="243" y="315"/>
                    <a:pt x="242" y="323"/>
                  </a:cubicBezTo>
                  <a:cubicBezTo>
                    <a:pt x="242" y="326"/>
                    <a:pt x="242" y="328"/>
                    <a:pt x="242" y="330"/>
                  </a:cubicBezTo>
                  <a:cubicBezTo>
                    <a:pt x="242" y="330"/>
                    <a:pt x="242" y="331"/>
                    <a:pt x="242" y="331"/>
                  </a:cubicBezTo>
                  <a:cubicBezTo>
                    <a:pt x="242" y="332"/>
                    <a:pt x="242" y="332"/>
                    <a:pt x="242" y="333"/>
                  </a:cubicBezTo>
                  <a:cubicBezTo>
                    <a:pt x="242" y="334"/>
                    <a:pt x="243" y="335"/>
                    <a:pt x="243" y="336"/>
                  </a:cubicBezTo>
                  <a:cubicBezTo>
                    <a:pt x="243" y="338"/>
                    <a:pt x="244" y="340"/>
                    <a:pt x="245" y="342"/>
                  </a:cubicBezTo>
                  <a:cubicBezTo>
                    <a:pt x="245" y="342"/>
                    <a:pt x="245" y="343"/>
                    <a:pt x="246" y="343"/>
                  </a:cubicBezTo>
                  <a:cubicBezTo>
                    <a:pt x="246" y="343"/>
                    <a:pt x="246" y="343"/>
                    <a:pt x="246" y="344"/>
                  </a:cubicBezTo>
                  <a:cubicBezTo>
                    <a:pt x="247" y="346"/>
                    <a:pt x="247" y="346"/>
                    <a:pt x="247" y="346"/>
                  </a:cubicBezTo>
                  <a:cubicBezTo>
                    <a:pt x="248" y="347"/>
                    <a:pt x="250" y="349"/>
                    <a:pt x="251" y="351"/>
                  </a:cubicBezTo>
                  <a:cubicBezTo>
                    <a:pt x="250" y="353"/>
                    <a:pt x="248" y="355"/>
                    <a:pt x="247" y="356"/>
                  </a:cubicBezTo>
                  <a:cubicBezTo>
                    <a:pt x="246" y="357"/>
                    <a:pt x="245" y="358"/>
                    <a:pt x="244" y="359"/>
                  </a:cubicBezTo>
                  <a:cubicBezTo>
                    <a:pt x="243" y="361"/>
                    <a:pt x="243" y="361"/>
                    <a:pt x="243" y="361"/>
                  </a:cubicBezTo>
                  <a:cubicBezTo>
                    <a:pt x="241" y="363"/>
                    <a:pt x="239" y="365"/>
                    <a:pt x="237" y="366"/>
                  </a:cubicBezTo>
                  <a:cubicBezTo>
                    <a:pt x="234" y="370"/>
                    <a:pt x="230" y="374"/>
                    <a:pt x="226" y="377"/>
                  </a:cubicBezTo>
                  <a:cubicBezTo>
                    <a:pt x="222" y="380"/>
                    <a:pt x="217" y="384"/>
                    <a:pt x="213" y="387"/>
                  </a:cubicBezTo>
                  <a:cubicBezTo>
                    <a:pt x="212" y="387"/>
                    <a:pt x="211" y="388"/>
                    <a:pt x="210" y="389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07" y="390"/>
                    <a:pt x="207" y="390"/>
                    <a:pt x="207" y="390"/>
                  </a:cubicBezTo>
                  <a:cubicBezTo>
                    <a:pt x="206" y="391"/>
                    <a:pt x="206" y="391"/>
                    <a:pt x="206" y="391"/>
                  </a:cubicBezTo>
                  <a:cubicBezTo>
                    <a:pt x="205" y="392"/>
                    <a:pt x="204" y="392"/>
                    <a:pt x="203" y="393"/>
                  </a:cubicBezTo>
                  <a:cubicBezTo>
                    <a:pt x="202" y="393"/>
                    <a:pt x="201" y="394"/>
                    <a:pt x="200" y="394"/>
                  </a:cubicBezTo>
                  <a:cubicBezTo>
                    <a:pt x="198" y="395"/>
                    <a:pt x="196" y="396"/>
                    <a:pt x="194" y="397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2" y="374"/>
                    <a:pt x="179" y="370"/>
                    <a:pt x="177" y="367"/>
                  </a:cubicBezTo>
                  <a:cubicBezTo>
                    <a:pt x="174" y="363"/>
                    <a:pt x="170" y="360"/>
                    <a:pt x="167" y="358"/>
                  </a:cubicBezTo>
                  <a:cubicBezTo>
                    <a:pt x="163" y="356"/>
                    <a:pt x="159" y="355"/>
                    <a:pt x="155" y="355"/>
                  </a:cubicBezTo>
                  <a:cubicBezTo>
                    <a:pt x="152" y="355"/>
                    <a:pt x="148" y="356"/>
                    <a:pt x="144" y="358"/>
                  </a:cubicBezTo>
                  <a:cubicBezTo>
                    <a:pt x="141" y="361"/>
                    <a:pt x="138" y="363"/>
                    <a:pt x="137" y="367"/>
                  </a:cubicBezTo>
                  <a:cubicBezTo>
                    <a:pt x="136" y="370"/>
                    <a:pt x="135" y="374"/>
                    <a:pt x="136" y="378"/>
                  </a:cubicBezTo>
                  <a:cubicBezTo>
                    <a:pt x="137" y="382"/>
                    <a:pt x="139" y="386"/>
                    <a:pt x="141" y="389"/>
                  </a:cubicBezTo>
                  <a:cubicBezTo>
                    <a:pt x="141" y="388"/>
                    <a:pt x="139" y="386"/>
                    <a:pt x="139" y="386"/>
                  </a:cubicBezTo>
                  <a:cubicBezTo>
                    <a:pt x="139" y="385"/>
                    <a:pt x="139" y="386"/>
                    <a:pt x="139" y="387"/>
                  </a:cubicBezTo>
                  <a:cubicBezTo>
                    <a:pt x="140" y="388"/>
                    <a:pt x="141" y="389"/>
                    <a:pt x="142" y="392"/>
                  </a:cubicBezTo>
                  <a:cubicBezTo>
                    <a:pt x="140" y="388"/>
                    <a:pt x="137" y="384"/>
                    <a:pt x="136" y="380"/>
                  </a:cubicBezTo>
                  <a:close/>
                  <a:moveTo>
                    <a:pt x="183" y="623"/>
                  </a:moveTo>
                  <a:cubicBezTo>
                    <a:pt x="180" y="624"/>
                    <a:pt x="177" y="625"/>
                    <a:pt x="175" y="626"/>
                  </a:cubicBezTo>
                  <a:cubicBezTo>
                    <a:pt x="172" y="628"/>
                    <a:pt x="170" y="630"/>
                    <a:pt x="169" y="632"/>
                  </a:cubicBezTo>
                  <a:cubicBezTo>
                    <a:pt x="166" y="637"/>
                    <a:pt x="165" y="642"/>
                    <a:pt x="165" y="648"/>
                  </a:cubicBezTo>
                  <a:cubicBezTo>
                    <a:pt x="165" y="653"/>
                    <a:pt x="167" y="658"/>
                    <a:pt x="171" y="662"/>
                  </a:cubicBezTo>
                  <a:cubicBezTo>
                    <a:pt x="173" y="664"/>
                    <a:pt x="175" y="666"/>
                    <a:pt x="178" y="667"/>
                  </a:cubicBezTo>
                  <a:cubicBezTo>
                    <a:pt x="179" y="668"/>
                    <a:pt x="181" y="668"/>
                    <a:pt x="182" y="668"/>
                  </a:cubicBezTo>
                  <a:cubicBezTo>
                    <a:pt x="183" y="669"/>
                    <a:pt x="184" y="669"/>
                    <a:pt x="184" y="669"/>
                  </a:cubicBezTo>
                  <a:cubicBezTo>
                    <a:pt x="185" y="669"/>
                    <a:pt x="185" y="669"/>
                    <a:pt x="185" y="669"/>
                  </a:cubicBezTo>
                  <a:cubicBezTo>
                    <a:pt x="186" y="669"/>
                    <a:pt x="186" y="669"/>
                    <a:pt x="186" y="669"/>
                  </a:cubicBezTo>
                  <a:cubicBezTo>
                    <a:pt x="199" y="669"/>
                    <a:pt x="199" y="669"/>
                    <a:pt x="199" y="669"/>
                  </a:cubicBezTo>
                  <a:cubicBezTo>
                    <a:pt x="224" y="669"/>
                    <a:pt x="224" y="669"/>
                    <a:pt x="224" y="669"/>
                  </a:cubicBezTo>
                  <a:cubicBezTo>
                    <a:pt x="257" y="669"/>
                    <a:pt x="290" y="670"/>
                    <a:pt x="325" y="669"/>
                  </a:cubicBezTo>
                  <a:cubicBezTo>
                    <a:pt x="325" y="670"/>
                    <a:pt x="325" y="670"/>
                    <a:pt x="325" y="670"/>
                  </a:cubicBezTo>
                  <a:cubicBezTo>
                    <a:pt x="311" y="670"/>
                    <a:pt x="311" y="670"/>
                    <a:pt x="311" y="670"/>
                  </a:cubicBezTo>
                  <a:cubicBezTo>
                    <a:pt x="298" y="670"/>
                    <a:pt x="298" y="670"/>
                    <a:pt x="298" y="670"/>
                  </a:cubicBezTo>
                  <a:cubicBezTo>
                    <a:pt x="273" y="670"/>
                    <a:pt x="248" y="670"/>
                    <a:pt x="223" y="670"/>
                  </a:cubicBezTo>
                  <a:cubicBezTo>
                    <a:pt x="198" y="670"/>
                    <a:pt x="198" y="670"/>
                    <a:pt x="198" y="670"/>
                  </a:cubicBezTo>
                  <a:cubicBezTo>
                    <a:pt x="186" y="670"/>
                    <a:pt x="186" y="670"/>
                    <a:pt x="186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183" y="670"/>
                    <a:pt x="182" y="669"/>
                    <a:pt x="181" y="669"/>
                  </a:cubicBezTo>
                  <a:cubicBezTo>
                    <a:pt x="180" y="669"/>
                    <a:pt x="178" y="669"/>
                    <a:pt x="177" y="668"/>
                  </a:cubicBezTo>
                  <a:cubicBezTo>
                    <a:pt x="174" y="667"/>
                    <a:pt x="172" y="665"/>
                    <a:pt x="170" y="663"/>
                  </a:cubicBezTo>
                  <a:cubicBezTo>
                    <a:pt x="166" y="658"/>
                    <a:pt x="164" y="653"/>
                    <a:pt x="164" y="648"/>
                  </a:cubicBezTo>
                  <a:cubicBezTo>
                    <a:pt x="164" y="642"/>
                    <a:pt x="165" y="637"/>
                    <a:pt x="168" y="632"/>
                  </a:cubicBezTo>
                  <a:cubicBezTo>
                    <a:pt x="170" y="630"/>
                    <a:pt x="172" y="627"/>
                    <a:pt x="174" y="626"/>
                  </a:cubicBezTo>
                  <a:cubicBezTo>
                    <a:pt x="176" y="624"/>
                    <a:pt x="179" y="623"/>
                    <a:pt x="182" y="623"/>
                  </a:cubicBezTo>
                  <a:cubicBezTo>
                    <a:pt x="182" y="623"/>
                    <a:pt x="183" y="623"/>
                    <a:pt x="183" y="623"/>
                  </a:cubicBezTo>
                  <a:cubicBezTo>
                    <a:pt x="183" y="623"/>
                    <a:pt x="183" y="623"/>
                    <a:pt x="183" y="623"/>
                  </a:cubicBezTo>
                  <a:close/>
                  <a:moveTo>
                    <a:pt x="248" y="379"/>
                  </a:moveTo>
                  <a:cubicBezTo>
                    <a:pt x="251" y="377"/>
                    <a:pt x="253" y="375"/>
                    <a:pt x="255" y="372"/>
                  </a:cubicBezTo>
                  <a:cubicBezTo>
                    <a:pt x="259" y="368"/>
                    <a:pt x="259" y="368"/>
                    <a:pt x="259" y="368"/>
                  </a:cubicBezTo>
                  <a:cubicBezTo>
                    <a:pt x="260" y="368"/>
                    <a:pt x="261" y="369"/>
                    <a:pt x="262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4" y="370"/>
                    <a:pt x="264" y="370"/>
                    <a:pt x="264" y="370"/>
                  </a:cubicBezTo>
                  <a:cubicBezTo>
                    <a:pt x="266" y="371"/>
                    <a:pt x="266" y="371"/>
                    <a:pt x="266" y="371"/>
                  </a:cubicBezTo>
                  <a:cubicBezTo>
                    <a:pt x="270" y="372"/>
                    <a:pt x="273" y="373"/>
                    <a:pt x="276" y="374"/>
                  </a:cubicBezTo>
                  <a:cubicBezTo>
                    <a:pt x="283" y="376"/>
                    <a:pt x="290" y="377"/>
                    <a:pt x="297" y="377"/>
                  </a:cubicBezTo>
                  <a:cubicBezTo>
                    <a:pt x="304" y="377"/>
                    <a:pt x="311" y="377"/>
                    <a:pt x="318" y="376"/>
                  </a:cubicBezTo>
                  <a:cubicBezTo>
                    <a:pt x="321" y="375"/>
                    <a:pt x="324" y="375"/>
                    <a:pt x="328" y="374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32" y="372"/>
                    <a:pt x="332" y="372"/>
                    <a:pt x="332" y="372"/>
                  </a:cubicBezTo>
                  <a:cubicBezTo>
                    <a:pt x="333" y="372"/>
                    <a:pt x="334" y="372"/>
                    <a:pt x="334" y="371"/>
                  </a:cubicBezTo>
                  <a:cubicBezTo>
                    <a:pt x="334" y="372"/>
                    <a:pt x="334" y="372"/>
                    <a:pt x="335" y="372"/>
                  </a:cubicBezTo>
                  <a:cubicBezTo>
                    <a:pt x="335" y="373"/>
                    <a:pt x="335" y="373"/>
                    <a:pt x="335" y="374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7" y="377"/>
                    <a:pt x="337" y="378"/>
                  </a:cubicBezTo>
                  <a:cubicBezTo>
                    <a:pt x="338" y="380"/>
                    <a:pt x="340" y="383"/>
                    <a:pt x="341" y="386"/>
                  </a:cubicBezTo>
                  <a:cubicBezTo>
                    <a:pt x="345" y="391"/>
                    <a:pt x="348" y="396"/>
                    <a:pt x="352" y="400"/>
                  </a:cubicBezTo>
                  <a:cubicBezTo>
                    <a:pt x="356" y="405"/>
                    <a:pt x="361" y="409"/>
                    <a:pt x="365" y="413"/>
                  </a:cubicBezTo>
                  <a:cubicBezTo>
                    <a:pt x="368" y="415"/>
                    <a:pt x="370" y="416"/>
                    <a:pt x="373" y="418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6" y="420"/>
                    <a:pt x="376" y="420"/>
                    <a:pt x="376" y="420"/>
                  </a:cubicBezTo>
                  <a:cubicBezTo>
                    <a:pt x="376" y="420"/>
                    <a:pt x="377" y="420"/>
                    <a:pt x="378" y="421"/>
                  </a:cubicBezTo>
                  <a:cubicBezTo>
                    <a:pt x="372" y="434"/>
                    <a:pt x="372" y="434"/>
                    <a:pt x="372" y="434"/>
                  </a:cubicBezTo>
                  <a:cubicBezTo>
                    <a:pt x="369" y="440"/>
                    <a:pt x="367" y="445"/>
                    <a:pt x="364" y="451"/>
                  </a:cubicBezTo>
                  <a:cubicBezTo>
                    <a:pt x="359" y="462"/>
                    <a:pt x="355" y="473"/>
                    <a:pt x="350" y="484"/>
                  </a:cubicBezTo>
                  <a:cubicBezTo>
                    <a:pt x="355" y="473"/>
                    <a:pt x="359" y="462"/>
                    <a:pt x="364" y="451"/>
                  </a:cubicBezTo>
                  <a:cubicBezTo>
                    <a:pt x="367" y="445"/>
                    <a:pt x="369" y="439"/>
                    <a:pt x="371" y="434"/>
                  </a:cubicBezTo>
                  <a:cubicBezTo>
                    <a:pt x="377" y="421"/>
                    <a:pt x="377" y="421"/>
                    <a:pt x="377" y="421"/>
                  </a:cubicBezTo>
                  <a:cubicBezTo>
                    <a:pt x="377" y="420"/>
                    <a:pt x="376" y="420"/>
                    <a:pt x="376" y="420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3" y="418"/>
                    <a:pt x="373" y="418"/>
                    <a:pt x="373" y="418"/>
                  </a:cubicBezTo>
                  <a:cubicBezTo>
                    <a:pt x="370" y="417"/>
                    <a:pt x="368" y="415"/>
                    <a:pt x="365" y="413"/>
                  </a:cubicBezTo>
                  <a:cubicBezTo>
                    <a:pt x="360" y="409"/>
                    <a:pt x="356" y="405"/>
                    <a:pt x="352" y="400"/>
                  </a:cubicBezTo>
                  <a:cubicBezTo>
                    <a:pt x="348" y="396"/>
                    <a:pt x="344" y="391"/>
                    <a:pt x="341" y="386"/>
                  </a:cubicBezTo>
                  <a:cubicBezTo>
                    <a:pt x="340" y="383"/>
                    <a:pt x="338" y="380"/>
                    <a:pt x="337" y="378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3"/>
                    <a:pt x="335" y="373"/>
                    <a:pt x="335" y="372"/>
                  </a:cubicBezTo>
                  <a:cubicBezTo>
                    <a:pt x="334" y="372"/>
                    <a:pt x="334" y="372"/>
                    <a:pt x="334" y="371"/>
                  </a:cubicBezTo>
                  <a:cubicBezTo>
                    <a:pt x="334" y="372"/>
                    <a:pt x="333" y="372"/>
                    <a:pt x="332" y="372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4" y="375"/>
                    <a:pt x="321" y="375"/>
                    <a:pt x="318" y="376"/>
                  </a:cubicBezTo>
                  <a:cubicBezTo>
                    <a:pt x="311" y="377"/>
                    <a:pt x="304" y="378"/>
                    <a:pt x="297" y="377"/>
                  </a:cubicBezTo>
                  <a:cubicBezTo>
                    <a:pt x="290" y="377"/>
                    <a:pt x="283" y="376"/>
                    <a:pt x="276" y="374"/>
                  </a:cubicBezTo>
                  <a:cubicBezTo>
                    <a:pt x="273" y="374"/>
                    <a:pt x="270" y="373"/>
                    <a:pt x="266" y="371"/>
                  </a:cubicBezTo>
                  <a:cubicBezTo>
                    <a:pt x="265" y="371"/>
                    <a:pt x="265" y="371"/>
                    <a:pt x="264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2" y="370"/>
                    <a:pt x="262" y="370"/>
                    <a:pt x="262" y="370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1" y="369"/>
                    <a:pt x="260" y="369"/>
                    <a:pt x="259" y="368"/>
                  </a:cubicBezTo>
                  <a:cubicBezTo>
                    <a:pt x="258" y="369"/>
                    <a:pt x="257" y="370"/>
                    <a:pt x="255" y="373"/>
                  </a:cubicBezTo>
                  <a:cubicBezTo>
                    <a:pt x="253" y="375"/>
                    <a:pt x="250" y="377"/>
                    <a:pt x="248" y="379"/>
                  </a:cubicBezTo>
                  <a:cubicBezTo>
                    <a:pt x="244" y="384"/>
                    <a:pt x="239" y="388"/>
                    <a:pt x="235" y="392"/>
                  </a:cubicBezTo>
                  <a:cubicBezTo>
                    <a:pt x="234" y="393"/>
                    <a:pt x="235" y="393"/>
                    <a:pt x="236" y="393"/>
                  </a:cubicBezTo>
                  <a:cubicBezTo>
                    <a:pt x="236" y="392"/>
                    <a:pt x="238" y="391"/>
                    <a:pt x="242" y="388"/>
                  </a:cubicBezTo>
                  <a:cubicBezTo>
                    <a:pt x="244" y="386"/>
                    <a:pt x="247" y="384"/>
                    <a:pt x="251" y="380"/>
                  </a:cubicBezTo>
                  <a:cubicBezTo>
                    <a:pt x="252" y="378"/>
                    <a:pt x="254" y="377"/>
                    <a:pt x="256" y="374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59" y="371"/>
                    <a:pt x="259" y="371"/>
                    <a:pt x="260" y="371"/>
                  </a:cubicBezTo>
                  <a:cubicBezTo>
                    <a:pt x="260" y="371"/>
                    <a:pt x="260" y="371"/>
                    <a:pt x="260" y="371"/>
                  </a:cubicBezTo>
                  <a:cubicBezTo>
                    <a:pt x="261" y="371"/>
                    <a:pt x="261" y="371"/>
                    <a:pt x="261" y="371"/>
                  </a:cubicBezTo>
                  <a:cubicBezTo>
                    <a:pt x="262" y="372"/>
                    <a:pt x="262" y="372"/>
                    <a:pt x="262" y="372"/>
                  </a:cubicBezTo>
                  <a:cubicBezTo>
                    <a:pt x="264" y="373"/>
                    <a:pt x="266" y="374"/>
                    <a:pt x="268" y="374"/>
                  </a:cubicBezTo>
                  <a:cubicBezTo>
                    <a:pt x="273" y="376"/>
                    <a:pt x="277" y="377"/>
                    <a:pt x="282" y="378"/>
                  </a:cubicBezTo>
                  <a:cubicBezTo>
                    <a:pt x="291" y="379"/>
                    <a:pt x="299" y="379"/>
                    <a:pt x="307" y="379"/>
                  </a:cubicBezTo>
                  <a:cubicBezTo>
                    <a:pt x="312" y="379"/>
                    <a:pt x="317" y="378"/>
                    <a:pt x="323" y="377"/>
                  </a:cubicBezTo>
                  <a:cubicBezTo>
                    <a:pt x="325" y="377"/>
                    <a:pt x="328" y="376"/>
                    <a:pt x="331" y="375"/>
                  </a:cubicBezTo>
                  <a:cubicBezTo>
                    <a:pt x="332" y="375"/>
                    <a:pt x="332" y="375"/>
                    <a:pt x="332" y="375"/>
                  </a:cubicBezTo>
                  <a:cubicBezTo>
                    <a:pt x="333" y="374"/>
                    <a:pt x="333" y="374"/>
                    <a:pt x="333" y="374"/>
                  </a:cubicBezTo>
                  <a:cubicBezTo>
                    <a:pt x="333" y="375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4" y="378"/>
                    <a:pt x="334" y="378"/>
                    <a:pt x="334" y="378"/>
                  </a:cubicBezTo>
                  <a:cubicBezTo>
                    <a:pt x="336" y="380"/>
                    <a:pt x="337" y="383"/>
                    <a:pt x="339" y="386"/>
                  </a:cubicBezTo>
                  <a:cubicBezTo>
                    <a:pt x="342" y="391"/>
                    <a:pt x="345" y="397"/>
                    <a:pt x="350" y="401"/>
                  </a:cubicBezTo>
                  <a:cubicBezTo>
                    <a:pt x="354" y="406"/>
                    <a:pt x="358" y="411"/>
                    <a:pt x="363" y="415"/>
                  </a:cubicBezTo>
                  <a:cubicBezTo>
                    <a:pt x="366" y="417"/>
                    <a:pt x="369" y="418"/>
                    <a:pt x="371" y="420"/>
                  </a:cubicBezTo>
                  <a:cubicBezTo>
                    <a:pt x="374" y="421"/>
                    <a:pt x="374" y="421"/>
                    <a:pt x="374" y="421"/>
                  </a:cubicBezTo>
                  <a:cubicBezTo>
                    <a:pt x="374" y="422"/>
                    <a:pt x="374" y="422"/>
                    <a:pt x="374" y="422"/>
                  </a:cubicBezTo>
                  <a:cubicBezTo>
                    <a:pt x="374" y="422"/>
                    <a:pt x="374" y="422"/>
                    <a:pt x="374" y="423"/>
                  </a:cubicBezTo>
                  <a:cubicBezTo>
                    <a:pt x="372" y="428"/>
                    <a:pt x="372" y="428"/>
                    <a:pt x="372" y="428"/>
                  </a:cubicBezTo>
                  <a:cubicBezTo>
                    <a:pt x="366" y="440"/>
                    <a:pt x="366" y="440"/>
                    <a:pt x="366" y="440"/>
                  </a:cubicBezTo>
                  <a:cubicBezTo>
                    <a:pt x="363" y="448"/>
                    <a:pt x="360" y="456"/>
                    <a:pt x="356" y="464"/>
                  </a:cubicBezTo>
                  <a:cubicBezTo>
                    <a:pt x="350" y="480"/>
                    <a:pt x="344" y="495"/>
                    <a:pt x="338" y="511"/>
                  </a:cubicBezTo>
                  <a:cubicBezTo>
                    <a:pt x="330" y="534"/>
                    <a:pt x="322" y="557"/>
                    <a:pt x="315" y="580"/>
                  </a:cubicBezTo>
                  <a:cubicBezTo>
                    <a:pt x="314" y="585"/>
                    <a:pt x="312" y="591"/>
                    <a:pt x="310" y="597"/>
                  </a:cubicBezTo>
                  <a:cubicBezTo>
                    <a:pt x="308" y="606"/>
                    <a:pt x="308" y="606"/>
                    <a:pt x="308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6" y="609"/>
                    <a:pt x="306" y="609"/>
                    <a:pt x="306" y="609"/>
                  </a:cubicBezTo>
                  <a:cubicBezTo>
                    <a:pt x="304" y="609"/>
                    <a:pt x="304" y="609"/>
                    <a:pt x="304" y="609"/>
                  </a:cubicBezTo>
                  <a:cubicBezTo>
                    <a:pt x="295" y="609"/>
                    <a:pt x="295" y="609"/>
                    <a:pt x="295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0" y="587"/>
                    <a:pt x="280" y="587"/>
                    <a:pt x="280" y="587"/>
                  </a:cubicBezTo>
                  <a:cubicBezTo>
                    <a:pt x="277" y="579"/>
                    <a:pt x="275" y="571"/>
                    <a:pt x="272" y="563"/>
                  </a:cubicBezTo>
                  <a:cubicBezTo>
                    <a:pt x="267" y="547"/>
                    <a:pt x="262" y="531"/>
                    <a:pt x="256" y="515"/>
                  </a:cubicBezTo>
                  <a:cubicBezTo>
                    <a:pt x="246" y="484"/>
                    <a:pt x="234" y="454"/>
                    <a:pt x="222" y="429"/>
                  </a:cubicBezTo>
                  <a:cubicBezTo>
                    <a:pt x="217" y="418"/>
                    <a:pt x="214" y="411"/>
                    <a:pt x="211" y="408"/>
                  </a:cubicBezTo>
                  <a:cubicBezTo>
                    <a:pt x="210" y="406"/>
                    <a:pt x="210" y="405"/>
                    <a:pt x="209" y="405"/>
                  </a:cubicBezTo>
                  <a:cubicBezTo>
                    <a:pt x="212" y="404"/>
                    <a:pt x="215" y="402"/>
                    <a:pt x="220" y="400"/>
                  </a:cubicBezTo>
                  <a:cubicBezTo>
                    <a:pt x="223" y="398"/>
                    <a:pt x="226" y="395"/>
                    <a:pt x="229" y="393"/>
                  </a:cubicBezTo>
                  <a:cubicBezTo>
                    <a:pt x="232" y="391"/>
                    <a:pt x="234" y="389"/>
                    <a:pt x="234" y="389"/>
                  </a:cubicBezTo>
                  <a:cubicBezTo>
                    <a:pt x="237" y="388"/>
                    <a:pt x="236" y="389"/>
                    <a:pt x="235" y="391"/>
                  </a:cubicBezTo>
                  <a:cubicBezTo>
                    <a:pt x="240" y="387"/>
                    <a:pt x="244" y="383"/>
                    <a:pt x="248" y="379"/>
                  </a:cubicBezTo>
                  <a:close/>
                  <a:moveTo>
                    <a:pt x="318" y="622"/>
                  </a:moveTo>
                  <a:cubicBezTo>
                    <a:pt x="319" y="621"/>
                    <a:pt x="319" y="621"/>
                    <a:pt x="319" y="621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5" y="599"/>
                    <a:pt x="327" y="592"/>
                    <a:pt x="329" y="585"/>
                  </a:cubicBezTo>
                  <a:cubicBezTo>
                    <a:pt x="337" y="557"/>
                    <a:pt x="346" y="530"/>
                    <a:pt x="356" y="502"/>
                  </a:cubicBezTo>
                  <a:cubicBezTo>
                    <a:pt x="361" y="489"/>
                    <a:pt x="366" y="475"/>
                    <a:pt x="372" y="462"/>
                  </a:cubicBezTo>
                  <a:cubicBezTo>
                    <a:pt x="374" y="455"/>
                    <a:pt x="377" y="448"/>
                    <a:pt x="380" y="442"/>
                  </a:cubicBezTo>
                  <a:cubicBezTo>
                    <a:pt x="385" y="432"/>
                    <a:pt x="385" y="432"/>
                    <a:pt x="385" y="432"/>
                  </a:cubicBezTo>
                  <a:cubicBezTo>
                    <a:pt x="392" y="416"/>
                    <a:pt x="392" y="416"/>
                    <a:pt x="392" y="416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5" y="412"/>
                    <a:pt x="384" y="412"/>
                    <a:pt x="383" y="411"/>
                  </a:cubicBezTo>
                  <a:cubicBezTo>
                    <a:pt x="381" y="410"/>
                    <a:pt x="381" y="410"/>
                    <a:pt x="381" y="410"/>
                  </a:cubicBezTo>
                  <a:cubicBezTo>
                    <a:pt x="381" y="410"/>
                    <a:pt x="381" y="410"/>
                    <a:pt x="380" y="410"/>
                  </a:cubicBezTo>
                  <a:cubicBezTo>
                    <a:pt x="380" y="410"/>
                    <a:pt x="380" y="410"/>
                    <a:pt x="380" y="410"/>
                  </a:cubicBezTo>
                  <a:cubicBezTo>
                    <a:pt x="378" y="409"/>
                    <a:pt x="376" y="407"/>
                    <a:pt x="374" y="406"/>
                  </a:cubicBezTo>
                  <a:cubicBezTo>
                    <a:pt x="371" y="404"/>
                    <a:pt x="367" y="401"/>
                    <a:pt x="364" y="398"/>
                  </a:cubicBezTo>
                  <a:cubicBezTo>
                    <a:pt x="358" y="392"/>
                    <a:pt x="353" y="385"/>
                    <a:pt x="349" y="377"/>
                  </a:cubicBezTo>
                  <a:cubicBezTo>
                    <a:pt x="353" y="385"/>
                    <a:pt x="358" y="392"/>
                    <a:pt x="364" y="398"/>
                  </a:cubicBezTo>
                  <a:cubicBezTo>
                    <a:pt x="367" y="401"/>
                    <a:pt x="371" y="404"/>
                    <a:pt x="374" y="406"/>
                  </a:cubicBezTo>
                  <a:cubicBezTo>
                    <a:pt x="376" y="407"/>
                    <a:pt x="378" y="409"/>
                    <a:pt x="380" y="410"/>
                  </a:cubicBezTo>
                  <a:cubicBezTo>
                    <a:pt x="383" y="412"/>
                    <a:pt x="388" y="414"/>
                    <a:pt x="391" y="416"/>
                  </a:cubicBezTo>
                  <a:cubicBezTo>
                    <a:pt x="384" y="433"/>
                    <a:pt x="384" y="433"/>
                    <a:pt x="384" y="433"/>
                  </a:cubicBezTo>
                  <a:cubicBezTo>
                    <a:pt x="379" y="445"/>
                    <a:pt x="379" y="445"/>
                    <a:pt x="379" y="445"/>
                  </a:cubicBezTo>
                  <a:cubicBezTo>
                    <a:pt x="375" y="452"/>
                    <a:pt x="372" y="460"/>
                    <a:pt x="369" y="468"/>
                  </a:cubicBezTo>
                  <a:cubicBezTo>
                    <a:pt x="363" y="483"/>
                    <a:pt x="357" y="499"/>
                    <a:pt x="351" y="515"/>
                  </a:cubicBezTo>
                  <a:cubicBezTo>
                    <a:pt x="340" y="546"/>
                    <a:pt x="330" y="578"/>
                    <a:pt x="321" y="612"/>
                  </a:cubicBezTo>
                  <a:cubicBezTo>
                    <a:pt x="321" y="611"/>
                    <a:pt x="321" y="609"/>
                    <a:pt x="320" y="612"/>
                  </a:cubicBezTo>
                  <a:cubicBezTo>
                    <a:pt x="329" y="579"/>
                    <a:pt x="339" y="546"/>
                    <a:pt x="350" y="515"/>
                  </a:cubicBezTo>
                  <a:cubicBezTo>
                    <a:pt x="356" y="499"/>
                    <a:pt x="362" y="483"/>
                    <a:pt x="368" y="468"/>
                  </a:cubicBezTo>
                  <a:cubicBezTo>
                    <a:pt x="371" y="460"/>
                    <a:pt x="375" y="452"/>
                    <a:pt x="378" y="444"/>
                  </a:cubicBezTo>
                  <a:cubicBezTo>
                    <a:pt x="383" y="433"/>
                    <a:pt x="383" y="433"/>
                    <a:pt x="383" y="433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84" y="413"/>
                    <a:pt x="384" y="413"/>
                    <a:pt x="384" y="413"/>
                  </a:cubicBezTo>
                  <a:cubicBezTo>
                    <a:pt x="383" y="413"/>
                    <a:pt x="383" y="412"/>
                    <a:pt x="382" y="412"/>
                  </a:cubicBezTo>
                  <a:cubicBezTo>
                    <a:pt x="380" y="411"/>
                    <a:pt x="380" y="411"/>
                    <a:pt x="380" y="411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7" y="409"/>
                    <a:pt x="375" y="408"/>
                    <a:pt x="373" y="406"/>
                  </a:cubicBezTo>
                  <a:cubicBezTo>
                    <a:pt x="369" y="404"/>
                    <a:pt x="366" y="401"/>
                    <a:pt x="363" y="397"/>
                  </a:cubicBezTo>
                  <a:cubicBezTo>
                    <a:pt x="356" y="391"/>
                    <a:pt x="350" y="383"/>
                    <a:pt x="346" y="374"/>
                  </a:cubicBezTo>
                  <a:cubicBezTo>
                    <a:pt x="347" y="374"/>
                    <a:pt x="347" y="374"/>
                    <a:pt x="347" y="374"/>
                  </a:cubicBezTo>
                  <a:cubicBezTo>
                    <a:pt x="347" y="373"/>
                    <a:pt x="346" y="372"/>
                    <a:pt x="346" y="372"/>
                  </a:cubicBezTo>
                  <a:cubicBezTo>
                    <a:pt x="346" y="371"/>
                    <a:pt x="346" y="371"/>
                    <a:pt x="346" y="371"/>
                  </a:cubicBezTo>
                  <a:cubicBezTo>
                    <a:pt x="345" y="371"/>
                    <a:pt x="345" y="371"/>
                    <a:pt x="345" y="371"/>
                  </a:cubicBezTo>
                  <a:cubicBezTo>
                    <a:pt x="345" y="370"/>
                    <a:pt x="345" y="370"/>
                    <a:pt x="345" y="370"/>
                  </a:cubicBezTo>
                  <a:cubicBezTo>
                    <a:pt x="344" y="368"/>
                    <a:pt x="344" y="368"/>
                    <a:pt x="344" y="368"/>
                  </a:cubicBezTo>
                  <a:cubicBezTo>
                    <a:pt x="343" y="364"/>
                    <a:pt x="342" y="361"/>
                    <a:pt x="340" y="358"/>
                  </a:cubicBezTo>
                  <a:cubicBezTo>
                    <a:pt x="337" y="359"/>
                    <a:pt x="334" y="360"/>
                    <a:pt x="331" y="361"/>
                  </a:cubicBezTo>
                  <a:cubicBezTo>
                    <a:pt x="330" y="362"/>
                    <a:pt x="330" y="362"/>
                    <a:pt x="329" y="362"/>
                  </a:cubicBezTo>
                  <a:cubicBezTo>
                    <a:pt x="327" y="363"/>
                    <a:pt x="327" y="363"/>
                    <a:pt x="327" y="363"/>
                  </a:cubicBezTo>
                  <a:cubicBezTo>
                    <a:pt x="325" y="363"/>
                    <a:pt x="325" y="363"/>
                    <a:pt x="325" y="363"/>
                  </a:cubicBezTo>
                  <a:cubicBezTo>
                    <a:pt x="322" y="364"/>
                    <a:pt x="319" y="365"/>
                    <a:pt x="316" y="365"/>
                  </a:cubicBezTo>
                  <a:cubicBezTo>
                    <a:pt x="310" y="366"/>
                    <a:pt x="304" y="367"/>
                    <a:pt x="297" y="367"/>
                  </a:cubicBezTo>
                  <a:cubicBezTo>
                    <a:pt x="291" y="366"/>
                    <a:pt x="285" y="365"/>
                    <a:pt x="279" y="364"/>
                  </a:cubicBezTo>
                  <a:cubicBezTo>
                    <a:pt x="276" y="363"/>
                    <a:pt x="273" y="362"/>
                    <a:pt x="270" y="361"/>
                  </a:cubicBezTo>
                  <a:cubicBezTo>
                    <a:pt x="269" y="361"/>
                    <a:pt x="269" y="361"/>
                    <a:pt x="268" y="360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3" y="358"/>
                    <a:pt x="263" y="358"/>
                    <a:pt x="263" y="358"/>
                  </a:cubicBezTo>
                  <a:cubicBezTo>
                    <a:pt x="261" y="357"/>
                    <a:pt x="261" y="357"/>
                    <a:pt x="261" y="357"/>
                  </a:cubicBezTo>
                  <a:cubicBezTo>
                    <a:pt x="256" y="354"/>
                    <a:pt x="256" y="354"/>
                    <a:pt x="256" y="354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8" y="364"/>
                    <a:pt x="248" y="364"/>
                    <a:pt x="248" y="364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1" y="371"/>
                    <a:pt x="239" y="373"/>
                    <a:pt x="237" y="375"/>
                  </a:cubicBezTo>
                  <a:cubicBezTo>
                    <a:pt x="233" y="379"/>
                    <a:pt x="230" y="383"/>
                    <a:pt x="226" y="386"/>
                  </a:cubicBezTo>
                  <a:cubicBezTo>
                    <a:pt x="231" y="383"/>
                    <a:pt x="236" y="378"/>
                    <a:pt x="241" y="374"/>
                  </a:cubicBezTo>
                  <a:cubicBezTo>
                    <a:pt x="243" y="372"/>
                    <a:pt x="245" y="370"/>
                    <a:pt x="247" y="367"/>
                  </a:cubicBezTo>
                  <a:cubicBezTo>
                    <a:pt x="249" y="366"/>
                    <a:pt x="249" y="366"/>
                    <a:pt x="249" y="366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7" y="357"/>
                    <a:pt x="257" y="357"/>
                    <a:pt x="257" y="357"/>
                  </a:cubicBezTo>
                  <a:cubicBezTo>
                    <a:pt x="261" y="359"/>
                    <a:pt x="261" y="359"/>
                    <a:pt x="261" y="359"/>
                  </a:cubicBezTo>
                  <a:cubicBezTo>
                    <a:pt x="263" y="360"/>
                    <a:pt x="263" y="360"/>
                    <a:pt x="263" y="360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66" y="362"/>
                    <a:pt x="266" y="362"/>
                    <a:pt x="267" y="362"/>
                  </a:cubicBezTo>
                  <a:cubicBezTo>
                    <a:pt x="269" y="363"/>
                    <a:pt x="269" y="363"/>
                    <a:pt x="269" y="363"/>
                  </a:cubicBezTo>
                  <a:cubicBezTo>
                    <a:pt x="272" y="364"/>
                    <a:pt x="275" y="365"/>
                    <a:pt x="278" y="366"/>
                  </a:cubicBezTo>
                  <a:cubicBezTo>
                    <a:pt x="284" y="367"/>
                    <a:pt x="291" y="368"/>
                    <a:pt x="297" y="369"/>
                  </a:cubicBezTo>
                  <a:cubicBezTo>
                    <a:pt x="303" y="369"/>
                    <a:pt x="310" y="369"/>
                    <a:pt x="316" y="368"/>
                  </a:cubicBezTo>
                  <a:cubicBezTo>
                    <a:pt x="319" y="367"/>
                    <a:pt x="322" y="367"/>
                    <a:pt x="325" y="366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29" y="365"/>
                    <a:pt x="329" y="365"/>
                  </a:cubicBezTo>
                  <a:cubicBezTo>
                    <a:pt x="330" y="364"/>
                    <a:pt x="331" y="364"/>
                    <a:pt x="331" y="364"/>
                  </a:cubicBezTo>
                  <a:cubicBezTo>
                    <a:pt x="334" y="363"/>
                    <a:pt x="336" y="362"/>
                    <a:pt x="339" y="361"/>
                  </a:cubicBezTo>
                  <a:cubicBezTo>
                    <a:pt x="342" y="368"/>
                    <a:pt x="342" y="368"/>
                    <a:pt x="342" y="368"/>
                  </a:cubicBezTo>
                  <a:cubicBezTo>
                    <a:pt x="342" y="369"/>
                    <a:pt x="342" y="370"/>
                    <a:pt x="343" y="371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4" y="373"/>
                    <a:pt x="344" y="373"/>
                    <a:pt x="344" y="373"/>
                  </a:cubicBezTo>
                  <a:cubicBezTo>
                    <a:pt x="345" y="376"/>
                    <a:pt x="346" y="378"/>
                    <a:pt x="348" y="381"/>
                  </a:cubicBezTo>
                  <a:cubicBezTo>
                    <a:pt x="351" y="386"/>
                    <a:pt x="354" y="390"/>
                    <a:pt x="358" y="394"/>
                  </a:cubicBezTo>
                  <a:cubicBezTo>
                    <a:pt x="361" y="399"/>
                    <a:pt x="366" y="403"/>
                    <a:pt x="370" y="406"/>
                  </a:cubicBezTo>
                  <a:cubicBezTo>
                    <a:pt x="372" y="408"/>
                    <a:pt x="375" y="409"/>
                    <a:pt x="377" y="411"/>
                  </a:cubicBezTo>
                  <a:cubicBezTo>
                    <a:pt x="378" y="411"/>
                    <a:pt x="378" y="411"/>
                    <a:pt x="378" y="411"/>
                  </a:cubicBezTo>
                  <a:cubicBezTo>
                    <a:pt x="379" y="412"/>
                    <a:pt x="379" y="412"/>
                    <a:pt x="379" y="412"/>
                  </a:cubicBezTo>
                  <a:cubicBezTo>
                    <a:pt x="380" y="413"/>
                    <a:pt x="381" y="413"/>
                    <a:pt x="382" y="414"/>
                  </a:cubicBezTo>
                  <a:cubicBezTo>
                    <a:pt x="384" y="415"/>
                    <a:pt x="386" y="416"/>
                    <a:pt x="388" y="417"/>
                  </a:cubicBezTo>
                  <a:cubicBezTo>
                    <a:pt x="381" y="433"/>
                    <a:pt x="381" y="433"/>
                    <a:pt x="381" y="433"/>
                  </a:cubicBezTo>
                  <a:cubicBezTo>
                    <a:pt x="376" y="445"/>
                    <a:pt x="376" y="445"/>
                    <a:pt x="376" y="445"/>
                  </a:cubicBezTo>
                  <a:cubicBezTo>
                    <a:pt x="372" y="454"/>
                    <a:pt x="369" y="462"/>
                    <a:pt x="365" y="471"/>
                  </a:cubicBezTo>
                  <a:cubicBezTo>
                    <a:pt x="359" y="488"/>
                    <a:pt x="352" y="504"/>
                    <a:pt x="346" y="521"/>
                  </a:cubicBezTo>
                  <a:cubicBezTo>
                    <a:pt x="352" y="505"/>
                    <a:pt x="358" y="488"/>
                    <a:pt x="365" y="471"/>
                  </a:cubicBezTo>
                  <a:cubicBezTo>
                    <a:pt x="368" y="462"/>
                    <a:pt x="372" y="454"/>
                    <a:pt x="375" y="445"/>
                  </a:cubicBezTo>
                  <a:cubicBezTo>
                    <a:pt x="377" y="441"/>
                    <a:pt x="379" y="437"/>
                    <a:pt x="381" y="433"/>
                  </a:cubicBezTo>
                  <a:cubicBezTo>
                    <a:pt x="388" y="417"/>
                    <a:pt x="388" y="417"/>
                    <a:pt x="388" y="417"/>
                  </a:cubicBezTo>
                  <a:cubicBezTo>
                    <a:pt x="385" y="416"/>
                    <a:pt x="382" y="414"/>
                    <a:pt x="380" y="413"/>
                  </a:cubicBezTo>
                  <a:cubicBezTo>
                    <a:pt x="380" y="413"/>
                    <a:pt x="379" y="413"/>
                    <a:pt x="379" y="412"/>
                  </a:cubicBezTo>
                  <a:cubicBezTo>
                    <a:pt x="378" y="412"/>
                    <a:pt x="378" y="412"/>
                    <a:pt x="378" y="412"/>
                  </a:cubicBezTo>
                  <a:cubicBezTo>
                    <a:pt x="377" y="411"/>
                    <a:pt x="377" y="411"/>
                    <a:pt x="377" y="411"/>
                  </a:cubicBezTo>
                  <a:cubicBezTo>
                    <a:pt x="376" y="411"/>
                    <a:pt x="375" y="410"/>
                    <a:pt x="375" y="410"/>
                  </a:cubicBezTo>
                  <a:cubicBezTo>
                    <a:pt x="372" y="408"/>
                    <a:pt x="369" y="406"/>
                    <a:pt x="366" y="403"/>
                  </a:cubicBezTo>
                  <a:cubicBezTo>
                    <a:pt x="360" y="398"/>
                    <a:pt x="355" y="392"/>
                    <a:pt x="351" y="386"/>
                  </a:cubicBezTo>
                  <a:cubicBezTo>
                    <a:pt x="349" y="382"/>
                    <a:pt x="347" y="379"/>
                    <a:pt x="345" y="376"/>
                  </a:cubicBezTo>
                  <a:cubicBezTo>
                    <a:pt x="345" y="375"/>
                    <a:pt x="344" y="374"/>
                    <a:pt x="344" y="373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2" y="370"/>
                    <a:pt x="342" y="370"/>
                    <a:pt x="342" y="370"/>
                  </a:cubicBezTo>
                  <a:cubicBezTo>
                    <a:pt x="341" y="367"/>
                    <a:pt x="340" y="364"/>
                    <a:pt x="339" y="361"/>
                  </a:cubicBezTo>
                  <a:cubicBezTo>
                    <a:pt x="336" y="362"/>
                    <a:pt x="334" y="363"/>
                    <a:pt x="331" y="364"/>
                  </a:cubicBezTo>
                  <a:cubicBezTo>
                    <a:pt x="330" y="364"/>
                    <a:pt x="330" y="365"/>
                    <a:pt x="329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22" y="367"/>
                    <a:pt x="319" y="368"/>
                    <a:pt x="316" y="368"/>
                  </a:cubicBezTo>
                  <a:cubicBezTo>
                    <a:pt x="309" y="369"/>
                    <a:pt x="303" y="369"/>
                    <a:pt x="297" y="369"/>
                  </a:cubicBezTo>
                  <a:cubicBezTo>
                    <a:pt x="290" y="369"/>
                    <a:pt x="284" y="368"/>
                    <a:pt x="278" y="366"/>
                  </a:cubicBezTo>
                  <a:cubicBezTo>
                    <a:pt x="275" y="366"/>
                    <a:pt x="272" y="365"/>
                    <a:pt x="269" y="364"/>
                  </a:cubicBezTo>
                  <a:cubicBezTo>
                    <a:pt x="268" y="363"/>
                    <a:pt x="267" y="363"/>
                    <a:pt x="267" y="363"/>
                  </a:cubicBezTo>
                  <a:cubicBezTo>
                    <a:pt x="266" y="362"/>
                    <a:pt x="266" y="362"/>
                    <a:pt x="264" y="362"/>
                  </a:cubicBezTo>
                  <a:cubicBezTo>
                    <a:pt x="262" y="361"/>
                    <a:pt x="262" y="361"/>
                    <a:pt x="262" y="361"/>
                  </a:cubicBezTo>
                  <a:cubicBezTo>
                    <a:pt x="261" y="360"/>
                    <a:pt x="261" y="360"/>
                    <a:pt x="261" y="360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0" y="366"/>
                    <a:pt x="250" y="366"/>
                    <a:pt x="250" y="366"/>
                  </a:cubicBezTo>
                  <a:cubicBezTo>
                    <a:pt x="248" y="368"/>
                    <a:pt x="248" y="368"/>
                    <a:pt x="248" y="368"/>
                  </a:cubicBezTo>
                  <a:cubicBezTo>
                    <a:pt x="246" y="370"/>
                    <a:pt x="244" y="372"/>
                    <a:pt x="241" y="375"/>
                  </a:cubicBezTo>
                  <a:cubicBezTo>
                    <a:pt x="237" y="379"/>
                    <a:pt x="232" y="383"/>
                    <a:pt x="227" y="387"/>
                  </a:cubicBezTo>
                  <a:cubicBezTo>
                    <a:pt x="225" y="389"/>
                    <a:pt x="222" y="391"/>
                    <a:pt x="220" y="392"/>
                  </a:cubicBezTo>
                  <a:cubicBezTo>
                    <a:pt x="217" y="395"/>
                    <a:pt x="215" y="397"/>
                    <a:pt x="212" y="398"/>
                  </a:cubicBezTo>
                  <a:cubicBezTo>
                    <a:pt x="208" y="402"/>
                    <a:pt x="204" y="405"/>
                    <a:pt x="204" y="406"/>
                  </a:cubicBezTo>
                  <a:cubicBezTo>
                    <a:pt x="205" y="406"/>
                    <a:pt x="206" y="406"/>
                    <a:pt x="208" y="405"/>
                  </a:cubicBezTo>
                  <a:cubicBezTo>
                    <a:pt x="208" y="405"/>
                    <a:pt x="208" y="406"/>
                    <a:pt x="208" y="406"/>
                  </a:cubicBezTo>
                  <a:cubicBezTo>
                    <a:pt x="209" y="411"/>
                    <a:pt x="214" y="426"/>
                    <a:pt x="223" y="449"/>
                  </a:cubicBezTo>
                  <a:cubicBezTo>
                    <a:pt x="222" y="449"/>
                    <a:pt x="222" y="449"/>
                    <a:pt x="222" y="449"/>
                  </a:cubicBezTo>
                  <a:cubicBezTo>
                    <a:pt x="217" y="438"/>
                    <a:pt x="214" y="431"/>
                    <a:pt x="212" y="427"/>
                  </a:cubicBezTo>
                  <a:cubicBezTo>
                    <a:pt x="210" y="423"/>
                    <a:pt x="209" y="422"/>
                    <a:pt x="209" y="422"/>
                  </a:cubicBezTo>
                  <a:cubicBezTo>
                    <a:pt x="207" y="421"/>
                    <a:pt x="208" y="426"/>
                    <a:pt x="206" y="423"/>
                  </a:cubicBezTo>
                  <a:cubicBezTo>
                    <a:pt x="216" y="445"/>
                    <a:pt x="225" y="467"/>
                    <a:pt x="232" y="490"/>
                  </a:cubicBezTo>
                  <a:cubicBezTo>
                    <a:pt x="234" y="496"/>
                    <a:pt x="238" y="507"/>
                    <a:pt x="240" y="513"/>
                  </a:cubicBezTo>
                  <a:cubicBezTo>
                    <a:pt x="251" y="541"/>
                    <a:pt x="260" y="569"/>
                    <a:pt x="268" y="598"/>
                  </a:cubicBezTo>
                  <a:cubicBezTo>
                    <a:pt x="271" y="608"/>
                    <a:pt x="271" y="608"/>
                    <a:pt x="271" y="608"/>
                  </a:cubicBezTo>
                  <a:cubicBezTo>
                    <a:pt x="273" y="614"/>
                    <a:pt x="273" y="614"/>
                    <a:pt x="273" y="614"/>
                  </a:cubicBezTo>
                  <a:cubicBezTo>
                    <a:pt x="274" y="619"/>
                    <a:pt x="274" y="619"/>
                    <a:pt x="274" y="619"/>
                  </a:cubicBezTo>
                  <a:cubicBezTo>
                    <a:pt x="275" y="622"/>
                    <a:pt x="275" y="622"/>
                    <a:pt x="275" y="622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68" y="621"/>
                    <a:pt x="268" y="621"/>
                    <a:pt x="268" y="621"/>
                  </a:cubicBezTo>
                  <a:cubicBezTo>
                    <a:pt x="263" y="604"/>
                    <a:pt x="263" y="604"/>
                    <a:pt x="263" y="604"/>
                  </a:cubicBezTo>
                  <a:cubicBezTo>
                    <a:pt x="261" y="595"/>
                    <a:pt x="261" y="595"/>
                    <a:pt x="261" y="595"/>
                  </a:cubicBezTo>
                  <a:cubicBezTo>
                    <a:pt x="257" y="582"/>
                    <a:pt x="253" y="570"/>
                    <a:pt x="249" y="557"/>
                  </a:cubicBezTo>
                  <a:cubicBezTo>
                    <a:pt x="241" y="532"/>
                    <a:pt x="232" y="507"/>
                    <a:pt x="223" y="483"/>
                  </a:cubicBezTo>
                  <a:cubicBezTo>
                    <a:pt x="218" y="471"/>
                    <a:pt x="213" y="459"/>
                    <a:pt x="208" y="447"/>
                  </a:cubicBezTo>
                  <a:cubicBezTo>
                    <a:pt x="206" y="441"/>
                    <a:pt x="203" y="435"/>
                    <a:pt x="201" y="42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0" y="406"/>
                    <a:pt x="190" y="406"/>
                    <a:pt x="190" y="406"/>
                  </a:cubicBezTo>
                  <a:cubicBezTo>
                    <a:pt x="185" y="407"/>
                    <a:pt x="185" y="407"/>
                    <a:pt x="185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1" y="408"/>
                    <a:pt x="181" y="408"/>
                  </a:cubicBezTo>
                  <a:cubicBezTo>
                    <a:pt x="180" y="408"/>
                    <a:pt x="180" y="408"/>
                    <a:pt x="180" y="408"/>
                  </a:cubicBezTo>
                  <a:cubicBezTo>
                    <a:pt x="178" y="408"/>
                    <a:pt x="177" y="408"/>
                    <a:pt x="175" y="408"/>
                  </a:cubicBezTo>
                  <a:cubicBezTo>
                    <a:pt x="172" y="408"/>
                    <a:pt x="169" y="407"/>
                    <a:pt x="166" y="407"/>
                  </a:cubicBezTo>
                  <a:cubicBezTo>
                    <a:pt x="159" y="405"/>
                    <a:pt x="154" y="402"/>
                    <a:pt x="149" y="397"/>
                  </a:cubicBezTo>
                  <a:cubicBezTo>
                    <a:pt x="144" y="393"/>
                    <a:pt x="140" y="388"/>
                    <a:pt x="138" y="382"/>
                  </a:cubicBezTo>
                  <a:cubicBezTo>
                    <a:pt x="136" y="376"/>
                    <a:pt x="136" y="370"/>
                    <a:pt x="138" y="366"/>
                  </a:cubicBezTo>
                  <a:cubicBezTo>
                    <a:pt x="139" y="364"/>
                    <a:pt x="141" y="362"/>
                    <a:pt x="143" y="360"/>
                  </a:cubicBezTo>
                  <a:cubicBezTo>
                    <a:pt x="145" y="358"/>
                    <a:pt x="148" y="357"/>
                    <a:pt x="151" y="356"/>
                  </a:cubicBezTo>
                  <a:cubicBezTo>
                    <a:pt x="156" y="355"/>
                    <a:pt x="162" y="356"/>
                    <a:pt x="167" y="359"/>
                  </a:cubicBezTo>
                  <a:cubicBezTo>
                    <a:pt x="172" y="362"/>
                    <a:pt x="177" y="367"/>
                    <a:pt x="180" y="373"/>
                  </a:cubicBezTo>
                  <a:cubicBezTo>
                    <a:pt x="181" y="374"/>
                    <a:pt x="182" y="375"/>
                    <a:pt x="183" y="377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193" y="398"/>
                    <a:pt x="193" y="398"/>
                    <a:pt x="193" y="398"/>
                  </a:cubicBezTo>
                  <a:cubicBezTo>
                    <a:pt x="195" y="397"/>
                    <a:pt x="197" y="396"/>
                    <a:pt x="200" y="395"/>
                  </a:cubicBezTo>
                  <a:cubicBezTo>
                    <a:pt x="201" y="394"/>
                    <a:pt x="202" y="394"/>
                    <a:pt x="203" y="393"/>
                  </a:cubicBezTo>
                  <a:cubicBezTo>
                    <a:pt x="204" y="393"/>
                    <a:pt x="205" y="392"/>
                    <a:pt x="206" y="392"/>
                  </a:cubicBezTo>
                  <a:cubicBezTo>
                    <a:pt x="207" y="391"/>
                    <a:pt x="207" y="391"/>
                    <a:pt x="207" y="391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1" y="388"/>
                    <a:pt x="212" y="388"/>
                    <a:pt x="213" y="387"/>
                  </a:cubicBezTo>
                  <a:cubicBezTo>
                    <a:pt x="218" y="384"/>
                    <a:pt x="222" y="381"/>
                    <a:pt x="226" y="378"/>
                  </a:cubicBezTo>
                  <a:cubicBezTo>
                    <a:pt x="230" y="374"/>
                    <a:pt x="234" y="371"/>
                    <a:pt x="238" y="367"/>
                  </a:cubicBezTo>
                  <a:cubicBezTo>
                    <a:pt x="240" y="365"/>
                    <a:pt x="242" y="363"/>
                    <a:pt x="243" y="361"/>
                  </a:cubicBezTo>
                  <a:cubicBezTo>
                    <a:pt x="244" y="360"/>
                    <a:pt x="244" y="360"/>
                    <a:pt x="244" y="360"/>
                  </a:cubicBezTo>
                  <a:cubicBezTo>
                    <a:pt x="245" y="359"/>
                    <a:pt x="245" y="359"/>
                    <a:pt x="245" y="359"/>
                  </a:cubicBezTo>
                  <a:cubicBezTo>
                    <a:pt x="246" y="358"/>
                    <a:pt x="246" y="358"/>
                    <a:pt x="247" y="357"/>
                  </a:cubicBezTo>
                  <a:cubicBezTo>
                    <a:pt x="249" y="355"/>
                    <a:pt x="250" y="353"/>
                    <a:pt x="252" y="351"/>
                  </a:cubicBezTo>
                  <a:cubicBezTo>
                    <a:pt x="250" y="349"/>
                    <a:pt x="249" y="347"/>
                    <a:pt x="248" y="345"/>
                  </a:cubicBezTo>
                  <a:cubicBezTo>
                    <a:pt x="247" y="344"/>
                    <a:pt x="247" y="344"/>
                    <a:pt x="247" y="344"/>
                  </a:cubicBezTo>
                  <a:cubicBezTo>
                    <a:pt x="247" y="344"/>
                    <a:pt x="246" y="343"/>
                    <a:pt x="246" y="343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6" y="342"/>
                    <a:pt x="246" y="342"/>
                    <a:pt x="245" y="341"/>
                  </a:cubicBezTo>
                  <a:cubicBezTo>
                    <a:pt x="245" y="340"/>
                    <a:pt x="244" y="338"/>
                    <a:pt x="243" y="336"/>
                  </a:cubicBezTo>
                  <a:cubicBezTo>
                    <a:pt x="243" y="335"/>
                    <a:pt x="243" y="334"/>
                    <a:pt x="243" y="333"/>
                  </a:cubicBezTo>
                  <a:cubicBezTo>
                    <a:pt x="243" y="332"/>
                    <a:pt x="243" y="332"/>
                    <a:pt x="242" y="331"/>
                  </a:cubicBezTo>
                  <a:cubicBezTo>
                    <a:pt x="242" y="331"/>
                    <a:pt x="242" y="330"/>
                    <a:pt x="242" y="330"/>
                  </a:cubicBezTo>
                  <a:cubicBezTo>
                    <a:pt x="242" y="328"/>
                    <a:pt x="242" y="326"/>
                    <a:pt x="243" y="324"/>
                  </a:cubicBezTo>
                  <a:cubicBezTo>
                    <a:pt x="244" y="315"/>
                    <a:pt x="247" y="306"/>
                    <a:pt x="252" y="299"/>
                  </a:cubicBezTo>
                  <a:cubicBezTo>
                    <a:pt x="254" y="296"/>
                    <a:pt x="257" y="293"/>
                    <a:pt x="260" y="291"/>
                  </a:cubicBezTo>
                  <a:cubicBezTo>
                    <a:pt x="263" y="289"/>
                    <a:pt x="267" y="288"/>
                    <a:pt x="270" y="288"/>
                  </a:cubicBezTo>
                  <a:cubicBezTo>
                    <a:pt x="274" y="288"/>
                    <a:pt x="277" y="290"/>
                    <a:pt x="280" y="292"/>
                  </a:cubicBezTo>
                  <a:cubicBezTo>
                    <a:pt x="283" y="294"/>
                    <a:pt x="286" y="297"/>
                    <a:pt x="287" y="300"/>
                  </a:cubicBezTo>
                  <a:cubicBezTo>
                    <a:pt x="288" y="304"/>
                    <a:pt x="288" y="307"/>
                    <a:pt x="287" y="311"/>
                  </a:cubicBezTo>
                  <a:cubicBezTo>
                    <a:pt x="287" y="315"/>
                    <a:pt x="285" y="319"/>
                    <a:pt x="283" y="323"/>
                  </a:cubicBezTo>
                  <a:cubicBezTo>
                    <a:pt x="280" y="327"/>
                    <a:pt x="278" y="330"/>
                    <a:pt x="275" y="33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67" y="344"/>
                    <a:pt x="267" y="344"/>
                    <a:pt x="267" y="344"/>
                  </a:cubicBezTo>
                  <a:cubicBezTo>
                    <a:pt x="266" y="346"/>
                    <a:pt x="265" y="347"/>
                    <a:pt x="265" y="349"/>
                  </a:cubicBezTo>
                  <a:cubicBezTo>
                    <a:pt x="265" y="349"/>
                    <a:pt x="265" y="350"/>
                    <a:pt x="265" y="350"/>
                  </a:cubicBezTo>
                  <a:cubicBezTo>
                    <a:pt x="265" y="351"/>
                    <a:pt x="266" y="351"/>
                    <a:pt x="266" y="351"/>
                  </a:cubicBezTo>
                  <a:cubicBezTo>
                    <a:pt x="266" y="351"/>
                    <a:pt x="266" y="351"/>
                    <a:pt x="266" y="351"/>
                  </a:cubicBezTo>
                  <a:cubicBezTo>
                    <a:pt x="266" y="352"/>
                    <a:pt x="266" y="352"/>
                    <a:pt x="266" y="352"/>
                  </a:cubicBezTo>
                  <a:cubicBezTo>
                    <a:pt x="267" y="354"/>
                    <a:pt x="268" y="354"/>
                    <a:pt x="270" y="355"/>
                  </a:cubicBezTo>
                  <a:cubicBezTo>
                    <a:pt x="272" y="356"/>
                    <a:pt x="274" y="357"/>
                    <a:pt x="276" y="357"/>
                  </a:cubicBezTo>
                  <a:cubicBezTo>
                    <a:pt x="277" y="358"/>
                    <a:pt x="278" y="358"/>
                    <a:pt x="280" y="358"/>
                  </a:cubicBezTo>
                  <a:cubicBezTo>
                    <a:pt x="281" y="358"/>
                    <a:pt x="282" y="359"/>
                    <a:pt x="283" y="359"/>
                  </a:cubicBezTo>
                  <a:cubicBezTo>
                    <a:pt x="285" y="359"/>
                    <a:pt x="285" y="359"/>
                    <a:pt x="285" y="359"/>
                  </a:cubicBezTo>
                  <a:cubicBezTo>
                    <a:pt x="287" y="360"/>
                    <a:pt x="287" y="360"/>
                    <a:pt x="287" y="360"/>
                  </a:cubicBezTo>
                  <a:cubicBezTo>
                    <a:pt x="292" y="360"/>
                    <a:pt x="297" y="361"/>
                    <a:pt x="302" y="361"/>
                  </a:cubicBezTo>
                  <a:cubicBezTo>
                    <a:pt x="308" y="361"/>
                    <a:pt x="313" y="360"/>
                    <a:pt x="318" y="359"/>
                  </a:cubicBezTo>
                  <a:cubicBezTo>
                    <a:pt x="321" y="359"/>
                    <a:pt x="324" y="358"/>
                    <a:pt x="327" y="357"/>
                  </a:cubicBezTo>
                  <a:cubicBezTo>
                    <a:pt x="327" y="357"/>
                    <a:pt x="328" y="356"/>
                    <a:pt x="329" y="356"/>
                  </a:cubicBezTo>
                  <a:cubicBezTo>
                    <a:pt x="330" y="355"/>
                    <a:pt x="331" y="355"/>
                    <a:pt x="332" y="355"/>
                  </a:cubicBezTo>
                  <a:cubicBezTo>
                    <a:pt x="338" y="352"/>
                    <a:pt x="338" y="352"/>
                    <a:pt x="338" y="352"/>
                  </a:cubicBezTo>
                  <a:cubicBezTo>
                    <a:pt x="338" y="347"/>
                    <a:pt x="338" y="347"/>
                    <a:pt x="338" y="347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36"/>
                    <a:pt x="336" y="336"/>
                    <a:pt x="336" y="336"/>
                  </a:cubicBezTo>
                  <a:cubicBezTo>
                    <a:pt x="336" y="333"/>
                    <a:pt x="335" y="330"/>
                    <a:pt x="335" y="327"/>
                  </a:cubicBezTo>
                  <a:cubicBezTo>
                    <a:pt x="336" y="321"/>
                    <a:pt x="337" y="315"/>
                    <a:pt x="340" y="310"/>
                  </a:cubicBezTo>
                  <a:cubicBezTo>
                    <a:pt x="342" y="307"/>
                    <a:pt x="343" y="305"/>
                    <a:pt x="345" y="303"/>
                  </a:cubicBezTo>
                  <a:cubicBezTo>
                    <a:pt x="347" y="302"/>
                    <a:pt x="348" y="301"/>
                    <a:pt x="349" y="300"/>
                  </a:cubicBezTo>
                  <a:cubicBezTo>
                    <a:pt x="350" y="299"/>
                    <a:pt x="351" y="299"/>
                    <a:pt x="352" y="298"/>
                  </a:cubicBezTo>
                  <a:cubicBezTo>
                    <a:pt x="357" y="296"/>
                    <a:pt x="363" y="295"/>
                    <a:pt x="367" y="297"/>
                  </a:cubicBezTo>
                  <a:cubicBezTo>
                    <a:pt x="368" y="297"/>
                    <a:pt x="369" y="298"/>
                    <a:pt x="370" y="299"/>
                  </a:cubicBezTo>
                  <a:cubicBezTo>
                    <a:pt x="370" y="299"/>
                    <a:pt x="371" y="299"/>
                    <a:pt x="371" y="300"/>
                  </a:cubicBezTo>
                  <a:cubicBezTo>
                    <a:pt x="372" y="300"/>
                    <a:pt x="372" y="301"/>
                    <a:pt x="373" y="301"/>
                  </a:cubicBezTo>
                  <a:cubicBezTo>
                    <a:pt x="374" y="304"/>
                    <a:pt x="376" y="306"/>
                    <a:pt x="377" y="308"/>
                  </a:cubicBezTo>
                  <a:cubicBezTo>
                    <a:pt x="378" y="311"/>
                    <a:pt x="378" y="313"/>
                    <a:pt x="378" y="316"/>
                  </a:cubicBezTo>
                  <a:cubicBezTo>
                    <a:pt x="378" y="319"/>
                    <a:pt x="377" y="322"/>
                    <a:pt x="376" y="324"/>
                  </a:cubicBezTo>
                  <a:cubicBezTo>
                    <a:pt x="374" y="330"/>
                    <a:pt x="371" y="335"/>
                    <a:pt x="366" y="339"/>
                  </a:cubicBezTo>
                  <a:cubicBezTo>
                    <a:pt x="364" y="342"/>
                    <a:pt x="362" y="344"/>
                    <a:pt x="359" y="346"/>
                  </a:cubicBezTo>
                  <a:cubicBezTo>
                    <a:pt x="359" y="346"/>
                    <a:pt x="358" y="347"/>
                    <a:pt x="357" y="347"/>
                  </a:cubicBezTo>
                  <a:cubicBezTo>
                    <a:pt x="356" y="348"/>
                    <a:pt x="356" y="348"/>
                    <a:pt x="356" y="348"/>
                  </a:cubicBezTo>
                  <a:cubicBezTo>
                    <a:pt x="355" y="349"/>
                    <a:pt x="355" y="349"/>
                    <a:pt x="355" y="349"/>
                  </a:cubicBezTo>
                  <a:cubicBezTo>
                    <a:pt x="352" y="351"/>
                    <a:pt x="349" y="353"/>
                    <a:pt x="346" y="355"/>
                  </a:cubicBezTo>
                  <a:cubicBezTo>
                    <a:pt x="347" y="357"/>
                    <a:pt x="348" y="359"/>
                    <a:pt x="349" y="361"/>
                  </a:cubicBezTo>
                  <a:cubicBezTo>
                    <a:pt x="349" y="362"/>
                    <a:pt x="350" y="363"/>
                    <a:pt x="350" y="364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1" y="367"/>
                    <a:pt x="351" y="367"/>
                    <a:pt x="351" y="367"/>
                  </a:cubicBezTo>
                  <a:cubicBezTo>
                    <a:pt x="352" y="369"/>
                    <a:pt x="353" y="372"/>
                    <a:pt x="354" y="374"/>
                  </a:cubicBezTo>
                  <a:cubicBezTo>
                    <a:pt x="357" y="378"/>
                    <a:pt x="360" y="383"/>
                    <a:pt x="363" y="387"/>
                  </a:cubicBezTo>
                  <a:cubicBezTo>
                    <a:pt x="366" y="392"/>
                    <a:pt x="370" y="396"/>
                    <a:pt x="374" y="399"/>
                  </a:cubicBezTo>
                  <a:cubicBezTo>
                    <a:pt x="375" y="400"/>
                    <a:pt x="377" y="401"/>
                    <a:pt x="378" y="401"/>
                  </a:cubicBezTo>
                  <a:cubicBezTo>
                    <a:pt x="378" y="402"/>
                    <a:pt x="379" y="402"/>
                    <a:pt x="379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2" y="404"/>
                    <a:pt x="382" y="404"/>
                    <a:pt x="382" y="404"/>
                  </a:cubicBezTo>
                  <a:cubicBezTo>
                    <a:pt x="384" y="405"/>
                    <a:pt x="386" y="406"/>
                    <a:pt x="388" y="407"/>
                  </a:cubicBezTo>
                  <a:cubicBezTo>
                    <a:pt x="390" y="408"/>
                    <a:pt x="392" y="409"/>
                    <a:pt x="394" y="410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407" y="384"/>
                    <a:pt x="407" y="384"/>
                    <a:pt x="407" y="384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10" y="378"/>
                    <a:pt x="410" y="378"/>
                    <a:pt x="410" y="378"/>
                  </a:cubicBezTo>
                  <a:cubicBezTo>
                    <a:pt x="410" y="377"/>
                    <a:pt x="410" y="377"/>
                    <a:pt x="410" y="377"/>
                  </a:cubicBezTo>
                  <a:cubicBezTo>
                    <a:pt x="411" y="377"/>
                    <a:pt x="411" y="376"/>
                    <a:pt x="412" y="375"/>
                  </a:cubicBezTo>
                  <a:cubicBezTo>
                    <a:pt x="414" y="373"/>
                    <a:pt x="416" y="370"/>
                    <a:pt x="418" y="368"/>
                  </a:cubicBezTo>
                  <a:cubicBezTo>
                    <a:pt x="420" y="366"/>
                    <a:pt x="423" y="364"/>
                    <a:pt x="425" y="363"/>
                  </a:cubicBezTo>
                  <a:cubicBezTo>
                    <a:pt x="426" y="362"/>
                    <a:pt x="428" y="362"/>
                    <a:pt x="429" y="362"/>
                  </a:cubicBezTo>
                  <a:cubicBezTo>
                    <a:pt x="429" y="362"/>
                    <a:pt x="430" y="362"/>
                    <a:pt x="430" y="362"/>
                  </a:cubicBezTo>
                  <a:cubicBezTo>
                    <a:pt x="431" y="362"/>
                    <a:pt x="431" y="362"/>
                    <a:pt x="432" y="362"/>
                  </a:cubicBezTo>
                  <a:cubicBezTo>
                    <a:pt x="436" y="363"/>
                    <a:pt x="441" y="367"/>
                    <a:pt x="443" y="372"/>
                  </a:cubicBezTo>
                  <a:cubicBezTo>
                    <a:pt x="445" y="377"/>
                    <a:pt x="446" y="384"/>
                    <a:pt x="445" y="390"/>
                  </a:cubicBezTo>
                  <a:cubicBezTo>
                    <a:pt x="445" y="393"/>
                    <a:pt x="444" y="396"/>
                    <a:pt x="442" y="399"/>
                  </a:cubicBezTo>
                  <a:cubicBezTo>
                    <a:pt x="441" y="402"/>
                    <a:pt x="440" y="404"/>
                    <a:pt x="438" y="406"/>
                  </a:cubicBezTo>
                  <a:cubicBezTo>
                    <a:pt x="434" y="411"/>
                    <a:pt x="428" y="414"/>
                    <a:pt x="422" y="416"/>
                  </a:cubicBezTo>
                  <a:cubicBezTo>
                    <a:pt x="419" y="417"/>
                    <a:pt x="416" y="417"/>
                    <a:pt x="413" y="417"/>
                  </a:cubicBezTo>
                  <a:cubicBezTo>
                    <a:pt x="411" y="418"/>
                    <a:pt x="410" y="418"/>
                    <a:pt x="408" y="418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7"/>
                    <a:pt x="404" y="417"/>
                    <a:pt x="403" y="417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2"/>
                    <a:pt x="387" y="442"/>
                    <a:pt x="387" y="442"/>
                  </a:cubicBezTo>
                  <a:cubicBezTo>
                    <a:pt x="384" y="449"/>
                    <a:pt x="381" y="456"/>
                    <a:pt x="378" y="463"/>
                  </a:cubicBezTo>
                  <a:cubicBezTo>
                    <a:pt x="372" y="477"/>
                    <a:pt x="367" y="492"/>
                    <a:pt x="362" y="506"/>
                  </a:cubicBezTo>
                  <a:cubicBezTo>
                    <a:pt x="351" y="535"/>
                    <a:pt x="342" y="564"/>
                    <a:pt x="333" y="593"/>
                  </a:cubicBezTo>
                  <a:cubicBezTo>
                    <a:pt x="330" y="604"/>
                    <a:pt x="330" y="604"/>
                    <a:pt x="330" y="604"/>
                  </a:cubicBezTo>
                  <a:cubicBezTo>
                    <a:pt x="327" y="613"/>
                    <a:pt x="327" y="613"/>
                    <a:pt x="327" y="613"/>
                  </a:cubicBezTo>
                  <a:cubicBezTo>
                    <a:pt x="326" y="619"/>
                    <a:pt x="326" y="619"/>
                    <a:pt x="326" y="619"/>
                  </a:cubicBezTo>
                  <a:cubicBezTo>
                    <a:pt x="325" y="621"/>
                    <a:pt x="325" y="621"/>
                    <a:pt x="325" y="621"/>
                  </a:cubicBezTo>
                  <a:cubicBezTo>
                    <a:pt x="325" y="622"/>
                    <a:pt x="325" y="622"/>
                    <a:pt x="325" y="622"/>
                  </a:cubicBezTo>
                  <a:lnTo>
                    <a:pt x="318" y="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7" name="文本框 86"/>
          <p:cNvSpPr txBox="1"/>
          <p:nvPr/>
        </p:nvSpPr>
        <p:spPr>
          <a:xfrm>
            <a:off x="816610" y="3143005"/>
            <a:ext cx="4255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b="1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手机编程</a:t>
            </a:r>
          </a:p>
        </p:txBody>
      </p:sp>
      <p:sp>
        <p:nvSpPr>
          <p:cNvPr id="91" name="矩形 90"/>
          <p:cNvSpPr/>
          <p:nvPr/>
        </p:nvSpPr>
        <p:spPr>
          <a:xfrm>
            <a:off x="888879" y="4034318"/>
            <a:ext cx="4433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方正静蕾简体" pitchFamily="2" charset="-122"/>
                <a:ea typeface="方正静蕾简体" pitchFamily="2" charset="-122"/>
              </a:rPr>
              <a:t>深圳市幻尔科技有限公司</a:t>
            </a:r>
            <a:r>
              <a:rPr lang="en-US" altLang="zh-CN" sz="2400" dirty="0">
                <a:latin typeface="方正静蕾简体" pitchFamily="2" charset="-122"/>
                <a:ea typeface="方正静蕾简体" pitchFamily="2" charset="-122"/>
              </a:rPr>
              <a:t> </a:t>
            </a:r>
            <a:endParaRPr lang="zh-CN" altLang="en-US" sz="2400" dirty="0"/>
          </a:p>
        </p:txBody>
      </p:sp>
      <p:sp>
        <p:nvSpPr>
          <p:cNvPr id="93" name="Freeform 34"/>
          <p:cNvSpPr>
            <a:spLocks noEditPoints="1"/>
          </p:cNvSpPr>
          <p:nvPr/>
        </p:nvSpPr>
        <p:spPr bwMode="auto">
          <a:xfrm>
            <a:off x="5182714" y="3746023"/>
            <a:ext cx="695370" cy="330291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496274" y="3644694"/>
            <a:ext cx="4403354" cy="288410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" fmla="*/ 0 w 6766560"/>
              <a:gd name="connsiteY0" fmla="*/ 75291 h 398381"/>
              <a:gd name="connsiteX1" fmla="*/ 4369154 w 6766560"/>
              <a:gd name="connsiteY1" fmla="*/ 18141 h 398381"/>
              <a:gd name="connsiteX2" fmla="*/ 4023360 w 6766560"/>
              <a:gd name="connsiteY2" fmla="*/ 395331 h 398381"/>
              <a:gd name="connsiteX3" fmla="*/ 6766560 w 6766560"/>
              <a:gd name="connsiteY3" fmla="*/ 166731 h 398381"/>
              <a:gd name="connsiteX0" fmla="*/ 0 w 6766560"/>
              <a:gd name="connsiteY0" fmla="*/ 71354 h 339035"/>
              <a:gd name="connsiteX1" fmla="*/ 4369154 w 6766560"/>
              <a:gd name="connsiteY1" fmla="*/ 14204 h 339035"/>
              <a:gd name="connsiteX2" fmla="*/ 4351696 w 6766560"/>
              <a:gd name="connsiteY2" fmla="*/ 334244 h 339035"/>
              <a:gd name="connsiteX3" fmla="*/ 6766560 w 6766560"/>
              <a:gd name="connsiteY3" fmla="*/ 162794 h 339035"/>
              <a:gd name="connsiteX0" fmla="*/ 0 w 7194823"/>
              <a:gd name="connsiteY0" fmla="*/ 71354 h 334304"/>
              <a:gd name="connsiteX1" fmla="*/ 4369154 w 7194823"/>
              <a:gd name="connsiteY1" fmla="*/ 14204 h 334304"/>
              <a:gd name="connsiteX2" fmla="*/ 4351696 w 7194823"/>
              <a:gd name="connsiteY2" fmla="*/ 334244 h 334304"/>
              <a:gd name="connsiteX3" fmla="*/ 7194823 w 7194823"/>
              <a:gd name="connsiteY3" fmla="*/ 37064 h 334304"/>
              <a:gd name="connsiteX0" fmla="*/ 0 w 7194823"/>
              <a:gd name="connsiteY0" fmla="*/ 72918 h 358721"/>
              <a:gd name="connsiteX1" fmla="*/ 4369154 w 7194823"/>
              <a:gd name="connsiteY1" fmla="*/ 15768 h 358721"/>
              <a:gd name="connsiteX2" fmla="*/ 4051911 w 7194823"/>
              <a:gd name="connsiteY2" fmla="*/ 358668 h 358721"/>
              <a:gd name="connsiteX3" fmla="*/ 7194823 w 7194823"/>
              <a:gd name="connsiteY3" fmla="*/ 38628 h 358721"/>
              <a:gd name="connsiteX0" fmla="*/ 0 w 6454042"/>
              <a:gd name="connsiteY0" fmla="*/ 72918 h 359955"/>
              <a:gd name="connsiteX1" fmla="*/ 4369154 w 6454042"/>
              <a:gd name="connsiteY1" fmla="*/ 15768 h 359955"/>
              <a:gd name="connsiteX2" fmla="*/ 4051911 w 6454042"/>
              <a:gd name="connsiteY2" fmla="*/ 358668 h 359955"/>
              <a:gd name="connsiteX3" fmla="*/ 6454042 w 6454042"/>
              <a:gd name="connsiteY3" fmla="*/ 112769 h 359955"/>
              <a:gd name="connsiteX0" fmla="*/ 0 w 6454042"/>
              <a:gd name="connsiteY0" fmla="*/ 62493 h 349247"/>
              <a:gd name="connsiteX1" fmla="*/ 4122228 w 6454042"/>
              <a:gd name="connsiteY1" fmla="*/ 17700 h 349247"/>
              <a:gd name="connsiteX2" fmla="*/ 4051911 w 6454042"/>
              <a:gd name="connsiteY2" fmla="*/ 348243 h 349247"/>
              <a:gd name="connsiteX3" fmla="*/ 6454042 w 6454042"/>
              <a:gd name="connsiteY3" fmla="*/ 102344 h 349247"/>
              <a:gd name="connsiteX0" fmla="*/ 0 w 4341830"/>
              <a:gd name="connsiteY0" fmla="*/ 62493 h 348243"/>
              <a:gd name="connsiteX1" fmla="*/ 4122228 w 4341830"/>
              <a:gd name="connsiteY1" fmla="*/ 17700 h 348243"/>
              <a:gd name="connsiteX2" fmla="*/ 4051911 w 4341830"/>
              <a:gd name="connsiteY2" fmla="*/ 348243 h 348243"/>
              <a:gd name="connsiteX0" fmla="*/ 0 w 4122228"/>
              <a:gd name="connsiteY0" fmla="*/ 62493 h 62493"/>
              <a:gd name="connsiteX1" fmla="*/ 4122228 w 4122228"/>
              <a:gd name="connsiteY1" fmla="*/ 17700 h 62493"/>
              <a:gd name="connsiteX0" fmla="*/ 0 w 4122228"/>
              <a:gd name="connsiteY0" fmla="*/ 44793 h 66159"/>
              <a:gd name="connsiteX1" fmla="*/ 4122228 w 4122228"/>
              <a:gd name="connsiteY1" fmla="*/ 0 h 66159"/>
              <a:gd name="connsiteX0" fmla="*/ 0 w 4245691"/>
              <a:gd name="connsiteY0" fmla="*/ 156004 h 156004"/>
              <a:gd name="connsiteX1" fmla="*/ 4245691 w 4245691"/>
              <a:gd name="connsiteY1" fmla="*/ 0 h 156004"/>
              <a:gd name="connsiteX0" fmla="*/ 0 w 4245691"/>
              <a:gd name="connsiteY0" fmla="*/ 156004 h 163985"/>
              <a:gd name="connsiteX1" fmla="*/ 4245691 w 4245691"/>
              <a:gd name="connsiteY1" fmla="*/ 0 h 163985"/>
              <a:gd name="connsiteX0" fmla="*/ 0 w 5449458"/>
              <a:gd name="connsiteY0" fmla="*/ 143648 h 143648"/>
              <a:gd name="connsiteX1" fmla="*/ 5449458 w 5449458"/>
              <a:gd name="connsiteY1" fmla="*/ 0 h 143648"/>
              <a:gd name="connsiteX0" fmla="*/ 0 w 5449458"/>
              <a:gd name="connsiteY0" fmla="*/ 143648 h 260913"/>
              <a:gd name="connsiteX1" fmla="*/ 1990356 w 5449458"/>
              <a:gd name="connsiteY1" fmla="*/ 260339 h 260913"/>
              <a:gd name="connsiteX2" fmla="*/ 5449458 w 5449458"/>
              <a:gd name="connsiteY2" fmla="*/ 0 h 260913"/>
              <a:gd name="connsiteX0" fmla="*/ 0 w 4693246"/>
              <a:gd name="connsiteY0" fmla="*/ 169 h 463018"/>
              <a:gd name="connsiteX1" fmla="*/ 1234144 w 4693246"/>
              <a:gd name="connsiteY1" fmla="*/ 462849 h 463018"/>
              <a:gd name="connsiteX2" fmla="*/ 4693246 w 4693246"/>
              <a:gd name="connsiteY2" fmla="*/ 202510 h 463018"/>
              <a:gd name="connsiteX0" fmla="*/ 153395 w 4846641"/>
              <a:gd name="connsiteY0" fmla="*/ 0 h 462988"/>
              <a:gd name="connsiteX1" fmla="*/ 1387539 w 4846641"/>
              <a:gd name="connsiteY1" fmla="*/ 462680 h 462988"/>
              <a:gd name="connsiteX2" fmla="*/ 4846641 w 4846641"/>
              <a:gd name="connsiteY2" fmla="*/ 202341 h 462988"/>
              <a:gd name="connsiteX0" fmla="*/ 212160 w 4457851"/>
              <a:gd name="connsiteY0" fmla="*/ 0 h 462988"/>
              <a:gd name="connsiteX1" fmla="*/ 998749 w 4457851"/>
              <a:gd name="connsiteY1" fmla="*/ 462680 h 462988"/>
              <a:gd name="connsiteX2" fmla="*/ 4457851 w 4457851"/>
              <a:gd name="connsiteY2" fmla="*/ 202341 h 462988"/>
              <a:gd name="connsiteX0" fmla="*/ 238795 w 4484486"/>
              <a:gd name="connsiteY0" fmla="*/ 0 h 462868"/>
              <a:gd name="connsiteX1" fmla="*/ 1025384 w 4484486"/>
              <a:gd name="connsiteY1" fmla="*/ 462680 h 462868"/>
              <a:gd name="connsiteX2" fmla="*/ 4484486 w 4484486"/>
              <a:gd name="connsiteY2" fmla="*/ 202341 h 462868"/>
              <a:gd name="connsiteX0" fmla="*/ 410770 w 4656461"/>
              <a:gd name="connsiteY0" fmla="*/ 0 h 425815"/>
              <a:gd name="connsiteX1" fmla="*/ 595476 w 4656461"/>
              <a:gd name="connsiteY1" fmla="*/ 425610 h 425815"/>
              <a:gd name="connsiteX2" fmla="*/ 4656461 w 4656461"/>
              <a:gd name="connsiteY2" fmla="*/ 202341 h 425815"/>
              <a:gd name="connsiteX0" fmla="*/ 410770 w 4656461"/>
              <a:gd name="connsiteY0" fmla="*/ 0 h 364069"/>
              <a:gd name="connsiteX1" fmla="*/ 595476 w 4656461"/>
              <a:gd name="connsiteY1" fmla="*/ 363827 h 364069"/>
              <a:gd name="connsiteX2" fmla="*/ 4656461 w 4656461"/>
              <a:gd name="connsiteY2" fmla="*/ 202341 h 364069"/>
              <a:gd name="connsiteX0" fmla="*/ 558636 w 4511100"/>
              <a:gd name="connsiteY0" fmla="*/ 0 h 388767"/>
              <a:gd name="connsiteX1" fmla="*/ 450115 w 4511100"/>
              <a:gd name="connsiteY1" fmla="*/ 388541 h 388767"/>
              <a:gd name="connsiteX2" fmla="*/ 4511100 w 4511100"/>
              <a:gd name="connsiteY2" fmla="*/ 227055 h 388767"/>
              <a:gd name="connsiteX0" fmla="*/ 445007 w 4613533"/>
              <a:gd name="connsiteY0" fmla="*/ 0 h 413467"/>
              <a:gd name="connsiteX1" fmla="*/ 552548 w 4613533"/>
              <a:gd name="connsiteY1" fmla="*/ 413255 h 413467"/>
              <a:gd name="connsiteX2" fmla="*/ 4613533 w 4613533"/>
              <a:gd name="connsiteY2" fmla="*/ 251769 h 413467"/>
              <a:gd name="connsiteX0" fmla="*/ 437894 w 4606420"/>
              <a:gd name="connsiteY0" fmla="*/ 0 h 351722"/>
              <a:gd name="connsiteX1" fmla="*/ 560868 w 4606420"/>
              <a:gd name="connsiteY1" fmla="*/ 351471 h 351722"/>
              <a:gd name="connsiteX2" fmla="*/ 4606420 w 4606420"/>
              <a:gd name="connsiteY2" fmla="*/ 251769 h 351722"/>
              <a:gd name="connsiteX0" fmla="*/ 424068 w 4592594"/>
              <a:gd name="connsiteY0" fmla="*/ 0 h 401116"/>
              <a:gd name="connsiteX1" fmla="*/ 577907 w 4592594"/>
              <a:gd name="connsiteY1" fmla="*/ 400898 h 401116"/>
              <a:gd name="connsiteX2" fmla="*/ 4592594 w 4592594"/>
              <a:gd name="connsiteY2" fmla="*/ 251769 h 401116"/>
              <a:gd name="connsiteX0" fmla="*/ 424068 w 4592594"/>
              <a:gd name="connsiteY0" fmla="*/ 0 h 401116"/>
              <a:gd name="connsiteX1" fmla="*/ 577907 w 4592594"/>
              <a:gd name="connsiteY1" fmla="*/ 400898 h 401116"/>
              <a:gd name="connsiteX2" fmla="*/ 4592594 w 4592594"/>
              <a:gd name="connsiteY2" fmla="*/ 338266 h 401116"/>
              <a:gd name="connsiteX0" fmla="*/ 391353 w 4638179"/>
              <a:gd name="connsiteY0" fmla="*/ 0 h 401116"/>
              <a:gd name="connsiteX1" fmla="*/ 623492 w 4638179"/>
              <a:gd name="connsiteY1" fmla="*/ 400898 h 401116"/>
              <a:gd name="connsiteX2" fmla="*/ 4638179 w 4638179"/>
              <a:gd name="connsiteY2" fmla="*/ 338266 h 401116"/>
              <a:gd name="connsiteX0" fmla="*/ 391353 w 4904398"/>
              <a:gd name="connsiteY0" fmla="*/ 0 h 401116"/>
              <a:gd name="connsiteX1" fmla="*/ 623492 w 4904398"/>
              <a:gd name="connsiteY1" fmla="*/ 400898 h 401116"/>
              <a:gd name="connsiteX2" fmla="*/ 4904398 w 4904398"/>
              <a:gd name="connsiteY2" fmla="*/ 322224 h 40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750569"/>
      </p:ext>
    </p:extLst>
  </p:cSld>
  <p:clrMapOvr>
    <a:masterClrMapping/>
  </p:clrMapOvr>
  <p:transition spd="slow">
    <p:randomBar dir="vert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89384" y="2015087"/>
            <a:ext cx="4975988" cy="4095425"/>
            <a:chOff x="1032927" y="1739318"/>
            <a:chExt cx="4975988" cy="4095425"/>
          </a:xfrm>
        </p:grpSpPr>
        <p:sp>
          <p:nvSpPr>
            <p:cNvPr id="7212" name="Freeform 5"/>
            <p:cNvSpPr>
              <a:spLocks/>
            </p:cNvSpPr>
            <p:nvPr/>
          </p:nvSpPr>
          <p:spPr bwMode="auto">
            <a:xfrm>
              <a:off x="3120780" y="1789467"/>
              <a:ext cx="2177815" cy="1851763"/>
            </a:xfrm>
            <a:custGeom>
              <a:avLst/>
              <a:gdLst>
                <a:gd name="T0" fmla="*/ 2147483646 w 1883"/>
                <a:gd name="T1" fmla="*/ 2147483646 h 1607"/>
                <a:gd name="T2" fmla="*/ 2147483646 w 1883"/>
                <a:gd name="T3" fmla="*/ 2147483646 h 1607"/>
                <a:gd name="T4" fmla="*/ 2147483646 w 1883"/>
                <a:gd name="T5" fmla="*/ 2147483646 h 1607"/>
                <a:gd name="T6" fmla="*/ 2147483646 w 1883"/>
                <a:gd name="T7" fmla="*/ 2147483646 h 1607"/>
                <a:gd name="T8" fmla="*/ 2147483646 w 1883"/>
                <a:gd name="T9" fmla="*/ 2147483646 h 1607"/>
                <a:gd name="T10" fmla="*/ 2147483646 w 1883"/>
                <a:gd name="T11" fmla="*/ 2147483646 h 1607"/>
                <a:gd name="T12" fmla="*/ 2147483646 w 1883"/>
                <a:gd name="T13" fmla="*/ 2147483646 h 1607"/>
                <a:gd name="T14" fmla="*/ 2147483646 w 1883"/>
                <a:gd name="T15" fmla="*/ 2147483646 h 1607"/>
                <a:gd name="T16" fmla="*/ 2147483646 w 1883"/>
                <a:gd name="T17" fmla="*/ 2147483646 h 1607"/>
                <a:gd name="T18" fmla="*/ 2147483646 w 1883"/>
                <a:gd name="T19" fmla="*/ 2147483646 h 1607"/>
                <a:gd name="T20" fmla="*/ 2147483646 w 1883"/>
                <a:gd name="T21" fmla="*/ 2147483646 h 1607"/>
                <a:gd name="T22" fmla="*/ 2147483646 w 1883"/>
                <a:gd name="T23" fmla="*/ 2147483646 h 1607"/>
                <a:gd name="T24" fmla="*/ 2147483646 w 1883"/>
                <a:gd name="T25" fmla="*/ 2147483646 h 1607"/>
                <a:gd name="T26" fmla="*/ 2147483646 w 1883"/>
                <a:gd name="T27" fmla="*/ 2147483646 h 1607"/>
                <a:gd name="T28" fmla="*/ 2147483646 w 1883"/>
                <a:gd name="T29" fmla="*/ 2147483646 h 1607"/>
                <a:gd name="T30" fmla="*/ 2147483646 w 1883"/>
                <a:gd name="T31" fmla="*/ 2147483646 h 1607"/>
                <a:gd name="T32" fmla="*/ 2147483646 w 1883"/>
                <a:gd name="T33" fmla="*/ 2147483646 h 1607"/>
                <a:gd name="T34" fmla="*/ 2147483646 w 1883"/>
                <a:gd name="T35" fmla="*/ 2147483646 h 1607"/>
                <a:gd name="T36" fmla="*/ 2147483646 w 1883"/>
                <a:gd name="T37" fmla="*/ 2147483646 h 1607"/>
                <a:gd name="T38" fmla="*/ 2147483646 w 1883"/>
                <a:gd name="T39" fmla="*/ 2147483646 h 1607"/>
                <a:gd name="T40" fmla="*/ 2147483646 w 1883"/>
                <a:gd name="T41" fmla="*/ 2147483646 h 1607"/>
                <a:gd name="T42" fmla="*/ 2147483646 w 1883"/>
                <a:gd name="T43" fmla="*/ 2147483646 h 1607"/>
                <a:gd name="T44" fmla="*/ 2147483646 w 1883"/>
                <a:gd name="T45" fmla="*/ 2147483646 h 1607"/>
                <a:gd name="T46" fmla="*/ 2147483646 w 1883"/>
                <a:gd name="T47" fmla="*/ 2147483646 h 1607"/>
                <a:gd name="T48" fmla="*/ 2147483646 w 1883"/>
                <a:gd name="T49" fmla="*/ 2147483646 h 1607"/>
                <a:gd name="T50" fmla="*/ 2147483646 w 1883"/>
                <a:gd name="T51" fmla="*/ 2147483646 h 1607"/>
                <a:gd name="T52" fmla="*/ 2147483646 w 1883"/>
                <a:gd name="T53" fmla="*/ 2147483646 h 1607"/>
                <a:gd name="T54" fmla="*/ 2147483646 w 1883"/>
                <a:gd name="T55" fmla="*/ 2147483646 h 1607"/>
                <a:gd name="T56" fmla="*/ 2147483646 w 1883"/>
                <a:gd name="T57" fmla="*/ 2147483646 h 1607"/>
                <a:gd name="T58" fmla="*/ 2147483646 w 1883"/>
                <a:gd name="T59" fmla="*/ 2147483646 h 1607"/>
                <a:gd name="T60" fmla="*/ 2147483646 w 1883"/>
                <a:gd name="T61" fmla="*/ 2147483646 h 1607"/>
                <a:gd name="T62" fmla="*/ 2147483646 w 1883"/>
                <a:gd name="T63" fmla="*/ 2147483646 h 1607"/>
                <a:gd name="T64" fmla="*/ 2147483646 w 1883"/>
                <a:gd name="T65" fmla="*/ 2147483646 h 1607"/>
                <a:gd name="T66" fmla="*/ 2147483646 w 1883"/>
                <a:gd name="T67" fmla="*/ 2147483646 h 1607"/>
                <a:gd name="T68" fmla="*/ 2147483646 w 1883"/>
                <a:gd name="T69" fmla="*/ 2147483646 h 1607"/>
                <a:gd name="T70" fmla="*/ 2147483646 w 1883"/>
                <a:gd name="T71" fmla="*/ 2147483646 h 1607"/>
                <a:gd name="T72" fmla="*/ 2147483646 w 1883"/>
                <a:gd name="T73" fmla="*/ 2147483646 h 1607"/>
                <a:gd name="T74" fmla="*/ 2147483646 w 1883"/>
                <a:gd name="T75" fmla="*/ 2147483646 h 1607"/>
                <a:gd name="T76" fmla="*/ 2147483646 w 1883"/>
                <a:gd name="T77" fmla="*/ 2147483646 h 1607"/>
                <a:gd name="T78" fmla="*/ 2147483646 w 1883"/>
                <a:gd name="T79" fmla="*/ 2147483646 h 1607"/>
                <a:gd name="T80" fmla="*/ 2147483646 w 1883"/>
                <a:gd name="T81" fmla="*/ 2147483646 h 1607"/>
                <a:gd name="T82" fmla="*/ 2147483646 w 1883"/>
                <a:gd name="T83" fmla="*/ 2147483646 h 1607"/>
                <a:gd name="T84" fmla="*/ 2147483646 w 1883"/>
                <a:gd name="T85" fmla="*/ 2147483646 h 1607"/>
                <a:gd name="T86" fmla="*/ 2147483646 w 1883"/>
                <a:gd name="T87" fmla="*/ 2147483646 h 1607"/>
                <a:gd name="T88" fmla="*/ 2147483646 w 1883"/>
                <a:gd name="T89" fmla="*/ 2147483646 h 1607"/>
                <a:gd name="T90" fmla="*/ 2147483646 w 1883"/>
                <a:gd name="T91" fmla="*/ 2147483646 h 1607"/>
                <a:gd name="T92" fmla="*/ 2147483646 w 1883"/>
                <a:gd name="T93" fmla="*/ 2147483646 h 1607"/>
                <a:gd name="T94" fmla="*/ 2147483646 w 1883"/>
                <a:gd name="T95" fmla="*/ 2147483646 h 1607"/>
                <a:gd name="T96" fmla="*/ 2147483646 w 1883"/>
                <a:gd name="T97" fmla="*/ 2147483646 h 1607"/>
                <a:gd name="T98" fmla="*/ 2147483646 w 1883"/>
                <a:gd name="T99" fmla="*/ 2147483646 h 1607"/>
                <a:gd name="T100" fmla="*/ 2147483646 w 1883"/>
                <a:gd name="T101" fmla="*/ 2147483646 h 1607"/>
                <a:gd name="T102" fmla="*/ 2147483646 w 1883"/>
                <a:gd name="T103" fmla="*/ 2147483646 h 1607"/>
                <a:gd name="T104" fmla="*/ 2147483646 w 1883"/>
                <a:gd name="T105" fmla="*/ 2147483646 h 1607"/>
                <a:gd name="T106" fmla="*/ 2147483646 w 1883"/>
                <a:gd name="T107" fmla="*/ 2147483646 h 1607"/>
                <a:gd name="T108" fmla="*/ 2147483646 w 1883"/>
                <a:gd name="T109" fmla="*/ 2147483646 h 1607"/>
                <a:gd name="T110" fmla="*/ 2147483646 w 1883"/>
                <a:gd name="T111" fmla="*/ 2147483646 h 1607"/>
                <a:gd name="T112" fmla="*/ 2147483646 w 1883"/>
                <a:gd name="T113" fmla="*/ 2147483646 h 1607"/>
                <a:gd name="T114" fmla="*/ 2147483646 w 1883"/>
                <a:gd name="T115" fmla="*/ 2147483646 h 1607"/>
                <a:gd name="T116" fmla="*/ 2147483646 w 1883"/>
                <a:gd name="T117" fmla="*/ 2147483646 h 1607"/>
                <a:gd name="T118" fmla="*/ 2147483646 w 1883"/>
                <a:gd name="T119" fmla="*/ 2147483646 h 1607"/>
                <a:gd name="T120" fmla="*/ 2147483646 w 1883"/>
                <a:gd name="T121" fmla="*/ 2147483646 h 1607"/>
                <a:gd name="T122" fmla="*/ 2147483646 w 1883"/>
                <a:gd name="T123" fmla="*/ 2147483646 h 160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883"/>
                <a:gd name="T187" fmla="*/ 0 h 1607"/>
                <a:gd name="T188" fmla="*/ 1883 w 1883"/>
                <a:gd name="T189" fmla="*/ 1607 h 160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883" h="1607">
                  <a:moveTo>
                    <a:pt x="1845" y="171"/>
                  </a:moveTo>
                  <a:cubicBezTo>
                    <a:pt x="1838" y="147"/>
                    <a:pt x="1838" y="147"/>
                    <a:pt x="1838" y="147"/>
                  </a:cubicBezTo>
                  <a:cubicBezTo>
                    <a:pt x="1819" y="115"/>
                    <a:pt x="1819" y="115"/>
                    <a:pt x="1819" y="115"/>
                  </a:cubicBezTo>
                  <a:cubicBezTo>
                    <a:pt x="1803" y="106"/>
                    <a:pt x="1803" y="106"/>
                    <a:pt x="1803" y="106"/>
                  </a:cubicBezTo>
                  <a:cubicBezTo>
                    <a:pt x="1787" y="115"/>
                    <a:pt x="1787" y="115"/>
                    <a:pt x="1787" y="115"/>
                  </a:cubicBezTo>
                  <a:cubicBezTo>
                    <a:pt x="1778" y="134"/>
                    <a:pt x="1778" y="134"/>
                    <a:pt x="1778" y="134"/>
                  </a:cubicBezTo>
                  <a:cubicBezTo>
                    <a:pt x="1777" y="136"/>
                    <a:pt x="1777" y="136"/>
                    <a:pt x="1777" y="136"/>
                  </a:cubicBezTo>
                  <a:cubicBezTo>
                    <a:pt x="1775" y="136"/>
                    <a:pt x="1775" y="136"/>
                    <a:pt x="1775" y="136"/>
                  </a:cubicBezTo>
                  <a:cubicBezTo>
                    <a:pt x="1774" y="136"/>
                    <a:pt x="1774" y="136"/>
                    <a:pt x="1774" y="136"/>
                  </a:cubicBezTo>
                  <a:cubicBezTo>
                    <a:pt x="1744" y="141"/>
                    <a:pt x="1744" y="141"/>
                    <a:pt x="1744" y="141"/>
                  </a:cubicBezTo>
                  <a:cubicBezTo>
                    <a:pt x="1741" y="143"/>
                    <a:pt x="1738" y="144"/>
                    <a:pt x="1736" y="147"/>
                  </a:cubicBezTo>
                  <a:cubicBezTo>
                    <a:pt x="1729" y="155"/>
                    <a:pt x="1729" y="155"/>
                    <a:pt x="1729" y="155"/>
                  </a:cubicBezTo>
                  <a:cubicBezTo>
                    <a:pt x="1714" y="167"/>
                    <a:pt x="1714" y="167"/>
                    <a:pt x="1714" y="167"/>
                  </a:cubicBezTo>
                  <a:cubicBezTo>
                    <a:pt x="1709" y="170"/>
                    <a:pt x="1709" y="170"/>
                    <a:pt x="1709" y="170"/>
                  </a:cubicBezTo>
                  <a:cubicBezTo>
                    <a:pt x="1696" y="172"/>
                    <a:pt x="1696" y="172"/>
                    <a:pt x="1696" y="172"/>
                  </a:cubicBezTo>
                  <a:cubicBezTo>
                    <a:pt x="1689" y="171"/>
                    <a:pt x="1680" y="165"/>
                    <a:pt x="1667" y="156"/>
                  </a:cubicBezTo>
                  <a:cubicBezTo>
                    <a:pt x="1666" y="155"/>
                    <a:pt x="1666" y="155"/>
                    <a:pt x="1666" y="155"/>
                  </a:cubicBezTo>
                  <a:cubicBezTo>
                    <a:pt x="1645" y="134"/>
                    <a:pt x="1634" y="119"/>
                    <a:pt x="1634" y="110"/>
                  </a:cubicBezTo>
                  <a:cubicBezTo>
                    <a:pt x="1634" y="83"/>
                    <a:pt x="1634" y="83"/>
                    <a:pt x="1634" y="83"/>
                  </a:cubicBezTo>
                  <a:cubicBezTo>
                    <a:pt x="1634" y="82"/>
                    <a:pt x="1634" y="82"/>
                    <a:pt x="1634" y="82"/>
                  </a:cubicBezTo>
                  <a:cubicBezTo>
                    <a:pt x="1634" y="81"/>
                    <a:pt x="1634" y="81"/>
                    <a:pt x="1634" y="81"/>
                  </a:cubicBezTo>
                  <a:cubicBezTo>
                    <a:pt x="1638" y="76"/>
                    <a:pt x="1638" y="76"/>
                    <a:pt x="1638" y="76"/>
                  </a:cubicBezTo>
                  <a:cubicBezTo>
                    <a:pt x="1607" y="65"/>
                    <a:pt x="1607" y="65"/>
                    <a:pt x="1607" y="65"/>
                  </a:cubicBezTo>
                  <a:cubicBezTo>
                    <a:pt x="1606" y="76"/>
                    <a:pt x="1606" y="76"/>
                    <a:pt x="1606" y="76"/>
                  </a:cubicBezTo>
                  <a:cubicBezTo>
                    <a:pt x="1606" y="79"/>
                    <a:pt x="1603" y="83"/>
                    <a:pt x="1597" y="86"/>
                  </a:cubicBezTo>
                  <a:cubicBezTo>
                    <a:pt x="1587" y="90"/>
                    <a:pt x="1587" y="90"/>
                    <a:pt x="1587" y="90"/>
                  </a:cubicBezTo>
                  <a:cubicBezTo>
                    <a:pt x="1583" y="89"/>
                    <a:pt x="1583" y="89"/>
                    <a:pt x="1583" y="89"/>
                  </a:cubicBezTo>
                  <a:cubicBezTo>
                    <a:pt x="1583" y="88"/>
                    <a:pt x="1583" y="88"/>
                    <a:pt x="1583" y="88"/>
                  </a:cubicBezTo>
                  <a:cubicBezTo>
                    <a:pt x="1567" y="85"/>
                    <a:pt x="1567" y="85"/>
                    <a:pt x="1567" y="85"/>
                  </a:cubicBezTo>
                  <a:cubicBezTo>
                    <a:pt x="1570" y="97"/>
                    <a:pt x="1570" y="97"/>
                    <a:pt x="1570" y="97"/>
                  </a:cubicBezTo>
                  <a:cubicBezTo>
                    <a:pt x="1543" y="79"/>
                    <a:pt x="1543" y="79"/>
                    <a:pt x="1543" y="79"/>
                  </a:cubicBezTo>
                  <a:cubicBezTo>
                    <a:pt x="1541" y="79"/>
                    <a:pt x="1541" y="79"/>
                    <a:pt x="1541" y="79"/>
                  </a:cubicBezTo>
                  <a:cubicBezTo>
                    <a:pt x="1540" y="78"/>
                    <a:pt x="1540" y="78"/>
                    <a:pt x="1540" y="78"/>
                  </a:cubicBezTo>
                  <a:cubicBezTo>
                    <a:pt x="1540" y="78"/>
                    <a:pt x="1540" y="78"/>
                    <a:pt x="1540" y="78"/>
                  </a:cubicBezTo>
                  <a:cubicBezTo>
                    <a:pt x="1536" y="66"/>
                    <a:pt x="1534" y="55"/>
                    <a:pt x="1534" y="42"/>
                  </a:cubicBezTo>
                  <a:cubicBezTo>
                    <a:pt x="1534" y="31"/>
                    <a:pt x="1535" y="25"/>
                    <a:pt x="1539" y="21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4" y="0"/>
                    <a:pt x="1544" y="0"/>
                    <a:pt x="1544" y="0"/>
                  </a:cubicBezTo>
                  <a:cubicBezTo>
                    <a:pt x="1516" y="4"/>
                    <a:pt x="1516" y="4"/>
                    <a:pt x="1516" y="4"/>
                  </a:cubicBezTo>
                  <a:cubicBezTo>
                    <a:pt x="1502" y="5"/>
                    <a:pt x="1493" y="13"/>
                    <a:pt x="1488" y="29"/>
                  </a:cubicBezTo>
                  <a:cubicBezTo>
                    <a:pt x="1488" y="30"/>
                    <a:pt x="1488" y="30"/>
                    <a:pt x="1488" y="30"/>
                  </a:cubicBezTo>
                  <a:cubicBezTo>
                    <a:pt x="1488" y="30"/>
                    <a:pt x="1488" y="30"/>
                    <a:pt x="1488" y="30"/>
                  </a:cubicBezTo>
                  <a:cubicBezTo>
                    <a:pt x="1472" y="55"/>
                    <a:pt x="1472" y="55"/>
                    <a:pt x="1472" y="55"/>
                  </a:cubicBezTo>
                  <a:cubicBezTo>
                    <a:pt x="1488" y="53"/>
                    <a:pt x="1488" y="53"/>
                    <a:pt x="1488" y="53"/>
                  </a:cubicBezTo>
                  <a:cubicBezTo>
                    <a:pt x="1489" y="53"/>
                    <a:pt x="1489" y="53"/>
                    <a:pt x="1489" y="53"/>
                  </a:cubicBezTo>
                  <a:cubicBezTo>
                    <a:pt x="1490" y="52"/>
                    <a:pt x="1490" y="52"/>
                    <a:pt x="1490" y="52"/>
                  </a:cubicBezTo>
                  <a:cubicBezTo>
                    <a:pt x="1491" y="55"/>
                    <a:pt x="1491" y="55"/>
                    <a:pt x="1491" y="55"/>
                  </a:cubicBezTo>
                  <a:cubicBezTo>
                    <a:pt x="1503" y="60"/>
                    <a:pt x="1503" y="60"/>
                    <a:pt x="1503" y="60"/>
                  </a:cubicBezTo>
                  <a:cubicBezTo>
                    <a:pt x="1506" y="60"/>
                    <a:pt x="1506" y="60"/>
                    <a:pt x="1506" y="60"/>
                  </a:cubicBezTo>
                  <a:cubicBezTo>
                    <a:pt x="1508" y="61"/>
                    <a:pt x="1508" y="61"/>
                    <a:pt x="1508" y="61"/>
                  </a:cubicBezTo>
                  <a:cubicBezTo>
                    <a:pt x="1508" y="64"/>
                    <a:pt x="1508" y="64"/>
                    <a:pt x="1508" y="64"/>
                  </a:cubicBezTo>
                  <a:cubicBezTo>
                    <a:pt x="1510" y="86"/>
                    <a:pt x="1510" y="86"/>
                    <a:pt x="1510" y="86"/>
                  </a:cubicBezTo>
                  <a:cubicBezTo>
                    <a:pt x="1516" y="107"/>
                    <a:pt x="1516" y="107"/>
                    <a:pt x="1516" y="107"/>
                  </a:cubicBezTo>
                  <a:cubicBezTo>
                    <a:pt x="1516" y="108"/>
                    <a:pt x="1516" y="108"/>
                    <a:pt x="1516" y="108"/>
                  </a:cubicBezTo>
                  <a:cubicBezTo>
                    <a:pt x="1516" y="109"/>
                    <a:pt x="1516" y="109"/>
                    <a:pt x="1516" y="109"/>
                  </a:cubicBezTo>
                  <a:cubicBezTo>
                    <a:pt x="1516" y="110"/>
                    <a:pt x="1516" y="110"/>
                    <a:pt x="1516" y="110"/>
                  </a:cubicBezTo>
                  <a:cubicBezTo>
                    <a:pt x="1481" y="179"/>
                    <a:pt x="1481" y="179"/>
                    <a:pt x="1481" y="179"/>
                  </a:cubicBezTo>
                  <a:cubicBezTo>
                    <a:pt x="1475" y="189"/>
                    <a:pt x="1472" y="214"/>
                    <a:pt x="1470" y="252"/>
                  </a:cubicBezTo>
                  <a:cubicBezTo>
                    <a:pt x="1470" y="255"/>
                    <a:pt x="1470" y="255"/>
                    <a:pt x="1470" y="255"/>
                  </a:cubicBezTo>
                  <a:cubicBezTo>
                    <a:pt x="1456" y="281"/>
                    <a:pt x="1456" y="281"/>
                    <a:pt x="1456" y="281"/>
                  </a:cubicBezTo>
                  <a:cubicBezTo>
                    <a:pt x="1465" y="292"/>
                    <a:pt x="1465" y="292"/>
                    <a:pt x="1465" y="292"/>
                  </a:cubicBezTo>
                  <a:cubicBezTo>
                    <a:pt x="1465" y="294"/>
                    <a:pt x="1465" y="294"/>
                    <a:pt x="1465" y="294"/>
                  </a:cubicBezTo>
                  <a:cubicBezTo>
                    <a:pt x="1467" y="310"/>
                    <a:pt x="1465" y="319"/>
                    <a:pt x="1461" y="322"/>
                  </a:cubicBezTo>
                  <a:cubicBezTo>
                    <a:pt x="1458" y="323"/>
                    <a:pt x="1458" y="323"/>
                    <a:pt x="1458" y="323"/>
                  </a:cubicBezTo>
                  <a:cubicBezTo>
                    <a:pt x="1451" y="327"/>
                    <a:pt x="1426" y="352"/>
                    <a:pt x="1387" y="400"/>
                  </a:cubicBezTo>
                  <a:cubicBezTo>
                    <a:pt x="1384" y="403"/>
                    <a:pt x="1384" y="403"/>
                    <a:pt x="1384" y="403"/>
                  </a:cubicBezTo>
                  <a:cubicBezTo>
                    <a:pt x="1382" y="402"/>
                    <a:pt x="1382" y="402"/>
                    <a:pt x="1382" y="402"/>
                  </a:cubicBezTo>
                  <a:cubicBezTo>
                    <a:pt x="1379" y="400"/>
                    <a:pt x="1379" y="400"/>
                    <a:pt x="1379" y="400"/>
                  </a:cubicBezTo>
                  <a:cubicBezTo>
                    <a:pt x="1365" y="390"/>
                    <a:pt x="1353" y="382"/>
                    <a:pt x="1345" y="373"/>
                  </a:cubicBezTo>
                  <a:cubicBezTo>
                    <a:pt x="1339" y="369"/>
                    <a:pt x="1323" y="366"/>
                    <a:pt x="1297" y="366"/>
                  </a:cubicBezTo>
                  <a:cubicBezTo>
                    <a:pt x="1296" y="414"/>
                    <a:pt x="1296" y="414"/>
                    <a:pt x="1296" y="414"/>
                  </a:cubicBezTo>
                  <a:cubicBezTo>
                    <a:pt x="1295" y="415"/>
                    <a:pt x="1295" y="415"/>
                    <a:pt x="1295" y="415"/>
                  </a:cubicBezTo>
                  <a:cubicBezTo>
                    <a:pt x="1276" y="507"/>
                    <a:pt x="1276" y="507"/>
                    <a:pt x="1276" y="507"/>
                  </a:cubicBezTo>
                  <a:cubicBezTo>
                    <a:pt x="1271" y="519"/>
                    <a:pt x="1270" y="540"/>
                    <a:pt x="1270" y="572"/>
                  </a:cubicBezTo>
                  <a:cubicBezTo>
                    <a:pt x="1278" y="581"/>
                    <a:pt x="1278" y="581"/>
                    <a:pt x="1278" y="581"/>
                  </a:cubicBezTo>
                  <a:cubicBezTo>
                    <a:pt x="1284" y="569"/>
                    <a:pt x="1284" y="569"/>
                    <a:pt x="1284" y="569"/>
                  </a:cubicBezTo>
                  <a:cubicBezTo>
                    <a:pt x="1285" y="569"/>
                    <a:pt x="1285" y="569"/>
                    <a:pt x="1285" y="569"/>
                  </a:cubicBezTo>
                  <a:cubicBezTo>
                    <a:pt x="1286" y="566"/>
                    <a:pt x="1286" y="566"/>
                    <a:pt x="1286" y="566"/>
                  </a:cubicBezTo>
                  <a:cubicBezTo>
                    <a:pt x="1310" y="554"/>
                    <a:pt x="1310" y="554"/>
                    <a:pt x="1310" y="554"/>
                  </a:cubicBezTo>
                  <a:cubicBezTo>
                    <a:pt x="1378" y="564"/>
                    <a:pt x="1378" y="564"/>
                    <a:pt x="1378" y="564"/>
                  </a:cubicBezTo>
                  <a:cubicBezTo>
                    <a:pt x="1385" y="556"/>
                    <a:pt x="1385" y="556"/>
                    <a:pt x="1385" y="556"/>
                  </a:cubicBezTo>
                  <a:cubicBezTo>
                    <a:pt x="1395" y="539"/>
                    <a:pt x="1395" y="539"/>
                    <a:pt x="1395" y="539"/>
                  </a:cubicBezTo>
                  <a:cubicBezTo>
                    <a:pt x="1397" y="538"/>
                    <a:pt x="1397" y="538"/>
                    <a:pt x="1397" y="538"/>
                  </a:cubicBezTo>
                  <a:cubicBezTo>
                    <a:pt x="1397" y="538"/>
                    <a:pt x="1397" y="538"/>
                    <a:pt x="1397" y="538"/>
                  </a:cubicBezTo>
                  <a:cubicBezTo>
                    <a:pt x="1398" y="537"/>
                    <a:pt x="1398" y="537"/>
                    <a:pt x="1398" y="537"/>
                  </a:cubicBezTo>
                  <a:cubicBezTo>
                    <a:pt x="1424" y="532"/>
                    <a:pt x="1424" y="532"/>
                    <a:pt x="1424" y="532"/>
                  </a:cubicBezTo>
                  <a:cubicBezTo>
                    <a:pt x="1459" y="529"/>
                    <a:pt x="1459" y="529"/>
                    <a:pt x="1459" y="529"/>
                  </a:cubicBezTo>
                  <a:cubicBezTo>
                    <a:pt x="1470" y="532"/>
                    <a:pt x="1482" y="545"/>
                    <a:pt x="1498" y="566"/>
                  </a:cubicBezTo>
                  <a:cubicBezTo>
                    <a:pt x="1540" y="588"/>
                    <a:pt x="1564" y="607"/>
                    <a:pt x="1569" y="623"/>
                  </a:cubicBezTo>
                  <a:cubicBezTo>
                    <a:pt x="1572" y="632"/>
                    <a:pt x="1572" y="638"/>
                    <a:pt x="1569" y="646"/>
                  </a:cubicBezTo>
                  <a:cubicBezTo>
                    <a:pt x="1566" y="653"/>
                    <a:pt x="1558" y="657"/>
                    <a:pt x="1548" y="658"/>
                  </a:cubicBezTo>
                  <a:cubicBezTo>
                    <a:pt x="1547" y="658"/>
                    <a:pt x="1547" y="658"/>
                    <a:pt x="1547" y="658"/>
                  </a:cubicBezTo>
                  <a:cubicBezTo>
                    <a:pt x="1495" y="656"/>
                    <a:pt x="1465" y="656"/>
                    <a:pt x="1455" y="659"/>
                  </a:cubicBezTo>
                  <a:cubicBezTo>
                    <a:pt x="1430" y="676"/>
                    <a:pt x="1430" y="676"/>
                    <a:pt x="1430" y="676"/>
                  </a:cubicBezTo>
                  <a:cubicBezTo>
                    <a:pt x="1398" y="699"/>
                    <a:pt x="1377" y="711"/>
                    <a:pt x="1365" y="711"/>
                  </a:cubicBezTo>
                  <a:cubicBezTo>
                    <a:pt x="1344" y="714"/>
                    <a:pt x="1344" y="714"/>
                    <a:pt x="1344" y="714"/>
                  </a:cubicBezTo>
                  <a:cubicBezTo>
                    <a:pt x="1331" y="767"/>
                    <a:pt x="1331" y="767"/>
                    <a:pt x="1331" y="767"/>
                  </a:cubicBezTo>
                  <a:cubicBezTo>
                    <a:pt x="1328" y="783"/>
                    <a:pt x="1323" y="793"/>
                    <a:pt x="1314" y="801"/>
                  </a:cubicBezTo>
                  <a:cubicBezTo>
                    <a:pt x="1305" y="809"/>
                    <a:pt x="1292" y="814"/>
                    <a:pt x="1276" y="818"/>
                  </a:cubicBezTo>
                  <a:cubicBezTo>
                    <a:pt x="1255" y="821"/>
                    <a:pt x="1239" y="828"/>
                    <a:pt x="1223" y="838"/>
                  </a:cubicBezTo>
                  <a:cubicBezTo>
                    <a:pt x="1205" y="876"/>
                    <a:pt x="1205" y="876"/>
                    <a:pt x="1205" y="876"/>
                  </a:cubicBezTo>
                  <a:cubicBezTo>
                    <a:pt x="1204" y="877"/>
                    <a:pt x="1204" y="877"/>
                    <a:pt x="1204" y="877"/>
                  </a:cubicBezTo>
                  <a:cubicBezTo>
                    <a:pt x="1203" y="877"/>
                    <a:pt x="1203" y="877"/>
                    <a:pt x="1203" y="877"/>
                  </a:cubicBezTo>
                  <a:cubicBezTo>
                    <a:pt x="1202" y="877"/>
                    <a:pt x="1202" y="877"/>
                    <a:pt x="1202" y="877"/>
                  </a:cubicBezTo>
                  <a:cubicBezTo>
                    <a:pt x="1153" y="897"/>
                    <a:pt x="1153" y="897"/>
                    <a:pt x="1153" y="897"/>
                  </a:cubicBezTo>
                  <a:cubicBezTo>
                    <a:pt x="1150" y="897"/>
                    <a:pt x="1150" y="897"/>
                    <a:pt x="1150" y="897"/>
                  </a:cubicBezTo>
                  <a:cubicBezTo>
                    <a:pt x="1126" y="891"/>
                    <a:pt x="1126" y="891"/>
                    <a:pt x="1126" y="891"/>
                  </a:cubicBezTo>
                  <a:cubicBezTo>
                    <a:pt x="1107" y="888"/>
                    <a:pt x="1092" y="883"/>
                    <a:pt x="1082" y="877"/>
                  </a:cubicBezTo>
                  <a:cubicBezTo>
                    <a:pt x="1070" y="870"/>
                    <a:pt x="1056" y="869"/>
                    <a:pt x="1041" y="874"/>
                  </a:cubicBezTo>
                  <a:cubicBezTo>
                    <a:pt x="1029" y="891"/>
                    <a:pt x="1022" y="914"/>
                    <a:pt x="1023" y="938"/>
                  </a:cubicBezTo>
                  <a:cubicBezTo>
                    <a:pt x="1024" y="951"/>
                    <a:pt x="1027" y="959"/>
                    <a:pt x="1031" y="961"/>
                  </a:cubicBezTo>
                  <a:cubicBezTo>
                    <a:pt x="1038" y="960"/>
                    <a:pt x="1038" y="960"/>
                    <a:pt x="1038" y="960"/>
                  </a:cubicBezTo>
                  <a:cubicBezTo>
                    <a:pt x="1046" y="955"/>
                    <a:pt x="1046" y="955"/>
                    <a:pt x="1046" y="955"/>
                  </a:cubicBezTo>
                  <a:cubicBezTo>
                    <a:pt x="1049" y="989"/>
                    <a:pt x="1049" y="989"/>
                    <a:pt x="1049" y="989"/>
                  </a:cubicBezTo>
                  <a:cubicBezTo>
                    <a:pt x="1049" y="1000"/>
                    <a:pt x="1044" y="1009"/>
                    <a:pt x="1036" y="1015"/>
                  </a:cubicBezTo>
                  <a:cubicBezTo>
                    <a:pt x="1031" y="1019"/>
                    <a:pt x="1021" y="1023"/>
                    <a:pt x="1007" y="1028"/>
                  </a:cubicBezTo>
                  <a:cubicBezTo>
                    <a:pt x="999" y="1030"/>
                    <a:pt x="999" y="1030"/>
                    <a:pt x="999" y="1030"/>
                  </a:cubicBezTo>
                  <a:cubicBezTo>
                    <a:pt x="988" y="1034"/>
                    <a:pt x="966" y="1062"/>
                    <a:pt x="934" y="1114"/>
                  </a:cubicBezTo>
                  <a:cubicBezTo>
                    <a:pt x="934" y="1115"/>
                    <a:pt x="934" y="1115"/>
                    <a:pt x="934" y="1115"/>
                  </a:cubicBezTo>
                  <a:cubicBezTo>
                    <a:pt x="933" y="1115"/>
                    <a:pt x="933" y="1115"/>
                    <a:pt x="933" y="1115"/>
                  </a:cubicBezTo>
                  <a:cubicBezTo>
                    <a:pt x="901" y="1134"/>
                    <a:pt x="901" y="1134"/>
                    <a:pt x="901" y="1134"/>
                  </a:cubicBezTo>
                  <a:cubicBezTo>
                    <a:pt x="906" y="1134"/>
                    <a:pt x="909" y="1136"/>
                    <a:pt x="908" y="1141"/>
                  </a:cubicBezTo>
                  <a:cubicBezTo>
                    <a:pt x="907" y="1145"/>
                    <a:pt x="904" y="1146"/>
                    <a:pt x="896" y="1147"/>
                  </a:cubicBezTo>
                  <a:cubicBezTo>
                    <a:pt x="806" y="1145"/>
                    <a:pt x="806" y="1145"/>
                    <a:pt x="806" y="1145"/>
                  </a:cubicBezTo>
                  <a:cubicBezTo>
                    <a:pt x="706" y="1142"/>
                    <a:pt x="627" y="1169"/>
                    <a:pt x="572" y="1226"/>
                  </a:cubicBezTo>
                  <a:cubicBezTo>
                    <a:pt x="570" y="1227"/>
                    <a:pt x="570" y="1227"/>
                    <a:pt x="570" y="1227"/>
                  </a:cubicBezTo>
                  <a:cubicBezTo>
                    <a:pt x="568" y="1228"/>
                    <a:pt x="568" y="1228"/>
                    <a:pt x="568" y="1228"/>
                  </a:cubicBezTo>
                  <a:cubicBezTo>
                    <a:pt x="567" y="1228"/>
                    <a:pt x="567" y="1228"/>
                    <a:pt x="567" y="1228"/>
                  </a:cubicBezTo>
                  <a:cubicBezTo>
                    <a:pt x="530" y="1232"/>
                    <a:pt x="530" y="1232"/>
                    <a:pt x="530" y="1232"/>
                  </a:cubicBezTo>
                  <a:cubicBezTo>
                    <a:pt x="528" y="1233"/>
                    <a:pt x="528" y="1233"/>
                    <a:pt x="528" y="1233"/>
                  </a:cubicBezTo>
                  <a:cubicBezTo>
                    <a:pt x="526" y="1233"/>
                    <a:pt x="526" y="1233"/>
                    <a:pt x="526" y="1233"/>
                  </a:cubicBezTo>
                  <a:cubicBezTo>
                    <a:pt x="516" y="1208"/>
                    <a:pt x="516" y="1208"/>
                    <a:pt x="516" y="1208"/>
                  </a:cubicBezTo>
                  <a:cubicBezTo>
                    <a:pt x="478" y="1218"/>
                    <a:pt x="478" y="1218"/>
                    <a:pt x="478" y="1218"/>
                  </a:cubicBezTo>
                  <a:cubicBezTo>
                    <a:pt x="458" y="1219"/>
                    <a:pt x="431" y="1213"/>
                    <a:pt x="402" y="1199"/>
                  </a:cubicBezTo>
                  <a:cubicBezTo>
                    <a:pt x="374" y="1187"/>
                    <a:pt x="350" y="1171"/>
                    <a:pt x="326" y="1152"/>
                  </a:cubicBezTo>
                  <a:cubicBezTo>
                    <a:pt x="310" y="1140"/>
                    <a:pt x="290" y="1131"/>
                    <a:pt x="267" y="1127"/>
                  </a:cubicBezTo>
                  <a:cubicBezTo>
                    <a:pt x="233" y="1124"/>
                    <a:pt x="233" y="1124"/>
                    <a:pt x="233" y="1124"/>
                  </a:cubicBezTo>
                  <a:cubicBezTo>
                    <a:pt x="195" y="1129"/>
                    <a:pt x="195" y="1129"/>
                    <a:pt x="195" y="1129"/>
                  </a:cubicBezTo>
                  <a:cubicBezTo>
                    <a:pt x="167" y="1133"/>
                    <a:pt x="140" y="1133"/>
                    <a:pt x="115" y="1131"/>
                  </a:cubicBezTo>
                  <a:cubicBezTo>
                    <a:pt x="84" y="1129"/>
                    <a:pt x="47" y="1121"/>
                    <a:pt x="3" y="1107"/>
                  </a:cubicBezTo>
                  <a:cubicBezTo>
                    <a:pt x="0" y="1113"/>
                    <a:pt x="0" y="1113"/>
                    <a:pt x="0" y="1113"/>
                  </a:cubicBezTo>
                  <a:cubicBezTo>
                    <a:pt x="1" y="1113"/>
                    <a:pt x="1" y="1113"/>
                    <a:pt x="1" y="1113"/>
                  </a:cubicBezTo>
                  <a:cubicBezTo>
                    <a:pt x="2" y="1113"/>
                    <a:pt x="2" y="1113"/>
                    <a:pt x="2" y="1113"/>
                  </a:cubicBezTo>
                  <a:cubicBezTo>
                    <a:pt x="3" y="1114"/>
                    <a:pt x="3" y="1114"/>
                    <a:pt x="3" y="1114"/>
                  </a:cubicBezTo>
                  <a:cubicBezTo>
                    <a:pt x="3" y="1115"/>
                    <a:pt x="3" y="1115"/>
                    <a:pt x="3" y="1115"/>
                  </a:cubicBezTo>
                  <a:cubicBezTo>
                    <a:pt x="4" y="1126"/>
                    <a:pt x="4" y="1126"/>
                    <a:pt x="4" y="1126"/>
                  </a:cubicBezTo>
                  <a:cubicBezTo>
                    <a:pt x="13" y="1146"/>
                    <a:pt x="13" y="1146"/>
                    <a:pt x="13" y="1146"/>
                  </a:cubicBezTo>
                  <a:cubicBezTo>
                    <a:pt x="35" y="1173"/>
                    <a:pt x="35" y="1173"/>
                    <a:pt x="35" y="1173"/>
                  </a:cubicBezTo>
                  <a:cubicBezTo>
                    <a:pt x="36" y="1176"/>
                    <a:pt x="36" y="1176"/>
                    <a:pt x="36" y="1176"/>
                  </a:cubicBezTo>
                  <a:cubicBezTo>
                    <a:pt x="32" y="1196"/>
                    <a:pt x="32" y="1196"/>
                    <a:pt x="32" y="1196"/>
                  </a:cubicBezTo>
                  <a:cubicBezTo>
                    <a:pt x="32" y="1198"/>
                    <a:pt x="32" y="1198"/>
                    <a:pt x="32" y="1198"/>
                  </a:cubicBezTo>
                  <a:cubicBezTo>
                    <a:pt x="31" y="1198"/>
                    <a:pt x="31" y="1198"/>
                    <a:pt x="31" y="1198"/>
                  </a:cubicBezTo>
                  <a:cubicBezTo>
                    <a:pt x="19" y="1214"/>
                    <a:pt x="19" y="1214"/>
                    <a:pt x="19" y="1214"/>
                  </a:cubicBezTo>
                  <a:cubicBezTo>
                    <a:pt x="32" y="1228"/>
                    <a:pt x="32" y="1228"/>
                    <a:pt x="32" y="1228"/>
                  </a:cubicBezTo>
                  <a:cubicBezTo>
                    <a:pt x="38" y="1233"/>
                    <a:pt x="41" y="1238"/>
                    <a:pt x="41" y="1242"/>
                  </a:cubicBezTo>
                  <a:cubicBezTo>
                    <a:pt x="44" y="1262"/>
                    <a:pt x="44" y="1262"/>
                    <a:pt x="44" y="1262"/>
                  </a:cubicBezTo>
                  <a:cubicBezTo>
                    <a:pt x="60" y="1278"/>
                    <a:pt x="60" y="1278"/>
                    <a:pt x="60" y="1278"/>
                  </a:cubicBezTo>
                  <a:cubicBezTo>
                    <a:pt x="60" y="1280"/>
                    <a:pt x="60" y="1280"/>
                    <a:pt x="60" y="1280"/>
                  </a:cubicBezTo>
                  <a:cubicBezTo>
                    <a:pt x="62" y="1294"/>
                    <a:pt x="62" y="1294"/>
                    <a:pt x="62" y="1294"/>
                  </a:cubicBezTo>
                  <a:cubicBezTo>
                    <a:pt x="62" y="1304"/>
                    <a:pt x="62" y="1304"/>
                    <a:pt x="62" y="1304"/>
                  </a:cubicBezTo>
                  <a:cubicBezTo>
                    <a:pt x="71" y="1312"/>
                    <a:pt x="71" y="1312"/>
                    <a:pt x="71" y="1312"/>
                  </a:cubicBezTo>
                  <a:cubicBezTo>
                    <a:pt x="78" y="1309"/>
                    <a:pt x="78" y="1309"/>
                    <a:pt x="78" y="1309"/>
                  </a:cubicBezTo>
                  <a:cubicBezTo>
                    <a:pt x="79" y="1306"/>
                    <a:pt x="79" y="1306"/>
                    <a:pt x="79" y="1306"/>
                  </a:cubicBezTo>
                  <a:cubicBezTo>
                    <a:pt x="82" y="1298"/>
                    <a:pt x="87" y="1294"/>
                    <a:pt x="95" y="1293"/>
                  </a:cubicBezTo>
                  <a:cubicBezTo>
                    <a:pt x="103" y="1289"/>
                    <a:pt x="103" y="1289"/>
                    <a:pt x="103" y="1289"/>
                  </a:cubicBezTo>
                  <a:cubicBezTo>
                    <a:pt x="159" y="1284"/>
                    <a:pt x="159" y="1284"/>
                    <a:pt x="159" y="1284"/>
                  </a:cubicBezTo>
                  <a:cubicBezTo>
                    <a:pt x="181" y="1276"/>
                    <a:pt x="181" y="1276"/>
                    <a:pt x="181" y="1276"/>
                  </a:cubicBezTo>
                  <a:cubicBezTo>
                    <a:pt x="183" y="1275"/>
                    <a:pt x="183" y="1275"/>
                    <a:pt x="183" y="1275"/>
                  </a:cubicBezTo>
                  <a:cubicBezTo>
                    <a:pt x="186" y="1272"/>
                    <a:pt x="186" y="1272"/>
                    <a:pt x="186" y="1272"/>
                  </a:cubicBezTo>
                  <a:cubicBezTo>
                    <a:pt x="198" y="1298"/>
                    <a:pt x="198" y="1298"/>
                    <a:pt x="198" y="1298"/>
                  </a:cubicBezTo>
                  <a:cubicBezTo>
                    <a:pt x="199" y="1298"/>
                    <a:pt x="199" y="1298"/>
                    <a:pt x="199" y="1298"/>
                  </a:cubicBezTo>
                  <a:cubicBezTo>
                    <a:pt x="199" y="1298"/>
                    <a:pt x="199" y="1298"/>
                    <a:pt x="199" y="1298"/>
                  </a:cubicBezTo>
                  <a:cubicBezTo>
                    <a:pt x="200" y="1304"/>
                    <a:pt x="199" y="1309"/>
                    <a:pt x="196" y="1315"/>
                  </a:cubicBezTo>
                  <a:cubicBezTo>
                    <a:pt x="165" y="1358"/>
                    <a:pt x="165" y="1358"/>
                    <a:pt x="165" y="1358"/>
                  </a:cubicBezTo>
                  <a:cubicBezTo>
                    <a:pt x="167" y="1365"/>
                    <a:pt x="167" y="1365"/>
                    <a:pt x="167" y="1365"/>
                  </a:cubicBezTo>
                  <a:cubicBezTo>
                    <a:pt x="181" y="1379"/>
                    <a:pt x="181" y="1379"/>
                    <a:pt x="181" y="1379"/>
                  </a:cubicBezTo>
                  <a:cubicBezTo>
                    <a:pt x="195" y="1388"/>
                    <a:pt x="195" y="1388"/>
                    <a:pt x="195" y="1388"/>
                  </a:cubicBezTo>
                  <a:cubicBezTo>
                    <a:pt x="196" y="1388"/>
                    <a:pt x="196" y="1388"/>
                    <a:pt x="196" y="1388"/>
                  </a:cubicBezTo>
                  <a:cubicBezTo>
                    <a:pt x="202" y="1396"/>
                    <a:pt x="207" y="1401"/>
                    <a:pt x="214" y="1403"/>
                  </a:cubicBezTo>
                  <a:cubicBezTo>
                    <a:pt x="221" y="1405"/>
                    <a:pt x="229" y="1412"/>
                    <a:pt x="235" y="1420"/>
                  </a:cubicBezTo>
                  <a:cubicBezTo>
                    <a:pt x="236" y="1423"/>
                    <a:pt x="236" y="1423"/>
                    <a:pt x="236" y="1423"/>
                  </a:cubicBezTo>
                  <a:cubicBezTo>
                    <a:pt x="246" y="1428"/>
                    <a:pt x="246" y="1428"/>
                    <a:pt x="246" y="1428"/>
                  </a:cubicBezTo>
                  <a:cubicBezTo>
                    <a:pt x="250" y="1429"/>
                    <a:pt x="250" y="1429"/>
                    <a:pt x="250" y="1429"/>
                  </a:cubicBezTo>
                  <a:cubicBezTo>
                    <a:pt x="251" y="1429"/>
                    <a:pt x="251" y="1429"/>
                    <a:pt x="251" y="1429"/>
                  </a:cubicBezTo>
                  <a:cubicBezTo>
                    <a:pt x="254" y="1440"/>
                    <a:pt x="254" y="1440"/>
                    <a:pt x="254" y="1440"/>
                  </a:cubicBezTo>
                  <a:cubicBezTo>
                    <a:pt x="254" y="1440"/>
                    <a:pt x="254" y="1440"/>
                    <a:pt x="254" y="1440"/>
                  </a:cubicBezTo>
                  <a:cubicBezTo>
                    <a:pt x="255" y="1452"/>
                    <a:pt x="255" y="1452"/>
                    <a:pt x="255" y="1452"/>
                  </a:cubicBezTo>
                  <a:cubicBezTo>
                    <a:pt x="259" y="1469"/>
                    <a:pt x="259" y="1469"/>
                    <a:pt x="259" y="1469"/>
                  </a:cubicBezTo>
                  <a:cubicBezTo>
                    <a:pt x="286" y="1473"/>
                    <a:pt x="286" y="1473"/>
                    <a:pt x="286" y="1473"/>
                  </a:cubicBezTo>
                  <a:cubicBezTo>
                    <a:pt x="288" y="1473"/>
                    <a:pt x="288" y="1473"/>
                    <a:pt x="288" y="1473"/>
                  </a:cubicBezTo>
                  <a:cubicBezTo>
                    <a:pt x="289" y="1474"/>
                    <a:pt x="289" y="1474"/>
                    <a:pt x="289" y="1474"/>
                  </a:cubicBezTo>
                  <a:cubicBezTo>
                    <a:pt x="289" y="1475"/>
                    <a:pt x="289" y="1475"/>
                    <a:pt x="289" y="1475"/>
                  </a:cubicBezTo>
                  <a:cubicBezTo>
                    <a:pt x="290" y="1477"/>
                    <a:pt x="290" y="1477"/>
                    <a:pt x="290" y="1477"/>
                  </a:cubicBezTo>
                  <a:cubicBezTo>
                    <a:pt x="297" y="1492"/>
                    <a:pt x="297" y="1492"/>
                    <a:pt x="297" y="1492"/>
                  </a:cubicBezTo>
                  <a:cubicBezTo>
                    <a:pt x="318" y="1499"/>
                    <a:pt x="318" y="1499"/>
                    <a:pt x="318" y="1499"/>
                  </a:cubicBezTo>
                  <a:cubicBezTo>
                    <a:pt x="333" y="1492"/>
                    <a:pt x="333" y="1492"/>
                    <a:pt x="333" y="1492"/>
                  </a:cubicBezTo>
                  <a:cubicBezTo>
                    <a:pt x="331" y="1484"/>
                    <a:pt x="331" y="1484"/>
                    <a:pt x="331" y="1484"/>
                  </a:cubicBezTo>
                  <a:cubicBezTo>
                    <a:pt x="317" y="1471"/>
                    <a:pt x="317" y="1471"/>
                    <a:pt x="317" y="1471"/>
                  </a:cubicBezTo>
                  <a:cubicBezTo>
                    <a:pt x="319" y="1469"/>
                    <a:pt x="319" y="1469"/>
                    <a:pt x="319" y="1469"/>
                  </a:cubicBezTo>
                  <a:cubicBezTo>
                    <a:pt x="319" y="1467"/>
                    <a:pt x="319" y="1467"/>
                    <a:pt x="319" y="1467"/>
                  </a:cubicBezTo>
                  <a:cubicBezTo>
                    <a:pt x="331" y="1445"/>
                    <a:pt x="331" y="1445"/>
                    <a:pt x="331" y="1445"/>
                  </a:cubicBezTo>
                  <a:cubicBezTo>
                    <a:pt x="356" y="1445"/>
                    <a:pt x="356" y="1445"/>
                    <a:pt x="356" y="1445"/>
                  </a:cubicBezTo>
                  <a:cubicBezTo>
                    <a:pt x="357" y="1446"/>
                    <a:pt x="357" y="1446"/>
                    <a:pt x="357" y="1446"/>
                  </a:cubicBezTo>
                  <a:cubicBezTo>
                    <a:pt x="393" y="1458"/>
                    <a:pt x="393" y="1458"/>
                    <a:pt x="393" y="1458"/>
                  </a:cubicBezTo>
                  <a:cubicBezTo>
                    <a:pt x="413" y="1455"/>
                    <a:pt x="413" y="1455"/>
                    <a:pt x="413" y="1455"/>
                  </a:cubicBezTo>
                  <a:cubicBezTo>
                    <a:pt x="429" y="1440"/>
                    <a:pt x="429" y="1440"/>
                    <a:pt x="429" y="1440"/>
                  </a:cubicBezTo>
                  <a:cubicBezTo>
                    <a:pt x="447" y="1418"/>
                    <a:pt x="459" y="1409"/>
                    <a:pt x="466" y="1414"/>
                  </a:cubicBezTo>
                  <a:cubicBezTo>
                    <a:pt x="474" y="1413"/>
                    <a:pt x="474" y="1413"/>
                    <a:pt x="474" y="1413"/>
                  </a:cubicBezTo>
                  <a:cubicBezTo>
                    <a:pt x="484" y="1413"/>
                    <a:pt x="489" y="1414"/>
                    <a:pt x="492" y="1415"/>
                  </a:cubicBezTo>
                  <a:cubicBezTo>
                    <a:pt x="493" y="1417"/>
                    <a:pt x="495" y="1419"/>
                    <a:pt x="495" y="1421"/>
                  </a:cubicBezTo>
                  <a:cubicBezTo>
                    <a:pt x="495" y="1426"/>
                    <a:pt x="499" y="1434"/>
                    <a:pt x="505" y="1446"/>
                  </a:cubicBezTo>
                  <a:cubicBezTo>
                    <a:pt x="505" y="1447"/>
                    <a:pt x="505" y="1447"/>
                    <a:pt x="505" y="1447"/>
                  </a:cubicBezTo>
                  <a:cubicBezTo>
                    <a:pt x="505" y="1448"/>
                    <a:pt x="505" y="1448"/>
                    <a:pt x="505" y="1448"/>
                  </a:cubicBezTo>
                  <a:cubicBezTo>
                    <a:pt x="508" y="1462"/>
                    <a:pt x="508" y="1462"/>
                    <a:pt x="508" y="1462"/>
                  </a:cubicBezTo>
                  <a:cubicBezTo>
                    <a:pt x="508" y="1466"/>
                    <a:pt x="508" y="1466"/>
                    <a:pt x="508" y="1466"/>
                  </a:cubicBezTo>
                  <a:cubicBezTo>
                    <a:pt x="504" y="1483"/>
                    <a:pt x="504" y="1483"/>
                    <a:pt x="504" y="1483"/>
                  </a:cubicBezTo>
                  <a:cubicBezTo>
                    <a:pt x="504" y="1483"/>
                    <a:pt x="504" y="1483"/>
                    <a:pt x="504" y="1483"/>
                  </a:cubicBezTo>
                  <a:cubicBezTo>
                    <a:pt x="504" y="1484"/>
                    <a:pt x="504" y="1484"/>
                    <a:pt x="504" y="1484"/>
                  </a:cubicBezTo>
                  <a:cubicBezTo>
                    <a:pt x="503" y="1485"/>
                    <a:pt x="503" y="1485"/>
                    <a:pt x="503" y="1485"/>
                  </a:cubicBezTo>
                  <a:cubicBezTo>
                    <a:pt x="485" y="1506"/>
                    <a:pt x="485" y="1506"/>
                    <a:pt x="485" y="1506"/>
                  </a:cubicBezTo>
                  <a:cubicBezTo>
                    <a:pt x="484" y="1507"/>
                    <a:pt x="484" y="1507"/>
                    <a:pt x="484" y="1507"/>
                  </a:cubicBezTo>
                  <a:cubicBezTo>
                    <a:pt x="484" y="1507"/>
                    <a:pt x="484" y="1507"/>
                    <a:pt x="484" y="1507"/>
                  </a:cubicBezTo>
                  <a:cubicBezTo>
                    <a:pt x="446" y="1524"/>
                    <a:pt x="446" y="1524"/>
                    <a:pt x="446" y="1524"/>
                  </a:cubicBezTo>
                  <a:cubicBezTo>
                    <a:pt x="441" y="1534"/>
                    <a:pt x="441" y="1534"/>
                    <a:pt x="441" y="1534"/>
                  </a:cubicBezTo>
                  <a:cubicBezTo>
                    <a:pt x="435" y="1565"/>
                    <a:pt x="435" y="1565"/>
                    <a:pt x="435" y="1565"/>
                  </a:cubicBezTo>
                  <a:cubicBezTo>
                    <a:pt x="439" y="1580"/>
                    <a:pt x="439" y="1580"/>
                    <a:pt x="439" y="1580"/>
                  </a:cubicBezTo>
                  <a:cubicBezTo>
                    <a:pt x="448" y="1595"/>
                    <a:pt x="448" y="1595"/>
                    <a:pt x="448" y="1595"/>
                  </a:cubicBezTo>
                  <a:cubicBezTo>
                    <a:pt x="452" y="1599"/>
                    <a:pt x="452" y="1599"/>
                    <a:pt x="452" y="1599"/>
                  </a:cubicBezTo>
                  <a:cubicBezTo>
                    <a:pt x="465" y="1607"/>
                    <a:pt x="465" y="1607"/>
                    <a:pt x="465" y="1607"/>
                  </a:cubicBezTo>
                  <a:cubicBezTo>
                    <a:pt x="509" y="1607"/>
                    <a:pt x="509" y="1607"/>
                    <a:pt x="509" y="1607"/>
                  </a:cubicBezTo>
                  <a:cubicBezTo>
                    <a:pt x="546" y="1602"/>
                    <a:pt x="546" y="1602"/>
                    <a:pt x="546" y="1602"/>
                  </a:cubicBezTo>
                  <a:cubicBezTo>
                    <a:pt x="552" y="1596"/>
                    <a:pt x="552" y="1596"/>
                    <a:pt x="552" y="1596"/>
                  </a:cubicBezTo>
                  <a:cubicBezTo>
                    <a:pt x="557" y="1590"/>
                    <a:pt x="562" y="1588"/>
                    <a:pt x="565" y="1588"/>
                  </a:cubicBezTo>
                  <a:cubicBezTo>
                    <a:pt x="591" y="1592"/>
                    <a:pt x="591" y="1592"/>
                    <a:pt x="591" y="1592"/>
                  </a:cubicBezTo>
                  <a:cubicBezTo>
                    <a:pt x="593" y="1588"/>
                    <a:pt x="593" y="1588"/>
                    <a:pt x="593" y="1588"/>
                  </a:cubicBezTo>
                  <a:cubicBezTo>
                    <a:pt x="591" y="1581"/>
                    <a:pt x="591" y="1574"/>
                    <a:pt x="595" y="1568"/>
                  </a:cubicBezTo>
                  <a:cubicBezTo>
                    <a:pt x="605" y="1550"/>
                    <a:pt x="605" y="1550"/>
                    <a:pt x="605" y="1550"/>
                  </a:cubicBezTo>
                  <a:cubicBezTo>
                    <a:pt x="605" y="1516"/>
                    <a:pt x="605" y="1516"/>
                    <a:pt x="605" y="1516"/>
                  </a:cubicBezTo>
                  <a:cubicBezTo>
                    <a:pt x="605" y="1515"/>
                    <a:pt x="605" y="1515"/>
                    <a:pt x="605" y="1515"/>
                  </a:cubicBezTo>
                  <a:cubicBezTo>
                    <a:pt x="624" y="1460"/>
                    <a:pt x="624" y="1460"/>
                    <a:pt x="624" y="1460"/>
                  </a:cubicBezTo>
                  <a:cubicBezTo>
                    <a:pt x="625" y="1459"/>
                    <a:pt x="625" y="1459"/>
                    <a:pt x="625" y="1459"/>
                  </a:cubicBezTo>
                  <a:cubicBezTo>
                    <a:pt x="625" y="1458"/>
                    <a:pt x="625" y="1458"/>
                    <a:pt x="625" y="1458"/>
                  </a:cubicBezTo>
                  <a:cubicBezTo>
                    <a:pt x="626" y="1458"/>
                    <a:pt x="626" y="1458"/>
                    <a:pt x="626" y="1458"/>
                  </a:cubicBezTo>
                  <a:cubicBezTo>
                    <a:pt x="626" y="1457"/>
                    <a:pt x="626" y="1457"/>
                    <a:pt x="626" y="1457"/>
                  </a:cubicBezTo>
                  <a:cubicBezTo>
                    <a:pt x="659" y="1431"/>
                    <a:pt x="659" y="1431"/>
                    <a:pt x="659" y="1431"/>
                  </a:cubicBezTo>
                  <a:cubicBezTo>
                    <a:pt x="661" y="1429"/>
                    <a:pt x="661" y="1429"/>
                    <a:pt x="661" y="1429"/>
                  </a:cubicBezTo>
                  <a:cubicBezTo>
                    <a:pt x="690" y="1441"/>
                    <a:pt x="690" y="1441"/>
                    <a:pt x="690" y="1441"/>
                  </a:cubicBezTo>
                  <a:cubicBezTo>
                    <a:pt x="690" y="1441"/>
                    <a:pt x="690" y="1441"/>
                    <a:pt x="690" y="1441"/>
                  </a:cubicBezTo>
                  <a:cubicBezTo>
                    <a:pt x="705" y="1452"/>
                    <a:pt x="712" y="1460"/>
                    <a:pt x="712" y="1466"/>
                  </a:cubicBezTo>
                  <a:cubicBezTo>
                    <a:pt x="710" y="1489"/>
                    <a:pt x="710" y="1489"/>
                    <a:pt x="710" y="1489"/>
                  </a:cubicBezTo>
                  <a:cubicBezTo>
                    <a:pt x="700" y="1504"/>
                    <a:pt x="700" y="1504"/>
                    <a:pt x="700" y="1504"/>
                  </a:cubicBezTo>
                  <a:cubicBezTo>
                    <a:pt x="693" y="1525"/>
                    <a:pt x="693" y="1525"/>
                    <a:pt x="693" y="1525"/>
                  </a:cubicBezTo>
                  <a:cubicBezTo>
                    <a:pt x="693" y="1548"/>
                    <a:pt x="693" y="1548"/>
                    <a:pt x="693" y="1548"/>
                  </a:cubicBezTo>
                  <a:cubicBezTo>
                    <a:pt x="700" y="1559"/>
                    <a:pt x="700" y="1559"/>
                    <a:pt x="700" y="1559"/>
                  </a:cubicBezTo>
                  <a:cubicBezTo>
                    <a:pt x="710" y="1557"/>
                    <a:pt x="710" y="1557"/>
                    <a:pt x="710" y="1557"/>
                  </a:cubicBezTo>
                  <a:cubicBezTo>
                    <a:pt x="712" y="1556"/>
                    <a:pt x="712" y="1556"/>
                    <a:pt x="712" y="1556"/>
                  </a:cubicBezTo>
                  <a:cubicBezTo>
                    <a:pt x="728" y="1557"/>
                    <a:pt x="728" y="1557"/>
                    <a:pt x="728" y="1557"/>
                  </a:cubicBezTo>
                  <a:cubicBezTo>
                    <a:pt x="736" y="1562"/>
                    <a:pt x="741" y="1569"/>
                    <a:pt x="746" y="1580"/>
                  </a:cubicBezTo>
                  <a:cubicBezTo>
                    <a:pt x="755" y="1583"/>
                    <a:pt x="755" y="1583"/>
                    <a:pt x="755" y="1583"/>
                  </a:cubicBezTo>
                  <a:cubicBezTo>
                    <a:pt x="756" y="1583"/>
                    <a:pt x="756" y="1583"/>
                    <a:pt x="756" y="1583"/>
                  </a:cubicBezTo>
                  <a:cubicBezTo>
                    <a:pt x="756" y="1583"/>
                    <a:pt x="756" y="1583"/>
                    <a:pt x="756" y="1583"/>
                  </a:cubicBezTo>
                  <a:cubicBezTo>
                    <a:pt x="757" y="1583"/>
                    <a:pt x="757" y="1583"/>
                    <a:pt x="757" y="1583"/>
                  </a:cubicBezTo>
                  <a:cubicBezTo>
                    <a:pt x="793" y="1600"/>
                    <a:pt x="793" y="1600"/>
                    <a:pt x="793" y="1600"/>
                  </a:cubicBezTo>
                  <a:cubicBezTo>
                    <a:pt x="809" y="1605"/>
                    <a:pt x="809" y="1605"/>
                    <a:pt x="809" y="1605"/>
                  </a:cubicBezTo>
                  <a:cubicBezTo>
                    <a:pt x="831" y="1602"/>
                    <a:pt x="831" y="1602"/>
                    <a:pt x="831" y="1602"/>
                  </a:cubicBezTo>
                  <a:cubicBezTo>
                    <a:pt x="841" y="1589"/>
                    <a:pt x="841" y="1589"/>
                    <a:pt x="841" y="1589"/>
                  </a:cubicBezTo>
                  <a:cubicBezTo>
                    <a:pt x="853" y="1537"/>
                    <a:pt x="853" y="1537"/>
                    <a:pt x="853" y="1537"/>
                  </a:cubicBezTo>
                  <a:cubicBezTo>
                    <a:pt x="854" y="1509"/>
                    <a:pt x="854" y="1509"/>
                    <a:pt x="854" y="1509"/>
                  </a:cubicBezTo>
                  <a:cubicBezTo>
                    <a:pt x="854" y="1507"/>
                    <a:pt x="854" y="1507"/>
                    <a:pt x="854" y="1507"/>
                  </a:cubicBezTo>
                  <a:cubicBezTo>
                    <a:pt x="857" y="1506"/>
                    <a:pt x="857" y="1506"/>
                    <a:pt x="857" y="1506"/>
                  </a:cubicBezTo>
                  <a:cubicBezTo>
                    <a:pt x="858" y="1505"/>
                    <a:pt x="858" y="1505"/>
                    <a:pt x="858" y="1505"/>
                  </a:cubicBezTo>
                  <a:cubicBezTo>
                    <a:pt x="878" y="1488"/>
                    <a:pt x="878" y="1488"/>
                    <a:pt x="878" y="1488"/>
                  </a:cubicBezTo>
                  <a:cubicBezTo>
                    <a:pt x="889" y="1473"/>
                    <a:pt x="889" y="1473"/>
                    <a:pt x="889" y="1473"/>
                  </a:cubicBezTo>
                  <a:cubicBezTo>
                    <a:pt x="890" y="1472"/>
                    <a:pt x="890" y="1472"/>
                    <a:pt x="890" y="1472"/>
                  </a:cubicBezTo>
                  <a:cubicBezTo>
                    <a:pt x="911" y="1462"/>
                    <a:pt x="911" y="1462"/>
                    <a:pt x="911" y="1462"/>
                  </a:cubicBezTo>
                  <a:cubicBezTo>
                    <a:pt x="924" y="1455"/>
                    <a:pt x="924" y="1455"/>
                    <a:pt x="924" y="1455"/>
                  </a:cubicBezTo>
                  <a:cubicBezTo>
                    <a:pt x="940" y="1449"/>
                    <a:pt x="940" y="1449"/>
                    <a:pt x="940" y="1449"/>
                  </a:cubicBezTo>
                  <a:cubicBezTo>
                    <a:pt x="931" y="1417"/>
                    <a:pt x="931" y="1417"/>
                    <a:pt x="931" y="1417"/>
                  </a:cubicBezTo>
                  <a:cubicBezTo>
                    <a:pt x="967" y="1421"/>
                    <a:pt x="967" y="1421"/>
                    <a:pt x="967" y="1421"/>
                  </a:cubicBezTo>
                  <a:cubicBezTo>
                    <a:pt x="967" y="1421"/>
                    <a:pt x="967" y="1421"/>
                    <a:pt x="967" y="1421"/>
                  </a:cubicBezTo>
                  <a:cubicBezTo>
                    <a:pt x="967" y="1422"/>
                    <a:pt x="967" y="1422"/>
                    <a:pt x="967" y="1422"/>
                  </a:cubicBezTo>
                  <a:cubicBezTo>
                    <a:pt x="967" y="1422"/>
                    <a:pt x="967" y="1422"/>
                    <a:pt x="967" y="1422"/>
                  </a:cubicBezTo>
                  <a:cubicBezTo>
                    <a:pt x="986" y="1430"/>
                    <a:pt x="986" y="1430"/>
                    <a:pt x="986" y="1430"/>
                  </a:cubicBezTo>
                  <a:cubicBezTo>
                    <a:pt x="986" y="1430"/>
                    <a:pt x="986" y="1430"/>
                    <a:pt x="986" y="1430"/>
                  </a:cubicBezTo>
                  <a:cubicBezTo>
                    <a:pt x="986" y="1429"/>
                    <a:pt x="986" y="1429"/>
                    <a:pt x="986" y="1429"/>
                  </a:cubicBezTo>
                  <a:cubicBezTo>
                    <a:pt x="992" y="1409"/>
                    <a:pt x="992" y="1409"/>
                    <a:pt x="992" y="1409"/>
                  </a:cubicBezTo>
                  <a:cubicBezTo>
                    <a:pt x="992" y="1405"/>
                    <a:pt x="992" y="1405"/>
                    <a:pt x="992" y="1405"/>
                  </a:cubicBezTo>
                  <a:cubicBezTo>
                    <a:pt x="995" y="1407"/>
                    <a:pt x="995" y="1407"/>
                    <a:pt x="995" y="1407"/>
                  </a:cubicBezTo>
                  <a:cubicBezTo>
                    <a:pt x="997" y="1407"/>
                    <a:pt x="997" y="1407"/>
                    <a:pt x="997" y="1407"/>
                  </a:cubicBezTo>
                  <a:cubicBezTo>
                    <a:pt x="1014" y="1411"/>
                    <a:pt x="1014" y="1411"/>
                    <a:pt x="1014" y="1411"/>
                  </a:cubicBezTo>
                  <a:cubicBezTo>
                    <a:pt x="1022" y="1411"/>
                    <a:pt x="1022" y="1411"/>
                    <a:pt x="1022" y="1411"/>
                  </a:cubicBezTo>
                  <a:cubicBezTo>
                    <a:pt x="1038" y="1393"/>
                    <a:pt x="1038" y="1393"/>
                    <a:pt x="1038" y="1393"/>
                  </a:cubicBezTo>
                  <a:cubicBezTo>
                    <a:pt x="1039" y="1393"/>
                    <a:pt x="1039" y="1393"/>
                    <a:pt x="1039" y="1393"/>
                  </a:cubicBezTo>
                  <a:cubicBezTo>
                    <a:pt x="1040" y="1392"/>
                    <a:pt x="1040" y="1392"/>
                    <a:pt x="1040" y="1392"/>
                  </a:cubicBezTo>
                  <a:cubicBezTo>
                    <a:pt x="1041" y="1392"/>
                    <a:pt x="1041" y="1392"/>
                    <a:pt x="1041" y="1392"/>
                  </a:cubicBezTo>
                  <a:cubicBezTo>
                    <a:pt x="1062" y="1388"/>
                    <a:pt x="1062" y="1388"/>
                    <a:pt x="1062" y="1388"/>
                  </a:cubicBezTo>
                  <a:cubicBezTo>
                    <a:pt x="1080" y="1371"/>
                    <a:pt x="1080" y="1371"/>
                    <a:pt x="1080" y="1371"/>
                  </a:cubicBezTo>
                  <a:cubicBezTo>
                    <a:pt x="1090" y="1357"/>
                    <a:pt x="1090" y="1357"/>
                    <a:pt x="1090" y="1357"/>
                  </a:cubicBezTo>
                  <a:cubicBezTo>
                    <a:pt x="1090" y="1340"/>
                    <a:pt x="1090" y="1340"/>
                    <a:pt x="1090" y="1340"/>
                  </a:cubicBezTo>
                  <a:cubicBezTo>
                    <a:pt x="1090" y="1334"/>
                    <a:pt x="1093" y="1329"/>
                    <a:pt x="1099" y="1326"/>
                  </a:cubicBezTo>
                  <a:cubicBezTo>
                    <a:pt x="1099" y="1326"/>
                    <a:pt x="1099" y="1326"/>
                    <a:pt x="1099" y="1326"/>
                  </a:cubicBezTo>
                  <a:cubicBezTo>
                    <a:pt x="1101" y="1326"/>
                    <a:pt x="1101" y="1326"/>
                    <a:pt x="1101" y="1326"/>
                  </a:cubicBezTo>
                  <a:cubicBezTo>
                    <a:pt x="1102" y="1326"/>
                    <a:pt x="1102" y="1326"/>
                    <a:pt x="1102" y="1326"/>
                  </a:cubicBezTo>
                  <a:cubicBezTo>
                    <a:pt x="1122" y="1328"/>
                    <a:pt x="1122" y="1328"/>
                    <a:pt x="1122" y="1328"/>
                  </a:cubicBezTo>
                  <a:cubicBezTo>
                    <a:pt x="1131" y="1323"/>
                    <a:pt x="1131" y="1323"/>
                    <a:pt x="1131" y="1323"/>
                  </a:cubicBezTo>
                  <a:cubicBezTo>
                    <a:pt x="1134" y="1308"/>
                    <a:pt x="1134" y="1308"/>
                    <a:pt x="1134" y="1308"/>
                  </a:cubicBezTo>
                  <a:cubicBezTo>
                    <a:pt x="1155" y="1302"/>
                    <a:pt x="1155" y="1302"/>
                    <a:pt x="1155" y="1302"/>
                  </a:cubicBezTo>
                  <a:cubicBezTo>
                    <a:pt x="1156" y="1302"/>
                    <a:pt x="1156" y="1302"/>
                    <a:pt x="1156" y="1302"/>
                  </a:cubicBezTo>
                  <a:cubicBezTo>
                    <a:pt x="1157" y="1302"/>
                    <a:pt x="1157" y="1302"/>
                    <a:pt x="1157" y="1302"/>
                  </a:cubicBezTo>
                  <a:cubicBezTo>
                    <a:pt x="1157" y="1302"/>
                    <a:pt x="1157" y="1302"/>
                    <a:pt x="1157" y="1302"/>
                  </a:cubicBezTo>
                  <a:cubicBezTo>
                    <a:pt x="1184" y="1305"/>
                    <a:pt x="1184" y="1305"/>
                    <a:pt x="1184" y="1305"/>
                  </a:cubicBezTo>
                  <a:cubicBezTo>
                    <a:pt x="1205" y="1300"/>
                    <a:pt x="1205" y="1300"/>
                    <a:pt x="1205" y="1300"/>
                  </a:cubicBezTo>
                  <a:cubicBezTo>
                    <a:pt x="1217" y="1287"/>
                    <a:pt x="1217" y="1287"/>
                    <a:pt x="1217" y="1287"/>
                  </a:cubicBezTo>
                  <a:cubicBezTo>
                    <a:pt x="1226" y="1270"/>
                    <a:pt x="1226" y="1270"/>
                    <a:pt x="1226" y="1270"/>
                  </a:cubicBezTo>
                  <a:cubicBezTo>
                    <a:pt x="1210" y="1253"/>
                    <a:pt x="1210" y="1253"/>
                    <a:pt x="1210" y="1253"/>
                  </a:cubicBezTo>
                  <a:cubicBezTo>
                    <a:pt x="1210" y="1252"/>
                    <a:pt x="1210" y="1252"/>
                    <a:pt x="1210" y="1252"/>
                  </a:cubicBezTo>
                  <a:cubicBezTo>
                    <a:pt x="1210" y="1252"/>
                    <a:pt x="1210" y="1252"/>
                    <a:pt x="1210" y="1252"/>
                  </a:cubicBezTo>
                  <a:cubicBezTo>
                    <a:pt x="1207" y="1240"/>
                    <a:pt x="1207" y="1240"/>
                    <a:pt x="1207" y="1240"/>
                  </a:cubicBezTo>
                  <a:cubicBezTo>
                    <a:pt x="1207" y="1240"/>
                    <a:pt x="1207" y="1240"/>
                    <a:pt x="1207" y="1240"/>
                  </a:cubicBezTo>
                  <a:cubicBezTo>
                    <a:pt x="1203" y="1221"/>
                    <a:pt x="1203" y="1221"/>
                    <a:pt x="1203" y="1221"/>
                  </a:cubicBezTo>
                  <a:cubicBezTo>
                    <a:pt x="1203" y="1220"/>
                    <a:pt x="1203" y="1220"/>
                    <a:pt x="1203" y="1220"/>
                  </a:cubicBezTo>
                  <a:cubicBezTo>
                    <a:pt x="1212" y="1203"/>
                    <a:pt x="1212" y="1203"/>
                    <a:pt x="1212" y="1203"/>
                  </a:cubicBezTo>
                  <a:cubicBezTo>
                    <a:pt x="1212" y="1198"/>
                    <a:pt x="1215" y="1190"/>
                    <a:pt x="1224" y="1182"/>
                  </a:cubicBezTo>
                  <a:cubicBezTo>
                    <a:pt x="1235" y="1159"/>
                    <a:pt x="1235" y="1159"/>
                    <a:pt x="1235" y="1159"/>
                  </a:cubicBezTo>
                  <a:cubicBezTo>
                    <a:pt x="1235" y="1157"/>
                    <a:pt x="1235" y="1157"/>
                    <a:pt x="1235" y="1157"/>
                  </a:cubicBezTo>
                  <a:cubicBezTo>
                    <a:pt x="1236" y="1157"/>
                    <a:pt x="1236" y="1157"/>
                    <a:pt x="1236" y="1157"/>
                  </a:cubicBezTo>
                  <a:cubicBezTo>
                    <a:pt x="1247" y="1141"/>
                    <a:pt x="1247" y="1141"/>
                    <a:pt x="1247" y="1141"/>
                  </a:cubicBezTo>
                  <a:cubicBezTo>
                    <a:pt x="1263" y="1109"/>
                    <a:pt x="1263" y="1109"/>
                    <a:pt x="1263" y="1109"/>
                  </a:cubicBezTo>
                  <a:cubicBezTo>
                    <a:pt x="1278" y="1130"/>
                    <a:pt x="1278" y="1130"/>
                    <a:pt x="1278" y="1130"/>
                  </a:cubicBezTo>
                  <a:cubicBezTo>
                    <a:pt x="1279" y="1131"/>
                    <a:pt x="1279" y="1131"/>
                    <a:pt x="1279" y="1131"/>
                  </a:cubicBezTo>
                  <a:cubicBezTo>
                    <a:pt x="1279" y="1132"/>
                    <a:pt x="1279" y="1132"/>
                    <a:pt x="1279" y="1132"/>
                  </a:cubicBezTo>
                  <a:cubicBezTo>
                    <a:pt x="1284" y="1153"/>
                    <a:pt x="1284" y="1153"/>
                    <a:pt x="1284" y="1153"/>
                  </a:cubicBezTo>
                  <a:cubicBezTo>
                    <a:pt x="1284" y="1154"/>
                    <a:pt x="1284" y="1154"/>
                    <a:pt x="1284" y="1154"/>
                  </a:cubicBezTo>
                  <a:cubicBezTo>
                    <a:pt x="1287" y="1175"/>
                    <a:pt x="1287" y="1175"/>
                    <a:pt x="1287" y="1175"/>
                  </a:cubicBezTo>
                  <a:cubicBezTo>
                    <a:pt x="1302" y="1182"/>
                    <a:pt x="1302" y="1182"/>
                    <a:pt x="1302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7" y="1184"/>
                    <a:pt x="1307" y="1184"/>
                    <a:pt x="1307" y="1184"/>
                  </a:cubicBezTo>
                  <a:cubicBezTo>
                    <a:pt x="1308" y="1183"/>
                    <a:pt x="1308" y="1183"/>
                    <a:pt x="1308" y="1183"/>
                  </a:cubicBezTo>
                  <a:cubicBezTo>
                    <a:pt x="1321" y="1161"/>
                    <a:pt x="1321" y="1161"/>
                    <a:pt x="1321" y="1161"/>
                  </a:cubicBezTo>
                  <a:cubicBezTo>
                    <a:pt x="1328" y="1140"/>
                    <a:pt x="1328" y="1140"/>
                    <a:pt x="1328" y="1140"/>
                  </a:cubicBezTo>
                  <a:cubicBezTo>
                    <a:pt x="1331" y="1141"/>
                    <a:pt x="1331" y="1141"/>
                    <a:pt x="1331" y="1141"/>
                  </a:cubicBezTo>
                  <a:cubicBezTo>
                    <a:pt x="1335" y="1142"/>
                    <a:pt x="1335" y="1142"/>
                    <a:pt x="1335" y="1142"/>
                  </a:cubicBezTo>
                  <a:cubicBezTo>
                    <a:pt x="1365" y="1152"/>
                    <a:pt x="1365" y="1152"/>
                    <a:pt x="1365" y="1152"/>
                  </a:cubicBezTo>
                  <a:cubicBezTo>
                    <a:pt x="1380" y="1141"/>
                    <a:pt x="1380" y="1141"/>
                    <a:pt x="1380" y="1141"/>
                  </a:cubicBezTo>
                  <a:cubicBezTo>
                    <a:pt x="1381" y="1140"/>
                    <a:pt x="1381" y="1140"/>
                    <a:pt x="1381" y="1140"/>
                  </a:cubicBezTo>
                  <a:cubicBezTo>
                    <a:pt x="1383" y="1140"/>
                    <a:pt x="1383" y="1140"/>
                    <a:pt x="1383" y="1140"/>
                  </a:cubicBezTo>
                  <a:cubicBezTo>
                    <a:pt x="1398" y="1138"/>
                    <a:pt x="1398" y="1138"/>
                    <a:pt x="1398" y="1138"/>
                  </a:cubicBezTo>
                  <a:cubicBezTo>
                    <a:pt x="1408" y="1121"/>
                    <a:pt x="1408" y="1121"/>
                    <a:pt x="1408" y="1121"/>
                  </a:cubicBezTo>
                  <a:cubicBezTo>
                    <a:pt x="1408" y="1098"/>
                    <a:pt x="1408" y="1098"/>
                    <a:pt x="1408" y="1098"/>
                  </a:cubicBezTo>
                  <a:cubicBezTo>
                    <a:pt x="1416" y="1065"/>
                    <a:pt x="1416" y="1065"/>
                    <a:pt x="1416" y="1065"/>
                  </a:cubicBezTo>
                  <a:cubicBezTo>
                    <a:pt x="1418" y="1066"/>
                    <a:pt x="1418" y="1066"/>
                    <a:pt x="1418" y="1066"/>
                  </a:cubicBezTo>
                  <a:cubicBezTo>
                    <a:pt x="1421" y="1066"/>
                    <a:pt x="1421" y="1066"/>
                    <a:pt x="1421" y="1066"/>
                  </a:cubicBezTo>
                  <a:cubicBezTo>
                    <a:pt x="1444" y="1071"/>
                    <a:pt x="1444" y="1071"/>
                    <a:pt x="1444" y="1071"/>
                  </a:cubicBezTo>
                  <a:cubicBezTo>
                    <a:pt x="1455" y="1052"/>
                    <a:pt x="1455" y="1052"/>
                    <a:pt x="1455" y="1052"/>
                  </a:cubicBezTo>
                  <a:cubicBezTo>
                    <a:pt x="1456" y="1052"/>
                    <a:pt x="1456" y="1052"/>
                    <a:pt x="1456" y="1052"/>
                  </a:cubicBezTo>
                  <a:cubicBezTo>
                    <a:pt x="1458" y="1052"/>
                    <a:pt x="1458" y="1052"/>
                    <a:pt x="1458" y="1052"/>
                  </a:cubicBezTo>
                  <a:cubicBezTo>
                    <a:pt x="1479" y="1050"/>
                    <a:pt x="1479" y="1050"/>
                    <a:pt x="1479" y="1050"/>
                  </a:cubicBezTo>
                  <a:cubicBezTo>
                    <a:pt x="1482" y="1050"/>
                    <a:pt x="1482" y="1050"/>
                    <a:pt x="1482" y="1050"/>
                  </a:cubicBezTo>
                  <a:cubicBezTo>
                    <a:pt x="1482" y="1051"/>
                    <a:pt x="1482" y="1051"/>
                    <a:pt x="1482" y="1051"/>
                  </a:cubicBezTo>
                  <a:cubicBezTo>
                    <a:pt x="1484" y="1052"/>
                    <a:pt x="1484" y="1052"/>
                    <a:pt x="1484" y="1052"/>
                  </a:cubicBezTo>
                  <a:cubicBezTo>
                    <a:pt x="1495" y="1067"/>
                    <a:pt x="1495" y="1067"/>
                    <a:pt x="1495" y="1067"/>
                  </a:cubicBezTo>
                  <a:cubicBezTo>
                    <a:pt x="1495" y="1068"/>
                    <a:pt x="1495" y="1068"/>
                    <a:pt x="1495" y="1068"/>
                  </a:cubicBezTo>
                  <a:cubicBezTo>
                    <a:pt x="1496" y="1069"/>
                    <a:pt x="1496" y="1069"/>
                    <a:pt x="1496" y="1069"/>
                  </a:cubicBezTo>
                  <a:cubicBezTo>
                    <a:pt x="1496" y="1071"/>
                    <a:pt x="1496" y="1071"/>
                    <a:pt x="1496" y="1071"/>
                  </a:cubicBezTo>
                  <a:cubicBezTo>
                    <a:pt x="1498" y="1092"/>
                    <a:pt x="1498" y="1092"/>
                    <a:pt x="1498" y="1092"/>
                  </a:cubicBezTo>
                  <a:cubicBezTo>
                    <a:pt x="1509" y="1102"/>
                    <a:pt x="1509" y="1102"/>
                    <a:pt x="1509" y="1102"/>
                  </a:cubicBezTo>
                  <a:cubicBezTo>
                    <a:pt x="1524" y="1088"/>
                    <a:pt x="1524" y="1088"/>
                    <a:pt x="1524" y="1088"/>
                  </a:cubicBezTo>
                  <a:cubicBezTo>
                    <a:pt x="1527" y="1092"/>
                    <a:pt x="1527" y="1092"/>
                    <a:pt x="1527" y="1092"/>
                  </a:cubicBezTo>
                  <a:cubicBezTo>
                    <a:pt x="1532" y="1097"/>
                    <a:pt x="1534" y="1103"/>
                    <a:pt x="1534" y="1109"/>
                  </a:cubicBezTo>
                  <a:cubicBezTo>
                    <a:pt x="1534" y="1128"/>
                    <a:pt x="1534" y="1128"/>
                    <a:pt x="1534" y="1128"/>
                  </a:cubicBezTo>
                  <a:cubicBezTo>
                    <a:pt x="1527" y="1147"/>
                    <a:pt x="1527" y="1147"/>
                    <a:pt x="1527" y="1147"/>
                  </a:cubicBezTo>
                  <a:cubicBezTo>
                    <a:pt x="1532" y="1155"/>
                    <a:pt x="1532" y="1155"/>
                    <a:pt x="1532" y="1155"/>
                  </a:cubicBezTo>
                  <a:cubicBezTo>
                    <a:pt x="1543" y="1167"/>
                    <a:pt x="1543" y="1167"/>
                    <a:pt x="1543" y="1167"/>
                  </a:cubicBezTo>
                  <a:cubicBezTo>
                    <a:pt x="1587" y="1173"/>
                    <a:pt x="1587" y="1173"/>
                    <a:pt x="1587" y="1173"/>
                  </a:cubicBezTo>
                  <a:cubicBezTo>
                    <a:pt x="1588" y="1174"/>
                    <a:pt x="1588" y="1174"/>
                    <a:pt x="1588" y="1174"/>
                  </a:cubicBezTo>
                  <a:cubicBezTo>
                    <a:pt x="1588" y="1174"/>
                    <a:pt x="1588" y="1174"/>
                    <a:pt x="1588" y="1174"/>
                  </a:cubicBezTo>
                  <a:cubicBezTo>
                    <a:pt x="1590" y="1175"/>
                    <a:pt x="1590" y="1175"/>
                    <a:pt x="1590" y="1175"/>
                  </a:cubicBezTo>
                  <a:cubicBezTo>
                    <a:pt x="1590" y="1175"/>
                    <a:pt x="1590" y="1175"/>
                    <a:pt x="1590" y="1175"/>
                  </a:cubicBezTo>
                  <a:cubicBezTo>
                    <a:pt x="1593" y="1179"/>
                    <a:pt x="1593" y="1179"/>
                    <a:pt x="1593" y="1179"/>
                  </a:cubicBezTo>
                  <a:cubicBezTo>
                    <a:pt x="1606" y="1161"/>
                    <a:pt x="1606" y="1161"/>
                    <a:pt x="1606" y="1161"/>
                  </a:cubicBezTo>
                  <a:cubicBezTo>
                    <a:pt x="1607" y="1161"/>
                    <a:pt x="1607" y="1161"/>
                    <a:pt x="1607" y="1161"/>
                  </a:cubicBezTo>
                  <a:cubicBezTo>
                    <a:pt x="1617" y="1150"/>
                    <a:pt x="1617" y="1150"/>
                    <a:pt x="1617" y="1150"/>
                  </a:cubicBezTo>
                  <a:cubicBezTo>
                    <a:pt x="1613" y="1134"/>
                    <a:pt x="1613" y="1134"/>
                    <a:pt x="1613" y="1134"/>
                  </a:cubicBezTo>
                  <a:cubicBezTo>
                    <a:pt x="1602" y="1067"/>
                    <a:pt x="1602" y="1067"/>
                    <a:pt x="1602" y="1067"/>
                  </a:cubicBezTo>
                  <a:cubicBezTo>
                    <a:pt x="1632" y="1081"/>
                    <a:pt x="1632" y="1081"/>
                    <a:pt x="1632" y="1081"/>
                  </a:cubicBezTo>
                  <a:cubicBezTo>
                    <a:pt x="1633" y="1081"/>
                    <a:pt x="1633" y="1081"/>
                    <a:pt x="1633" y="1081"/>
                  </a:cubicBezTo>
                  <a:cubicBezTo>
                    <a:pt x="1634" y="1081"/>
                    <a:pt x="1634" y="1081"/>
                    <a:pt x="1634" y="1081"/>
                  </a:cubicBezTo>
                  <a:cubicBezTo>
                    <a:pt x="1648" y="1098"/>
                    <a:pt x="1648" y="1098"/>
                    <a:pt x="1648" y="1098"/>
                  </a:cubicBezTo>
                  <a:cubicBezTo>
                    <a:pt x="1657" y="1107"/>
                    <a:pt x="1657" y="1107"/>
                    <a:pt x="1657" y="1107"/>
                  </a:cubicBezTo>
                  <a:cubicBezTo>
                    <a:pt x="1669" y="1098"/>
                    <a:pt x="1669" y="1098"/>
                    <a:pt x="1669" y="1098"/>
                  </a:cubicBezTo>
                  <a:cubicBezTo>
                    <a:pt x="1714" y="1050"/>
                    <a:pt x="1714" y="1050"/>
                    <a:pt x="1714" y="1050"/>
                  </a:cubicBezTo>
                  <a:cubicBezTo>
                    <a:pt x="1714" y="1050"/>
                    <a:pt x="1714" y="1050"/>
                    <a:pt x="1714" y="1050"/>
                  </a:cubicBezTo>
                  <a:cubicBezTo>
                    <a:pt x="1715" y="1050"/>
                    <a:pt x="1715" y="1050"/>
                    <a:pt x="1715" y="1050"/>
                  </a:cubicBezTo>
                  <a:cubicBezTo>
                    <a:pt x="1730" y="1038"/>
                    <a:pt x="1730" y="1038"/>
                    <a:pt x="1730" y="1038"/>
                  </a:cubicBezTo>
                  <a:cubicBezTo>
                    <a:pt x="1748" y="1013"/>
                    <a:pt x="1748" y="1013"/>
                    <a:pt x="1748" y="1013"/>
                  </a:cubicBezTo>
                  <a:cubicBezTo>
                    <a:pt x="1749" y="1011"/>
                    <a:pt x="1749" y="1011"/>
                    <a:pt x="1749" y="1011"/>
                  </a:cubicBezTo>
                  <a:cubicBezTo>
                    <a:pt x="1774" y="1017"/>
                    <a:pt x="1774" y="1017"/>
                    <a:pt x="1774" y="1017"/>
                  </a:cubicBezTo>
                  <a:cubicBezTo>
                    <a:pt x="1785" y="1017"/>
                    <a:pt x="1785" y="1017"/>
                    <a:pt x="1785" y="1017"/>
                  </a:cubicBezTo>
                  <a:cubicBezTo>
                    <a:pt x="1785" y="1008"/>
                    <a:pt x="1787" y="1001"/>
                    <a:pt x="1788" y="997"/>
                  </a:cubicBezTo>
                  <a:cubicBezTo>
                    <a:pt x="1806" y="976"/>
                    <a:pt x="1806" y="976"/>
                    <a:pt x="1806" y="976"/>
                  </a:cubicBezTo>
                  <a:cubicBezTo>
                    <a:pt x="1812" y="973"/>
                    <a:pt x="1812" y="973"/>
                    <a:pt x="1812" y="973"/>
                  </a:cubicBezTo>
                  <a:cubicBezTo>
                    <a:pt x="1833" y="980"/>
                    <a:pt x="1833" y="980"/>
                    <a:pt x="1833" y="980"/>
                  </a:cubicBezTo>
                  <a:cubicBezTo>
                    <a:pt x="1858" y="977"/>
                    <a:pt x="1858" y="977"/>
                    <a:pt x="1858" y="977"/>
                  </a:cubicBezTo>
                  <a:cubicBezTo>
                    <a:pt x="1875" y="959"/>
                    <a:pt x="1875" y="959"/>
                    <a:pt x="1875" y="959"/>
                  </a:cubicBezTo>
                  <a:cubicBezTo>
                    <a:pt x="1883" y="943"/>
                    <a:pt x="1883" y="943"/>
                    <a:pt x="1883" y="943"/>
                  </a:cubicBezTo>
                  <a:cubicBezTo>
                    <a:pt x="1878" y="935"/>
                    <a:pt x="1878" y="935"/>
                    <a:pt x="1878" y="935"/>
                  </a:cubicBezTo>
                  <a:cubicBezTo>
                    <a:pt x="1863" y="942"/>
                    <a:pt x="1863" y="942"/>
                    <a:pt x="1863" y="942"/>
                  </a:cubicBezTo>
                  <a:cubicBezTo>
                    <a:pt x="1862" y="941"/>
                    <a:pt x="1862" y="941"/>
                    <a:pt x="1862" y="941"/>
                  </a:cubicBezTo>
                  <a:cubicBezTo>
                    <a:pt x="1861" y="940"/>
                    <a:pt x="1861" y="940"/>
                    <a:pt x="1861" y="940"/>
                  </a:cubicBezTo>
                  <a:cubicBezTo>
                    <a:pt x="1842" y="923"/>
                    <a:pt x="1842" y="923"/>
                    <a:pt x="1842" y="923"/>
                  </a:cubicBezTo>
                  <a:cubicBezTo>
                    <a:pt x="1841" y="922"/>
                    <a:pt x="1841" y="922"/>
                    <a:pt x="1841" y="922"/>
                  </a:cubicBezTo>
                  <a:cubicBezTo>
                    <a:pt x="1849" y="894"/>
                    <a:pt x="1849" y="894"/>
                    <a:pt x="1849" y="894"/>
                  </a:cubicBezTo>
                  <a:cubicBezTo>
                    <a:pt x="1851" y="872"/>
                    <a:pt x="1851" y="872"/>
                    <a:pt x="1851" y="872"/>
                  </a:cubicBezTo>
                  <a:cubicBezTo>
                    <a:pt x="1845" y="855"/>
                    <a:pt x="1845" y="855"/>
                    <a:pt x="1845" y="855"/>
                  </a:cubicBezTo>
                  <a:cubicBezTo>
                    <a:pt x="1831" y="849"/>
                    <a:pt x="1831" y="849"/>
                    <a:pt x="1831" y="849"/>
                  </a:cubicBezTo>
                  <a:cubicBezTo>
                    <a:pt x="1831" y="848"/>
                    <a:pt x="1831" y="848"/>
                    <a:pt x="1831" y="848"/>
                  </a:cubicBezTo>
                  <a:cubicBezTo>
                    <a:pt x="1830" y="847"/>
                    <a:pt x="1830" y="847"/>
                    <a:pt x="1830" y="847"/>
                  </a:cubicBezTo>
                  <a:cubicBezTo>
                    <a:pt x="1829" y="846"/>
                    <a:pt x="1829" y="846"/>
                    <a:pt x="1829" y="846"/>
                  </a:cubicBezTo>
                  <a:cubicBezTo>
                    <a:pt x="1816" y="821"/>
                    <a:pt x="1816" y="821"/>
                    <a:pt x="1816" y="821"/>
                  </a:cubicBezTo>
                  <a:cubicBezTo>
                    <a:pt x="1814" y="818"/>
                    <a:pt x="1814" y="818"/>
                    <a:pt x="1814" y="818"/>
                  </a:cubicBezTo>
                  <a:cubicBezTo>
                    <a:pt x="1796" y="839"/>
                    <a:pt x="1796" y="839"/>
                    <a:pt x="1796" y="839"/>
                  </a:cubicBezTo>
                  <a:cubicBezTo>
                    <a:pt x="1778" y="850"/>
                    <a:pt x="1778" y="850"/>
                    <a:pt x="1778" y="850"/>
                  </a:cubicBezTo>
                  <a:cubicBezTo>
                    <a:pt x="1774" y="852"/>
                    <a:pt x="1774" y="852"/>
                    <a:pt x="1774" y="852"/>
                  </a:cubicBezTo>
                  <a:cubicBezTo>
                    <a:pt x="1773" y="851"/>
                    <a:pt x="1773" y="851"/>
                    <a:pt x="1773" y="851"/>
                  </a:cubicBezTo>
                  <a:cubicBezTo>
                    <a:pt x="1772" y="849"/>
                    <a:pt x="1772" y="849"/>
                    <a:pt x="1772" y="849"/>
                  </a:cubicBezTo>
                  <a:cubicBezTo>
                    <a:pt x="1753" y="831"/>
                    <a:pt x="1753" y="831"/>
                    <a:pt x="1753" y="831"/>
                  </a:cubicBezTo>
                  <a:cubicBezTo>
                    <a:pt x="1753" y="830"/>
                    <a:pt x="1753" y="830"/>
                    <a:pt x="1753" y="830"/>
                  </a:cubicBezTo>
                  <a:cubicBezTo>
                    <a:pt x="1739" y="801"/>
                    <a:pt x="1739" y="801"/>
                    <a:pt x="1739" y="801"/>
                  </a:cubicBezTo>
                  <a:cubicBezTo>
                    <a:pt x="1739" y="800"/>
                    <a:pt x="1739" y="800"/>
                    <a:pt x="1739" y="800"/>
                  </a:cubicBezTo>
                  <a:cubicBezTo>
                    <a:pt x="1733" y="779"/>
                    <a:pt x="1733" y="779"/>
                    <a:pt x="1733" y="779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3" y="746"/>
                    <a:pt x="1733" y="746"/>
                    <a:pt x="1733" y="746"/>
                  </a:cubicBezTo>
                  <a:cubicBezTo>
                    <a:pt x="1730" y="727"/>
                    <a:pt x="1730" y="727"/>
                    <a:pt x="1730" y="727"/>
                  </a:cubicBezTo>
                  <a:cubicBezTo>
                    <a:pt x="1716" y="722"/>
                    <a:pt x="1716" y="722"/>
                    <a:pt x="1716" y="722"/>
                  </a:cubicBezTo>
                  <a:cubicBezTo>
                    <a:pt x="1715" y="722"/>
                    <a:pt x="1715" y="722"/>
                    <a:pt x="1715" y="722"/>
                  </a:cubicBezTo>
                  <a:cubicBezTo>
                    <a:pt x="1715" y="721"/>
                    <a:pt x="1715" y="721"/>
                    <a:pt x="1715" y="721"/>
                  </a:cubicBezTo>
                  <a:cubicBezTo>
                    <a:pt x="1681" y="694"/>
                    <a:pt x="1681" y="694"/>
                    <a:pt x="1681" y="694"/>
                  </a:cubicBezTo>
                  <a:cubicBezTo>
                    <a:pt x="1683" y="691"/>
                    <a:pt x="1683" y="691"/>
                    <a:pt x="1683" y="691"/>
                  </a:cubicBezTo>
                  <a:cubicBezTo>
                    <a:pt x="1699" y="674"/>
                    <a:pt x="1699" y="674"/>
                    <a:pt x="1699" y="674"/>
                  </a:cubicBezTo>
                  <a:cubicBezTo>
                    <a:pt x="1699" y="673"/>
                    <a:pt x="1699" y="673"/>
                    <a:pt x="1699" y="673"/>
                  </a:cubicBezTo>
                  <a:cubicBezTo>
                    <a:pt x="1699" y="672"/>
                    <a:pt x="1699" y="672"/>
                    <a:pt x="1699" y="672"/>
                  </a:cubicBezTo>
                  <a:cubicBezTo>
                    <a:pt x="1701" y="672"/>
                    <a:pt x="1701" y="672"/>
                    <a:pt x="1701" y="672"/>
                  </a:cubicBezTo>
                  <a:cubicBezTo>
                    <a:pt x="1701" y="672"/>
                    <a:pt x="1701" y="672"/>
                    <a:pt x="1701" y="672"/>
                  </a:cubicBezTo>
                  <a:cubicBezTo>
                    <a:pt x="1719" y="670"/>
                    <a:pt x="1719" y="670"/>
                    <a:pt x="1719" y="670"/>
                  </a:cubicBezTo>
                  <a:cubicBezTo>
                    <a:pt x="1720" y="670"/>
                    <a:pt x="1720" y="670"/>
                    <a:pt x="1720" y="670"/>
                  </a:cubicBezTo>
                  <a:cubicBezTo>
                    <a:pt x="1725" y="670"/>
                    <a:pt x="1730" y="673"/>
                    <a:pt x="1735" y="678"/>
                  </a:cubicBezTo>
                  <a:cubicBezTo>
                    <a:pt x="1749" y="690"/>
                    <a:pt x="1749" y="690"/>
                    <a:pt x="1749" y="690"/>
                  </a:cubicBezTo>
                  <a:cubicBezTo>
                    <a:pt x="1765" y="677"/>
                    <a:pt x="1765" y="677"/>
                    <a:pt x="1765" y="677"/>
                  </a:cubicBezTo>
                  <a:cubicBezTo>
                    <a:pt x="1777" y="661"/>
                    <a:pt x="1777" y="661"/>
                    <a:pt x="1777" y="661"/>
                  </a:cubicBezTo>
                  <a:cubicBezTo>
                    <a:pt x="1777" y="648"/>
                    <a:pt x="1777" y="648"/>
                    <a:pt x="1777" y="648"/>
                  </a:cubicBezTo>
                  <a:cubicBezTo>
                    <a:pt x="1773" y="614"/>
                    <a:pt x="1773" y="614"/>
                    <a:pt x="1773" y="614"/>
                  </a:cubicBezTo>
                  <a:cubicBezTo>
                    <a:pt x="1769" y="600"/>
                    <a:pt x="1769" y="600"/>
                    <a:pt x="1769" y="600"/>
                  </a:cubicBezTo>
                  <a:cubicBezTo>
                    <a:pt x="1746" y="596"/>
                    <a:pt x="1746" y="596"/>
                    <a:pt x="1746" y="596"/>
                  </a:cubicBezTo>
                  <a:cubicBezTo>
                    <a:pt x="1746" y="582"/>
                    <a:pt x="1746" y="582"/>
                    <a:pt x="1746" y="582"/>
                  </a:cubicBezTo>
                  <a:cubicBezTo>
                    <a:pt x="1725" y="556"/>
                    <a:pt x="1725" y="556"/>
                    <a:pt x="1725" y="556"/>
                  </a:cubicBezTo>
                  <a:cubicBezTo>
                    <a:pt x="1724" y="555"/>
                    <a:pt x="1724" y="555"/>
                    <a:pt x="1724" y="555"/>
                  </a:cubicBezTo>
                  <a:cubicBezTo>
                    <a:pt x="1714" y="536"/>
                    <a:pt x="1714" y="536"/>
                    <a:pt x="1714" y="536"/>
                  </a:cubicBezTo>
                  <a:cubicBezTo>
                    <a:pt x="1711" y="534"/>
                    <a:pt x="1711" y="534"/>
                    <a:pt x="1711" y="534"/>
                  </a:cubicBezTo>
                  <a:cubicBezTo>
                    <a:pt x="1711" y="532"/>
                    <a:pt x="1711" y="532"/>
                    <a:pt x="1711" y="532"/>
                  </a:cubicBezTo>
                  <a:cubicBezTo>
                    <a:pt x="1711" y="532"/>
                    <a:pt x="1711" y="532"/>
                    <a:pt x="1711" y="532"/>
                  </a:cubicBezTo>
                  <a:cubicBezTo>
                    <a:pt x="1735" y="501"/>
                    <a:pt x="1735" y="501"/>
                    <a:pt x="1735" y="501"/>
                  </a:cubicBezTo>
                  <a:cubicBezTo>
                    <a:pt x="1735" y="500"/>
                    <a:pt x="1735" y="500"/>
                    <a:pt x="1735" y="500"/>
                  </a:cubicBezTo>
                  <a:cubicBezTo>
                    <a:pt x="1736" y="499"/>
                    <a:pt x="1736" y="499"/>
                    <a:pt x="1736" y="499"/>
                  </a:cubicBezTo>
                  <a:cubicBezTo>
                    <a:pt x="1736" y="498"/>
                    <a:pt x="1736" y="498"/>
                    <a:pt x="1736" y="498"/>
                  </a:cubicBezTo>
                  <a:cubicBezTo>
                    <a:pt x="1738" y="498"/>
                    <a:pt x="1738" y="498"/>
                    <a:pt x="1738" y="498"/>
                  </a:cubicBezTo>
                  <a:cubicBezTo>
                    <a:pt x="1747" y="497"/>
                    <a:pt x="1747" y="497"/>
                    <a:pt x="1747" y="497"/>
                  </a:cubicBezTo>
                  <a:cubicBezTo>
                    <a:pt x="1759" y="487"/>
                    <a:pt x="1759" y="487"/>
                    <a:pt x="1759" y="487"/>
                  </a:cubicBezTo>
                  <a:cubicBezTo>
                    <a:pt x="1773" y="445"/>
                    <a:pt x="1773" y="445"/>
                    <a:pt x="1773" y="445"/>
                  </a:cubicBezTo>
                  <a:cubicBezTo>
                    <a:pt x="1774" y="445"/>
                    <a:pt x="1774" y="445"/>
                    <a:pt x="1774" y="445"/>
                  </a:cubicBezTo>
                  <a:cubicBezTo>
                    <a:pt x="1774" y="444"/>
                    <a:pt x="1774" y="444"/>
                    <a:pt x="1774" y="444"/>
                  </a:cubicBezTo>
                  <a:cubicBezTo>
                    <a:pt x="1791" y="425"/>
                    <a:pt x="1791" y="425"/>
                    <a:pt x="1791" y="425"/>
                  </a:cubicBezTo>
                  <a:cubicBezTo>
                    <a:pt x="1791" y="424"/>
                    <a:pt x="1791" y="424"/>
                    <a:pt x="1791" y="424"/>
                  </a:cubicBezTo>
                  <a:cubicBezTo>
                    <a:pt x="1792" y="424"/>
                    <a:pt x="1792" y="424"/>
                    <a:pt x="1792" y="424"/>
                  </a:cubicBezTo>
                  <a:cubicBezTo>
                    <a:pt x="1793" y="424"/>
                    <a:pt x="1793" y="424"/>
                    <a:pt x="1793" y="424"/>
                  </a:cubicBezTo>
                  <a:cubicBezTo>
                    <a:pt x="1812" y="419"/>
                    <a:pt x="1812" y="419"/>
                    <a:pt x="1812" y="419"/>
                  </a:cubicBezTo>
                  <a:cubicBezTo>
                    <a:pt x="1812" y="421"/>
                    <a:pt x="1812" y="421"/>
                    <a:pt x="1812" y="421"/>
                  </a:cubicBezTo>
                  <a:cubicBezTo>
                    <a:pt x="1824" y="431"/>
                    <a:pt x="1824" y="431"/>
                    <a:pt x="1824" y="431"/>
                  </a:cubicBezTo>
                  <a:cubicBezTo>
                    <a:pt x="1829" y="432"/>
                    <a:pt x="1829" y="432"/>
                    <a:pt x="1829" y="432"/>
                  </a:cubicBezTo>
                  <a:cubicBezTo>
                    <a:pt x="1836" y="400"/>
                    <a:pt x="1836" y="400"/>
                    <a:pt x="1836" y="400"/>
                  </a:cubicBezTo>
                  <a:cubicBezTo>
                    <a:pt x="1829" y="376"/>
                    <a:pt x="1829" y="376"/>
                    <a:pt x="1829" y="376"/>
                  </a:cubicBezTo>
                  <a:cubicBezTo>
                    <a:pt x="1827" y="375"/>
                    <a:pt x="1827" y="375"/>
                    <a:pt x="1827" y="375"/>
                  </a:cubicBezTo>
                  <a:cubicBezTo>
                    <a:pt x="1827" y="373"/>
                    <a:pt x="1827" y="373"/>
                    <a:pt x="1827" y="373"/>
                  </a:cubicBezTo>
                  <a:cubicBezTo>
                    <a:pt x="1831" y="347"/>
                    <a:pt x="1831" y="347"/>
                    <a:pt x="1831" y="347"/>
                  </a:cubicBezTo>
                  <a:cubicBezTo>
                    <a:pt x="1831" y="345"/>
                    <a:pt x="1831" y="345"/>
                    <a:pt x="1831" y="345"/>
                  </a:cubicBezTo>
                  <a:cubicBezTo>
                    <a:pt x="1843" y="331"/>
                    <a:pt x="1843" y="331"/>
                    <a:pt x="1843" y="331"/>
                  </a:cubicBezTo>
                  <a:cubicBezTo>
                    <a:pt x="1852" y="316"/>
                    <a:pt x="1852" y="316"/>
                    <a:pt x="1852" y="316"/>
                  </a:cubicBezTo>
                  <a:cubicBezTo>
                    <a:pt x="1853" y="304"/>
                    <a:pt x="1853" y="304"/>
                    <a:pt x="1853" y="304"/>
                  </a:cubicBezTo>
                  <a:cubicBezTo>
                    <a:pt x="1853" y="297"/>
                    <a:pt x="1850" y="287"/>
                    <a:pt x="1843" y="271"/>
                  </a:cubicBezTo>
                  <a:cubicBezTo>
                    <a:pt x="1843" y="271"/>
                    <a:pt x="1843" y="271"/>
                    <a:pt x="1843" y="271"/>
                  </a:cubicBezTo>
                  <a:cubicBezTo>
                    <a:pt x="1843" y="271"/>
                    <a:pt x="1843" y="271"/>
                    <a:pt x="1843" y="271"/>
                  </a:cubicBezTo>
                  <a:cubicBezTo>
                    <a:pt x="1843" y="246"/>
                    <a:pt x="1843" y="246"/>
                    <a:pt x="1843" y="246"/>
                  </a:cubicBezTo>
                  <a:cubicBezTo>
                    <a:pt x="1843" y="245"/>
                    <a:pt x="1843" y="245"/>
                    <a:pt x="1843" y="245"/>
                  </a:cubicBezTo>
                  <a:cubicBezTo>
                    <a:pt x="1849" y="222"/>
                    <a:pt x="1849" y="222"/>
                    <a:pt x="1849" y="222"/>
                  </a:cubicBezTo>
                  <a:cubicBezTo>
                    <a:pt x="1844" y="213"/>
                    <a:pt x="1841" y="205"/>
                    <a:pt x="1841" y="200"/>
                  </a:cubicBezTo>
                  <a:lnTo>
                    <a:pt x="1845" y="171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13" name="Freeform 6"/>
            <p:cNvSpPr>
              <a:spLocks/>
            </p:cNvSpPr>
            <p:nvPr/>
          </p:nvSpPr>
          <p:spPr bwMode="auto">
            <a:xfrm>
              <a:off x="2702835" y="3043167"/>
              <a:ext cx="1392527" cy="1171979"/>
            </a:xfrm>
            <a:custGeom>
              <a:avLst/>
              <a:gdLst>
                <a:gd name="T0" fmla="*/ 2147483646 w 1203"/>
                <a:gd name="T1" fmla="*/ 2147483646 h 1018"/>
                <a:gd name="T2" fmla="*/ 2147483646 w 1203"/>
                <a:gd name="T3" fmla="*/ 2147483646 h 1018"/>
                <a:gd name="T4" fmla="*/ 2147483646 w 1203"/>
                <a:gd name="T5" fmla="*/ 2147483646 h 1018"/>
                <a:gd name="T6" fmla="*/ 2147483646 w 1203"/>
                <a:gd name="T7" fmla="*/ 2147483646 h 1018"/>
                <a:gd name="T8" fmla="*/ 2147483646 w 1203"/>
                <a:gd name="T9" fmla="*/ 2147483646 h 1018"/>
                <a:gd name="T10" fmla="*/ 2147483646 w 1203"/>
                <a:gd name="T11" fmla="*/ 2147483646 h 1018"/>
                <a:gd name="T12" fmla="*/ 2147483646 w 1203"/>
                <a:gd name="T13" fmla="*/ 2147483646 h 1018"/>
                <a:gd name="T14" fmla="*/ 2147483646 w 1203"/>
                <a:gd name="T15" fmla="*/ 2147483646 h 1018"/>
                <a:gd name="T16" fmla="*/ 2147483646 w 1203"/>
                <a:gd name="T17" fmla="*/ 2147483646 h 1018"/>
                <a:gd name="T18" fmla="*/ 2147483646 w 1203"/>
                <a:gd name="T19" fmla="*/ 2147483646 h 1018"/>
                <a:gd name="T20" fmla="*/ 2147483646 w 1203"/>
                <a:gd name="T21" fmla="*/ 2147483646 h 1018"/>
                <a:gd name="T22" fmla="*/ 2147483646 w 1203"/>
                <a:gd name="T23" fmla="*/ 2147483646 h 1018"/>
                <a:gd name="T24" fmla="*/ 2147483646 w 1203"/>
                <a:gd name="T25" fmla="*/ 2147483646 h 1018"/>
                <a:gd name="T26" fmla="*/ 2147483646 w 1203"/>
                <a:gd name="T27" fmla="*/ 2147483646 h 1018"/>
                <a:gd name="T28" fmla="*/ 2147483646 w 1203"/>
                <a:gd name="T29" fmla="*/ 2147483646 h 1018"/>
                <a:gd name="T30" fmla="*/ 2147483646 w 1203"/>
                <a:gd name="T31" fmla="*/ 2147483646 h 1018"/>
                <a:gd name="T32" fmla="*/ 2147483646 w 1203"/>
                <a:gd name="T33" fmla="*/ 2147483646 h 1018"/>
                <a:gd name="T34" fmla="*/ 2147483646 w 1203"/>
                <a:gd name="T35" fmla="*/ 2147483646 h 1018"/>
                <a:gd name="T36" fmla="*/ 2147483646 w 1203"/>
                <a:gd name="T37" fmla="*/ 2147483646 h 1018"/>
                <a:gd name="T38" fmla="*/ 2147483646 w 1203"/>
                <a:gd name="T39" fmla="*/ 2147483646 h 1018"/>
                <a:gd name="T40" fmla="*/ 2147483646 w 1203"/>
                <a:gd name="T41" fmla="*/ 2147483646 h 1018"/>
                <a:gd name="T42" fmla="*/ 2147483646 w 1203"/>
                <a:gd name="T43" fmla="*/ 2147483646 h 1018"/>
                <a:gd name="T44" fmla="*/ 2147483646 w 1203"/>
                <a:gd name="T45" fmla="*/ 2147483646 h 1018"/>
                <a:gd name="T46" fmla="*/ 2147483646 w 1203"/>
                <a:gd name="T47" fmla="*/ 2147483646 h 1018"/>
                <a:gd name="T48" fmla="*/ 2147483646 w 1203"/>
                <a:gd name="T49" fmla="*/ 2147483646 h 1018"/>
                <a:gd name="T50" fmla="*/ 2147483646 w 1203"/>
                <a:gd name="T51" fmla="*/ 2147483646 h 1018"/>
                <a:gd name="T52" fmla="*/ 2147483646 w 1203"/>
                <a:gd name="T53" fmla="*/ 2147483646 h 1018"/>
                <a:gd name="T54" fmla="*/ 2147483646 w 1203"/>
                <a:gd name="T55" fmla="*/ 2147483646 h 1018"/>
                <a:gd name="T56" fmla="*/ 2147483646 w 1203"/>
                <a:gd name="T57" fmla="*/ 2147483646 h 1018"/>
                <a:gd name="T58" fmla="*/ 2147483646 w 1203"/>
                <a:gd name="T59" fmla="*/ 2147483646 h 1018"/>
                <a:gd name="T60" fmla="*/ 2147483646 w 1203"/>
                <a:gd name="T61" fmla="*/ 2147483646 h 1018"/>
                <a:gd name="T62" fmla="*/ 2147483646 w 1203"/>
                <a:gd name="T63" fmla="*/ 2147483646 h 1018"/>
                <a:gd name="T64" fmla="*/ 2147483646 w 1203"/>
                <a:gd name="T65" fmla="*/ 2147483646 h 1018"/>
                <a:gd name="T66" fmla="*/ 2147483646 w 1203"/>
                <a:gd name="T67" fmla="*/ 2147483646 h 1018"/>
                <a:gd name="T68" fmla="*/ 2147483646 w 1203"/>
                <a:gd name="T69" fmla="*/ 2147483646 h 1018"/>
                <a:gd name="T70" fmla="*/ 2147483646 w 1203"/>
                <a:gd name="T71" fmla="*/ 2147483646 h 1018"/>
                <a:gd name="T72" fmla="*/ 2147483646 w 1203"/>
                <a:gd name="T73" fmla="*/ 2147483646 h 1018"/>
                <a:gd name="T74" fmla="*/ 2147483646 w 1203"/>
                <a:gd name="T75" fmla="*/ 2147483646 h 1018"/>
                <a:gd name="T76" fmla="*/ 2147483646 w 1203"/>
                <a:gd name="T77" fmla="*/ 2147483646 h 1018"/>
                <a:gd name="T78" fmla="*/ 2147483646 w 1203"/>
                <a:gd name="T79" fmla="*/ 2147483646 h 1018"/>
                <a:gd name="T80" fmla="*/ 2147483646 w 1203"/>
                <a:gd name="T81" fmla="*/ 2147483646 h 1018"/>
                <a:gd name="T82" fmla="*/ 2147483646 w 1203"/>
                <a:gd name="T83" fmla="*/ 2147483646 h 1018"/>
                <a:gd name="T84" fmla="*/ 2147483646 w 1203"/>
                <a:gd name="T85" fmla="*/ 2147483646 h 1018"/>
                <a:gd name="T86" fmla="*/ 2147483646 w 1203"/>
                <a:gd name="T87" fmla="*/ 2147483646 h 1018"/>
                <a:gd name="T88" fmla="*/ 2147483646 w 1203"/>
                <a:gd name="T89" fmla="*/ 2147483646 h 1018"/>
                <a:gd name="T90" fmla="*/ 2147483646 w 1203"/>
                <a:gd name="T91" fmla="*/ 2147483646 h 1018"/>
                <a:gd name="T92" fmla="*/ 2147483646 w 1203"/>
                <a:gd name="T93" fmla="*/ 2147483646 h 1018"/>
                <a:gd name="T94" fmla="*/ 2147483646 w 1203"/>
                <a:gd name="T95" fmla="*/ 2147483646 h 1018"/>
                <a:gd name="T96" fmla="*/ 2147483646 w 1203"/>
                <a:gd name="T97" fmla="*/ 2147483646 h 1018"/>
                <a:gd name="T98" fmla="*/ 2147483646 w 1203"/>
                <a:gd name="T99" fmla="*/ 2147483646 h 1018"/>
                <a:gd name="T100" fmla="*/ 2147483646 w 1203"/>
                <a:gd name="T101" fmla="*/ 2147483646 h 1018"/>
                <a:gd name="T102" fmla="*/ 2147483646 w 1203"/>
                <a:gd name="T103" fmla="*/ 2147483646 h 1018"/>
                <a:gd name="T104" fmla="*/ 2147483646 w 1203"/>
                <a:gd name="T105" fmla="*/ 2147483646 h 1018"/>
                <a:gd name="T106" fmla="*/ 2147483646 w 1203"/>
                <a:gd name="T107" fmla="*/ 2147483646 h 1018"/>
                <a:gd name="T108" fmla="*/ 2147483646 w 1203"/>
                <a:gd name="T109" fmla="*/ 2147483646 h 10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03"/>
                <a:gd name="T166" fmla="*/ 0 h 1018"/>
                <a:gd name="T167" fmla="*/ 1203 w 1203"/>
                <a:gd name="T168" fmla="*/ 1018 h 10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03" h="1018">
                  <a:moveTo>
                    <a:pt x="715" y="368"/>
                  </a:moveTo>
                  <a:cubicBezTo>
                    <a:pt x="698" y="368"/>
                    <a:pt x="698" y="368"/>
                    <a:pt x="698" y="368"/>
                  </a:cubicBezTo>
                  <a:cubicBezTo>
                    <a:pt x="692" y="380"/>
                    <a:pt x="692" y="380"/>
                    <a:pt x="692" y="380"/>
                  </a:cubicBezTo>
                  <a:cubicBezTo>
                    <a:pt x="702" y="389"/>
                    <a:pt x="702" y="389"/>
                    <a:pt x="702" y="389"/>
                  </a:cubicBezTo>
                  <a:cubicBezTo>
                    <a:pt x="702" y="390"/>
                    <a:pt x="702" y="390"/>
                    <a:pt x="702" y="390"/>
                  </a:cubicBezTo>
                  <a:cubicBezTo>
                    <a:pt x="702" y="391"/>
                    <a:pt x="702" y="391"/>
                    <a:pt x="702" y="391"/>
                  </a:cubicBezTo>
                  <a:cubicBezTo>
                    <a:pt x="706" y="405"/>
                    <a:pt x="706" y="405"/>
                    <a:pt x="706" y="405"/>
                  </a:cubicBezTo>
                  <a:cubicBezTo>
                    <a:pt x="707" y="406"/>
                    <a:pt x="707" y="406"/>
                    <a:pt x="707" y="406"/>
                  </a:cubicBezTo>
                  <a:cubicBezTo>
                    <a:pt x="707" y="409"/>
                    <a:pt x="707" y="409"/>
                    <a:pt x="707" y="409"/>
                  </a:cubicBezTo>
                  <a:cubicBezTo>
                    <a:pt x="705" y="410"/>
                    <a:pt x="705" y="410"/>
                    <a:pt x="705" y="410"/>
                  </a:cubicBezTo>
                  <a:cubicBezTo>
                    <a:pt x="682" y="422"/>
                    <a:pt x="682" y="422"/>
                    <a:pt x="682" y="422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0" y="423"/>
                    <a:pt x="680" y="423"/>
                    <a:pt x="680" y="423"/>
                  </a:cubicBezTo>
                  <a:cubicBezTo>
                    <a:pt x="679" y="423"/>
                    <a:pt x="679" y="423"/>
                    <a:pt x="679" y="423"/>
                  </a:cubicBezTo>
                  <a:cubicBezTo>
                    <a:pt x="661" y="421"/>
                    <a:pt x="651" y="416"/>
                    <a:pt x="648" y="408"/>
                  </a:cubicBezTo>
                  <a:cubicBezTo>
                    <a:pt x="642" y="396"/>
                    <a:pt x="642" y="396"/>
                    <a:pt x="642" y="396"/>
                  </a:cubicBezTo>
                  <a:cubicBezTo>
                    <a:pt x="610" y="389"/>
                    <a:pt x="610" y="389"/>
                    <a:pt x="610" y="389"/>
                  </a:cubicBezTo>
                  <a:cubicBezTo>
                    <a:pt x="602" y="349"/>
                    <a:pt x="602" y="349"/>
                    <a:pt x="602" y="349"/>
                  </a:cubicBezTo>
                  <a:cubicBezTo>
                    <a:pt x="595" y="348"/>
                    <a:pt x="590" y="345"/>
                    <a:pt x="587" y="341"/>
                  </a:cubicBezTo>
                  <a:cubicBezTo>
                    <a:pt x="586" y="339"/>
                    <a:pt x="586" y="339"/>
                    <a:pt x="586" y="339"/>
                  </a:cubicBezTo>
                  <a:cubicBezTo>
                    <a:pt x="581" y="331"/>
                    <a:pt x="576" y="327"/>
                    <a:pt x="570" y="326"/>
                  </a:cubicBezTo>
                  <a:cubicBezTo>
                    <a:pt x="562" y="323"/>
                    <a:pt x="554" y="316"/>
                    <a:pt x="548" y="307"/>
                  </a:cubicBezTo>
                  <a:cubicBezTo>
                    <a:pt x="535" y="300"/>
                    <a:pt x="535" y="300"/>
                    <a:pt x="535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13" y="268"/>
                    <a:pt x="513" y="268"/>
                    <a:pt x="513" y="268"/>
                  </a:cubicBezTo>
                  <a:cubicBezTo>
                    <a:pt x="513" y="267"/>
                    <a:pt x="513" y="267"/>
                    <a:pt x="513" y="267"/>
                  </a:cubicBezTo>
                  <a:cubicBezTo>
                    <a:pt x="547" y="220"/>
                    <a:pt x="547" y="220"/>
                    <a:pt x="547" y="220"/>
                  </a:cubicBezTo>
                  <a:cubicBezTo>
                    <a:pt x="548" y="217"/>
                    <a:pt x="549" y="215"/>
                    <a:pt x="548" y="214"/>
                  </a:cubicBezTo>
                  <a:cubicBezTo>
                    <a:pt x="542" y="199"/>
                    <a:pt x="542" y="199"/>
                    <a:pt x="542" y="199"/>
                  </a:cubicBezTo>
                  <a:cubicBezTo>
                    <a:pt x="524" y="207"/>
                    <a:pt x="524" y="207"/>
                    <a:pt x="524" y="207"/>
                  </a:cubicBezTo>
                  <a:cubicBezTo>
                    <a:pt x="523" y="207"/>
                    <a:pt x="523" y="207"/>
                    <a:pt x="523" y="207"/>
                  </a:cubicBezTo>
                  <a:cubicBezTo>
                    <a:pt x="523" y="208"/>
                    <a:pt x="523" y="208"/>
                    <a:pt x="523" y="208"/>
                  </a:cubicBezTo>
                  <a:cubicBezTo>
                    <a:pt x="522" y="208"/>
                    <a:pt x="522" y="208"/>
                    <a:pt x="522" y="208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1" y="221"/>
                    <a:pt x="451" y="221"/>
                    <a:pt x="451" y="221"/>
                  </a:cubicBezTo>
                  <a:cubicBezTo>
                    <a:pt x="448" y="228"/>
                    <a:pt x="448" y="228"/>
                    <a:pt x="448" y="228"/>
                  </a:cubicBezTo>
                  <a:cubicBezTo>
                    <a:pt x="443" y="233"/>
                    <a:pt x="437" y="236"/>
                    <a:pt x="428" y="234"/>
                  </a:cubicBezTo>
                  <a:cubicBezTo>
                    <a:pt x="428" y="234"/>
                    <a:pt x="428" y="234"/>
                    <a:pt x="428" y="234"/>
                  </a:cubicBezTo>
                  <a:cubicBezTo>
                    <a:pt x="427" y="233"/>
                    <a:pt x="427" y="233"/>
                    <a:pt x="427" y="233"/>
                  </a:cubicBezTo>
                  <a:cubicBezTo>
                    <a:pt x="411" y="221"/>
                    <a:pt x="411" y="221"/>
                    <a:pt x="411" y="221"/>
                  </a:cubicBezTo>
                  <a:cubicBezTo>
                    <a:pt x="410" y="195"/>
                    <a:pt x="410" y="195"/>
                    <a:pt x="410" y="195"/>
                  </a:cubicBezTo>
                  <a:cubicBezTo>
                    <a:pt x="401" y="189"/>
                    <a:pt x="396" y="182"/>
                    <a:pt x="394" y="177"/>
                  </a:cubicBezTo>
                  <a:cubicBezTo>
                    <a:pt x="390" y="154"/>
                    <a:pt x="390" y="154"/>
                    <a:pt x="390" y="154"/>
                  </a:cubicBezTo>
                  <a:cubicBezTo>
                    <a:pt x="379" y="141"/>
                    <a:pt x="379" y="141"/>
                    <a:pt x="379" y="141"/>
                  </a:cubicBezTo>
                  <a:cubicBezTo>
                    <a:pt x="367" y="132"/>
                    <a:pt x="367" y="132"/>
                    <a:pt x="367" y="132"/>
                  </a:cubicBezTo>
                  <a:cubicBezTo>
                    <a:pt x="362" y="129"/>
                    <a:pt x="362" y="129"/>
                    <a:pt x="362" y="129"/>
                  </a:cubicBezTo>
                  <a:cubicBezTo>
                    <a:pt x="381" y="104"/>
                    <a:pt x="381" y="104"/>
                    <a:pt x="381" y="104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63" y="64"/>
                    <a:pt x="363" y="64"/>
                    <a:pt x="363" y="64"/>
                  </a:cubicBezTo>
                  <a:cubicBezTo>
                    <a:pt x="363" y="63"/>
                    <a:pt x="363" y="63"/>
                    <a:pt x="363" y="63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2" y="30"/>
                    <a:pt x="352" y="30"/>
                    <a:pt x="352" y="30"/>
                  </a:cubicBezTo>
                  <a:cubicBezTo>
                    <a:pt x="338" y="20"/>
                    <a:pt x="338" y="20"/>
                    <a:pt x="338" y="20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83" y="6"/>
                    <a:pt x="283" y="6"/>
                    <a:pt x="283" y="6"/>
                  </a:cubicBezTo>
                  <a:cubicBezTo>
                    <a:pt x="280" y="10"/>
                    <a:pt x="280" y="10"/>
                    <a:pt x="280" y="1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7" y="73"/>
                    <a:pt x="277" y="73"/>
                    <a:pt x="277" y="73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3" y="82"/>
                    <a:pt x="253" y="82"/>
                    <a:pt x="253" y="82"/>
                  </a:cubicBezTo>
                  <a:cubicBezTo>
                    <a:pt x="253" y="82"/>
                    <a:pt x="253" y="82"/>
                    <a:pt x="253" y="82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25" y="88"/>
                    <a:pt x="214" y="94"/>
                    <a:pt x="203" y="98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200" y="99"/>
                    <a:pt x="200" y="99"/>
                    <a:pt x="200" y="99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6" y="111"/>
                    <a:pt x="138" y="115"/>
                    <a:pt x="129" y="117"/>
                  </a:cubicBezTo>
                  <a:cubicBezTo>
                    <a:pt x="107" y="135"/>
                    <a:pt x="107" y="135"/>
                    <a:pt x="107" y="135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88" y="164"/>
                    <a:pt x="82" y="172"/>
                    <a:pt x="78" y="175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2" y="200"/>
                    <a:pt x="47" y="201"/>
                    <a:pt x="42" y="201"/>
                  </a:cubicBezTo>
                  <a:cubicBezTo>
                    <a:pt x="16" y="199"/>
                    <a:pt x="16" y="199"/>
                    <a:pt x="16" y="199"/>
                  </a:cubicBezTo>
                  <a:cubicBezTo>
                    <a:pt x="10" y="209"/>
                    <a:pt x="10" y="209"/>
                    <a:pt x="10" y="209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" y="243"/>
                    <a:pt x="4" y="243"/>
                    <a:pt x="4" y="243"/>
                  </a:cubicBezTo>
                  <a:cubicBezTo>
                    <a:pt x="2" y="284"/>
                    <a:pt x="2" y="284"/>
                    <a:pt x="2" y="284"/>
                  </a:cubicBezTo>
                  <a:cubicBezTo>
                    <a:pt x="10" y="296"/>
                    <a:pt x="10" y="296"/>
                    <a:pt x="10" y="296"/>
                  </a:cubicBezTo>
                  <a:cubicBezTo>
                    <a:pt x="10" y="297"/>
                    <a:pt x="10" y="297"/>
                    <a:pt x="10" y="297"/>
                  </a:cubicBezTo>
                  <a:cubicBezTo>
                    <a:pt x="13" y="307"/>
                    <a:pt x="13" y="307"/>
                    <a:pt x="13" y="307"/>
                  </a:cubicBezTo>
                  <a:cubicBezTo>
                    <a:pt x="28" y="307"/>
                    <a:pt x="28" y="307"/>
                    <a:pt x="28" y="307"/>
                  </a:cubicBezTo>
                  <a:cubicBezTo>
                    <a:pt x="53" y="312"/>
                    <a:pt x="53" y="312"/>
                    <a:pt x="53" y="312"/>
                  </a:cubicBezTo>
                  <a:cubicBezTo>
                    <a:pt x="86" y="314"/>
                    <a:pt x="86" y="314"/>
                    <a:pt x="86" y="314"/>
                  </a:cubicBezTo>
                  <a:cubicBezTo>
                    <a:pt x="100" y="312"/>
                    <a:pt x="100" y="312"/>
                    <a:pt x="100" y="312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4" y="312"/>
                    <a:pt x="104" y="312"/>
                    <a:pt x="104" y="312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3" y="323"/>
                    <a:pt x="133" y="323"/>
                    <a:pt x="133" y="323"/>
                  </a:cubicBezTo>
                  <a:cubicBezTo>
                    <a:pt x="148" y="334"/>
                    <a:pt x="148" y="334"/>
                    <a:pt x="148" y="334"/>
                  </a:cubicBezTo>
                  <a:cubicBezTo>
                    <a:pt x="180" y="346"/>
                    <a:pt x="180" y="346"/>
                    <a:pt x="180" y="346"/>
                  </a:cubicBezTo>
                  <a:cubicBezTo>
                    <a:pt x="181" y="346"/>
                    <a:pt x="181" y="346"/>
                    <a:pt x="181" y="346"/>
                  </a:cubicBezTo>
                  <a:cubicBezTo>
                    <a:pt x="202" y="359"/>
                    <a:pt x="202" y="359"/>
                    <a:pt x="202" y="359"/>
                  </a:cubicBezTo>
                  <a:cubicBezTo>
                    <a:pt x="253" y="406"/>
                    <a:pt x="253" y="406"/>
                    <a:pt x="253" y="406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86" y="412"/>
                    <a:pt x="286" y="412"/>
                    <a:pt x="286" y="412"/>
                  </a:cubicBezTo>
                  <a:cubicBezTo>
                    <a:pt x="296" y="395"/>
                    <a:pt x="296" y="395"/>
                    <a:pt x="296" y="395"/>
                  </a:cubicBezTo>
                  <a:cubicBezTo>
                    <a:pt x="290" y="366"/>
                    <a:pt x="290" y="366"/>
                    <a:pt x="290" y="366"/>
                  </a:cubicBezTo>
                  <a:cubicBezTo>
                    <a:pt x="290" y="358"/>
                    <a:pt x="297" y="352"/>
                    <a:pt x="309" y="347"/>
                  </a:cubicBezTo>
                  <a:cubicBezTo>
                    <a:pt x="311" y="346"/>
                    <a:pt x="311" y="346"/>
                    <a:pt x="311" y="346"/>
                  </a:cubicBezTo>
                  <a:cubicBezTo>
                    <a:pt x="376" y="384"/>
                    <a:pt x="376" y="384"/>
                    <a:pt x="376" y="384"/>
                  </a:cubicBezTo>
                  <a:cubicBezTo>
                    <a:pt x="383" y="382"/>
                    <a:pt x="383" y="382"/>
                    <a:pt x="383" y="382"/>
                  </a:cubicBezTo>
                  <a:cubicBezTo>
                    <a:pt x="398" y="373"/>
                    <a:pt x="398" y="373"/>
                    <a:pt x="398" y="373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409" y="374"/>
                    <a:pt x="409" y="374"/>
                    <a:pt x="409" y="374"/>
                  </a:cubicBezTo>
                  <a:cubicBezTo>
                    <a:pt x="421" y="364"/>
                    <a:pt x="421" y="364"/>
                    <a:pt x="421" y="364"/>
                  </a:cubicBezTo>
                  <a:cubicBezTo>
                    <a:pt x="423" y="363"/>
                    <a:pt x="423" y="363"/>
                    <a:pt x="423" y="363"/>
                  </a:cubicBezTo>
                  <a:cubicBezTo>
                    <a:pt x="427" y="365"/>
                    <a:pt x="427" y="365"/>
                    <a:pt x="427" y="365"/>
                  </a:cubicBezTo>
                  <a:cubicBezTo>
                    <a:pt x="465" y="391"/>
                    <a:pt x="465" y="391"/>
                    <a:pt x="465" y="391"/>
                  </a:cubicBezTo>
                  <a:cubicBezTo>
                    <a:pt x="466" y="392"/>
                    <a:pt x="466" y="392"/>
                    <a:pt x="466" y="392"/>
                  </a:cubicBezTo>
                  <a:cubicBezTo>
                    <a:pt x="490" y="412"/>
                    <a:pt x="490" y="412"/>
                    <a:pt x="490" y="412"/>
                  </a:cubicBezTo>
                  <a:cubicBezTo>
                    <a:pt x="496" y="417"/>
                    <a:pt x="505" y="424"/>
                    <a:pt x="512" y="435"/>
                  </a:cubicBezTo>
                  <a:cubicBezTo>
                    <a:pt x="524" y="447"/>
                    <a:pt x="524" y="447"/>
                    <a:pt x="524" y="447"/>
                  </a:cubicBezTo>
                  <a:cubicBezTo>
                    <a:pt x="533" y="446"/>
                    <a:pt x="533" y="446"/>
                    <a:pt x="533" y="446"/>
                  </a:cubicBezTo>
                  <a:cubicBezTo>
                    <a:pt x="544" y="426"/>
                    <a:pt x="544" y="426"/>
                    <a:pt x="544" y="426"/>
                  </a:cubicBezTo>
                  <a:cubicBezTo>
                    <a:pt x="566" y="442"/>
                    <a:pt x="566" y="442"/>
                    <a:pt x="566" y="442"/>
                  </a:cubicBezTo>
                  <a:cubicBezTo>
                    <a:pt x="567" y="442"/>
                    <a:pt x="567" y="442"/>
                    <a:pt x="567" y="442"/>
                  </a:cubicBezTo>
                  <a:cubicBezTo>
                    <a:pt x="568" y="442"/>
                    <a:pt x="568" y="442"/>
                    <a:pt x="568" y="442"/>
                  </a:cubicBezTo>
                  <a:cubicBezTo>
                    <a:pt x="568" y="442"/>
                    <a:pt x="568" y="442"/>
                    <a:pt x="568" y="442"/>
                  </a:cubicBezTo>
                  <a:cubicBezTo>
                    <a:pt x="586" y="464"/>
                    <a:pt x="586" y="464"/>
                    <a:pt x="586" y="464"/>
                  </a:cubicBezTo>
                  <a:cubicBezTo>
                    <a:pt x="633" y="500"/>
                    <a:pt x="633" y="500"/>
                    <a:pt x="633" y="500"/>
                  </a:cubicBezTo>
                  <a:cubicBezTo>
                    <a:pt x="633" y="500"/>
                    <a:pt x="633" y="500"/>
                    <a:pt x="633" y="500"/>
                  </a:cubicBezTo>
                  <a:cubicBezTo>
                    <a:pt x="647" y="516"/>
                    <a:pt x="647" y="516"/>
                    <a:pt x="647" y="516"/>
                  </a:cubicBezTo>
                  <a:cubicBezTo>
                    <a:pt x="688" y="504"/>
                    <a:pt x="688" y="504"/>
                    <a:pt x="688" y="504"/>
                  </a:cubicBezTo>
                  <a:cubicBezTo>
                    <a:pt x="690" y="535"/>
                    <a:pt x="690" y="535"/>
                    <a:pt x="690" y="535"/>
                  </a:cubicBezTo>
                  <a:cubicBezTo>
                    <a:pt x="708" y="553"/>
                    <a:pt x="708" y="553"/>
                    <a:pt x="708" y="553"/>
                  </a:cubicBezTo>
                  <a:cubicBezTo>
                    <a:pt x="708" y="553"/>
                    <a:pt x="708" y="553"/>
                    <a:pt x="708" y="553"/>
                  </a:cubicBezTo>
                  <a:cubicBezTo>
                    <a:pt x="708" y="554"/>
                    <a:pt x="708" y="554"/>
                    <a:pt x="708" y="554"/>
                  </a:cubicBezTo>
                  <a:cubicBezTo>
                    <a:pt x="723" y="576"/>
                    <a:pt x="723" y="576"/>
                    <a:pt x="723" y="576"/>
                  </a:cubicBezTo>
                  <a:cubicBezTo>
                    <a:pt x="723" y="577"/>
                    <a:pt x="723" y="577"/>
                    <a:pt x="723" y="577"/>
                  </a:cubicBezTo>
                  <a:cubicBezTo>
                    <a:pt x="723" y="578"/>
                    <a:pt x="723" y="578"/>
                    <a:pt x="723" y="578"/>
                  </a:cubicBezTo>
                  <a:cubicBezTo>
                    <a:pt x="723" y="579"/>
                    <a:pt x="723" y="579"/>
                    <a:pt x="723" y="579"/>
                  </a:cubicBezTo>
                  <a:cubicBezTo>
                    <a:pt x="739" y="652"/>
                    <a:pt x="739" y="652"/>
                    <a:pt x="739" y="652"/>
                  </a:cubicBezTo>
                  <a:cubicBezTo>
                    <a:pt x="755" y="682"/>
                    <a:pt x="755" y="682"/>
                    <a:pt x="755" y="682"/>
                  </a:cubicBezTo>
                  <a:cubicBezTo>
                    <a:pt x="734" y="735"/>
                    <a:pt x="734" y="735"/>
                    <a:pt x="734" y="735"/>
                  </a:cubicBezTo>
                  <a:cubicBezTo>
                    <a:pt x="734" y="739"/>
                    <a:pt x="734" y="739"/>
                    <a:pt x="734" y="739"/>
                  </a:cubicBezTo>
                  <a:cubicBezTo>
                    <a:pt x="716" y="743"/>
                    <a:pt x="716" y="743"/>
                    <a:pt x="716" y="743"/>
                  </a:cubicBezTo>
                  <a:cubicBezTo>
                    <a:pt x="716" y="759"/>
                    <a:pt x="716" y="759"/>
                    <a:pt x="716" y="759"/>
                  </a:cubicBezTo>
                  <a:cubicBezTo>
                    <a:pt x="715" y="760"/>
                    <a:pt x="715" y="760"/>
                    <a:pt x="715" y="760"/>
                  </a:cubicBezTo>
                  <a:cubicBezTo>
                    <a:pt x="697" y="789"/>
                    <a:pt x="697" y="789"/>
                    <a:pt x="697" y="789"/>
                  </a:cubicBezTo>
                  <a:cubicBezTo>
                    <a:pt x="695" y="789"/>
                    <a:pt x="695" y="789"/>
                    <a:pt x="695" y="789"/>
                  </a:cubicBezTo>
                  <a:cubicBezTo>
                    <a:pt x="669" y="791"/>
                    <a:pt x="669" y="791"/>
                    <a:pt x="669" y="791"/>
                  </a:cubicBezTo>
                  <a:cubicBezTo>
                    <a:pt x="644" y="812"/>
                    <a:pt x="644" y="812"/>
                    <a:pt x="644" y="812"/>
                  </a:cubicBezTo>
                  <a:cubicBezTo>
                    <a:pt x="647" y="816"/>
                    <a:pt x="651" y="818"/>
                    <a:pt x="659" y="821"/>
                  </a:cubicBezTo>
                  <a:cubicBezTo>
                    <a:pt x="669" y="824"/>
                    <a:pt x="670" y="833"/>
                    <a:pt x="665" y="847"/>
                  </a:cubicBezTo>
                  <a:cubicBezTo>
                    <a:pt x="665" y="848"/>
                    <a:pt x="665" y="848"/>
                    <a:pt x="665" y="848"/>
                  </a:cubicBezTo>
                  <a:cubicBezTo>
                    <a:pt x="647" y="866"/>
                    <a:pt x="647" y="866"/>
                    <a:pt x="647" y="866"/>
                  </a:cubicBezTo>
                  <a:cubicBezTo>
                    <a:pt x="646" y="866"/>
                    <a:pt x="646" y="866"/>
                    <a:pt x="646" y="866"/>
                  </a:cubicBezTo>
                  <a:cubicBezTo>
                    <a:pt x="645" y="868"/>
                    <a:pt x="645" y="868"/>
                    <a:pt x="645" y="868"/>
                  </a:cubicBezTo>
                  <a:cubicBezTo>
                    <a:pt x="644" y="868"/>
                    <a:pt x="644" y="868"/>
                    <a:pt x="644" y="868"/>
                  </a:cubicBezTo>
                  <a:cubicBezTo>
                    <a:pt x="643" y="868"/>
                    <a:pt x="643" y="868"/>
                    <a:pt x="643" y="868"/>
                  </a:cubicBezTo>
                  <a:cubicBezTo>
                    <a:pt x="592" y="861"/>
                    <a:pt x="592" y="861"/>
                    <a:pt x="592" y="861"/>
                  </a:cubicBezTo>
                  <a:cubicBezTo>
                    <a:pt x="591" y="879"/>
                    <a:pt x="591" y="879"/>
                    <a:pt x="591" y="879"/>
                  </a:cubicBezTo>
                  <a:cubicBezTo>
                    <a:pt x="596" y="917"/>
                    <a:pt x="596" y="917"/>
                    <a:pt x="596" y="917"/>
                  </a:cubicBezTo>
                  <a:cubicBezTo>
                    <a:pt x="639" y="935"/>
                    <a:pt x="639" y="935"/>
                    <a:pt x="639" y="935"/>
                  </a:cubicBezTo>
                  <a:cubicBezTo>
                    <a:pt x="639" y="937"/>
                    <a:pt x="639" y="937"/>
                    <a:pt x="639" y="937"/>
                  </a:cubicBezTo>
                  <a:cubicBezTo>
                    <a:pt x="639" y="937"/>
                    <a:pt x="639" y="937"/>
                    <a:pt x="639" y="937"/>
                  </a:cubicBezTo>
                  <a:cubicBezTo>
                    <a:pt x="654" y="932"/>
                    <a:pt x="654" y="932"/>
                    <a:pt x="654" y="932"/>
                  </a:cubicBezTo>
                  <a:cubicBezTo>
                    <a:pt x="656" y="931"/>
                    <a:pt x="656" y="931"/>
                    <a:pt x="656" y="931"/>
                  </a:cubicBezTo>
                  <a:cubicBezTo>
                    <a:pt x="658" y="930"/>
                    <a:pt x="658" y="930"/>
                    <a:pt x="658" y="930"/>
                  </a:cubicBezTo>
                  <a:cubicBezTo>
                    <a:pt x="659" y="932"/>
                    <a:pt x="659" y="932"/>
                    <a:pt x="659" y="932"/>
                  </a:cubicBezTo>
                  <a:cubicBezTo>
                    <a:pt x="660" y="932"/>
                    <a:pt x="660" y="932"/>
                    <a:pt x="660" y="932"/>
                  </a:cubicBezTo>
                  <a:cubicBezTo>
                    <a:pt x="671" y="938"/>
                    <a:pt x="671" y="938"/>
                    <a:pt x="671" y="938"/>
                  </a:cubicBezTo>
                  <a:cubicBezTo>
                    <a:pt x="689" y="938"/>
                    <a:pt x="689" y="938"/>
                    <a:pt x="689" y="938"/>
                  </a:cubicBezTo>
                  <a:cubicBezTo>
                    <a:pt x="696" y="937"/>
                    <a:pt x="696" y="937"/>
                    <a:pt x="696" y="93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5" y="896"/>
                    <a:pt x="685" y="896"/>
                    <a:pt x="685" y="896"/>
                  </a:cubicBezTo>
                  <a:cubicBezTo>
                    <a:pt x="685" y="895"/>
                    <a:pt x="685" y="895"/>
                    <a:pt x="685" y="895"/>
                  </a:cubicBezTo>
                  <a:cubicBezTo>
                    <a:pt x="685" y="893"/>
                    <a:pt x="685" y="893"/>
                    <a:pt x="685" y="893"/>
                  </a:cubicBezTo>
                  <a:cubicBezTo>
                    <a:pt x="686" y="892"/>
                    <a:pt x="686" y="892"/>
                    <a:pt x="686" y="892"/>
                  </a:cubicBezTo>
                  <a:cubicBezTo>
                    <a:pt x="686" y="891"/>
                    <a:pt x="686" y="891"/>
                    <a:pt x="686" y="891"/>
                  </a:cubicBezTo>
                  <a:cubicBezTo>
                    <a:pt x="692" y="883"/>
                    <a:pt x="692" y="883"/>
                    <a:pt x="692" y="883"/>
                  </a:cubicBezTo>
                  <a:cubicBezTo>
                    <a:pt x="695" y="881"/>
                    <a:pt x="695" y="881"/>
                    <a:pt x="695" y="881"/>
                  </a:cubicBezTo>
                  <a:cubicBezTo>
                    <a:pt x="695" y="881"/>
                    <a:pt x="695" y="881"/>
                    <a:pt x="695" y="881"/>
                  </a:cubicBezTo>
                  <a:cubicBezTo>
                    <a:pt x="696" y="880"/>
                    <a:pt x="696" y="880"/>
                    <a:pt x="696" y="880"/>
                  </a:cubicBezTo>
                  <a:cubicBezTo>
                    <a:pt x="707" y="864"/>
                    <a:pt x="707" y="864"/>
                    <a:pt x="707" y="864"/>
                  </a:cubicBezTo>
                  <a:cubicBezTo>
                    <a:pt x="708" y="863"/>
                    <a:pt x="708" y="863"/>
                    <a:pt x="708" y="863"/>
                  </a:cubicBezTo>
                  <a:cubicBezTo>
                    <a:pt x="727" y="848"/>
                    <a:pt x="727" y="848"/>
                    <a:pt x="727" y="848"/>
                  </a:cubicBezTo>
                  <a:cubicBezTo>
                    <a:pt x="728" y="848"/>
                    <a:pt x="728" y="848"/>
                    <a:pt x="728" y="848"/>
                  </a:cubicBezTo>
                  <a:cubicBezTo>
                    <a:pt x="728" y="847"/>
                    <a:pt x="728" y="847"/>
                    <a:pt x="728" y="847"/>
                  </a:cubicBezTo>
                  <a:cubicBezTo>
                    <a:pt x="729" y="847"/>
                    <a:pt x="729" y="847"/>
                    <a:pt x="729" y="847"/>
                  </a:cubicBezTo>
                  <a:cubicBezTo>
                    <a:pt x="729" y="847"/>
                    <a:pt x="729" y="847"/>
                    <a:pt x="729" y="847"/>
                  </a:cubicBezTo>
                  <a:cubicBezTo>
                    <a:pt x="753" y="844"/>
                    <a:pt x="753" y="844"/>
                    <a:pt x="753" y="844"/>
                  </a:cubicBezTo>
                  <a:cubicBezTo>
                    <a:pt x="753" y="850"/>
                    <a:pt x="753" y="850"/>
                    <a:pt x="753" y="850"/>
                  </a:cubicBezTo>
                  <a:cubicBezTo>
                    <a:pt x="753" y="858"/>
                    <a:pt x="754" y="863"/>
                    <a:pt x="755" y="866"/>
                  </a:cubicBezTo>
                  <a:cubicBezTo>
                    <a:pt x="759" y="876"/>
                    <a:pt x="759" y="876"/>
                    <a:pt x="759" y="876"/>
                  </a:cubicBezTo>
                  <a:cubicBezTo>
                    <a:pt x="765" y="889"/>
                    <a:pt x="765" y="889"/>
                    <a:pt x="765" y="889"/>
                  </a:cubicBezTo>
                  <a:cubicBezTo>
                    <a:pt x="786" y="901"/>
                    <a:pt x="786" y="901"/>
                    <a:pt x="786" y="901"/>
                  </a:cubicBezTo>
                  <a:cubicBezTo>
                    <a:pt x="844" y="906"/>
                    <a:pt x="844" y="906"/>
                    <a:pt x="844" y="906"/>
                  </a:cubicBezTo>
                  <a:cubicBezTo>
                    <a:pt x="847" y="906"/>
                    <a:pt x="847" y="906"/>
                    <a:pt x="847" y="906"/>
                  </a:cubicBezTo>
                  <a:cubicBezTo>
                    <a:pt x="850" y="906"/>
                    <a:pt x="850" y="906"/>
                    <a:pt x="850" y="906"/>
                  </a:cubicBezTo>
                  <a:cubicBezTo>
                    <a:pt x="850" y="910"/>
                    <a:pt x="850" y="910"/>
                    <a:pt x="850" y="910"/>
                  </a:cubicBezTo>
                  <a:cubicBezTo>
                    <a:pt x="850" y="912"/>
                    <a:pt x="850" y="912"/>
                    <a:pt x="850" y="912"/>
                  </a:cubicBezTo>
                  <a:cubicBezTo>
                    <a:pt x="848" y="931"/>
                    <a:pt x="848" y="931"/>
                    <a:pt x="848" y="931"/>
                  </a:cubicBezTo>
                  <a:cubicBezTo>
                    <a:pt x="865" y="949"/>
                    <a:pt x="865" y="949"/>
                    <a:pt x="865" y="949"/>
                  </a:cubicBezTo>
                  <a:cubicBezTo>
                    <a:pt x="877" y="954"/>
                    <a:pt x="877" y="954"/>
                    <a:pt x="877" y="954"/>
                  </a:cubicBezTo>
                  <a:cubicBezTo>
                    <a:pt x="879" y="955"/>
                    <a:pt x="879" y="955"/>
                    <a:pt x="879" y="955"/>
                  </a:cubicBezTo>
                  <a:cubicBezTo>
                    <a:pt x="879" y="956"/>
                    <a:pt x="879" y="956"/>
                    <a:pt x="879" y="956"/>
                  </a:cubicBezTo>
                  <a:cubicBezTo>
                    <a:pt x="880" y="958"/>
                    <a:pt x="880" y="958"/>
                    <a:pt x="880" y="958"/>
                  </a:cubicBezTo>
                  <a:cubicBezTo>
                    <a:pt x="880" y="965"/>
                    <a:pt x="880" y="965"/>
                    <a:pt x="880" y="965"/>
                  </a:cubicBezTo>
                  <a:cubicBezTo>
                    <a:pt x="880" y="976"/>
                    <a:pt x="880" y="976"/>
                    <a:pt x="880" y="976"/>
                  </a:cubicBezTo>
                  <a:cubicBezTo>
                    <a:pt x="875" y="997"/>
                    <a:pt x="875" y="997"/>
                    <a:pt x="875" y="997"/>
                  </a:cubicBezTo>
                  <a:cubicBezTo>
                    <a:pt x="882" y="1002"/>
                    <a:pt x="882" y="1002"/>
                    <a:pt x="882" y="1002"/>
                  </a:cubicBezTo>
                  <a:cubicBezTo>
                    <a:pt x="891" y="1001"/>
                    <a:pt x="898" y="1001"/>
                    <a:pt x="906" y="1007"/>
                  </a:cubicBezTo>
                  <a:cubicBezTo>
                    <a:pt x="930" y="1018"/>
                    <a:pt x="930" y="1018"/>
                    <a:pt x="930" y="1018"/>
                  </a:cubicBezTo>
                  <a:cubicBezTo>
                    <a:pt x="945" y="1007"/>
                    <a:pt x="945" y="1007"/>
                    <a:pt x="945" y="1007"/>
                  </a:cubicBezTo>
                  <a:cubicBezTo>
                    <a:pt x="961" y="990"/>
                    <a:pt x="961" y="990"/>
                    <a:pt x="961" y="990"/>
                  </a:cubicBezTo>
                  <a:cubicBezTo>
                    <a:pt x="962" y="982"/>
                    <a:pt x="962" y="982"/>
                    <a:pt x="962" y="982"/>
                  </a:cubicBezTo>
                  <a:cubicBezTo>
                    <a:pt x="963" y="980"/>
                    <a:pt x="963" y="980"/>
                    <a:pt x="963" y="980"/>
                  </a:cubicBezTo>
                  <a:cubicBezTo>
                    <a:pt x="965" y="979"/>
                    <a:pt x="965" y="979"/>
                    <a:pt x="965" y="979"/>
                  </a:cubicBezTo>
                  <a:cubicBezTo>
                    <a:pt x="967" y="977"/>
                    <a:pt x="967" y="977"/>
                    <a:pt x="967" y="977"/>
                  </a:cubicBezTo>
                  <a:cubicBezTo>
                    <a:pt x="967" y="975"/>
                    <a:pt x="967" y="975"/>
                    <a:pt x="967" y="975"/>
                  </a:cubicBezTo>
                  <a:cubicBezTo>
                    <a:pt x="962" y="953"/>
                    <a:pt x="962" y="953"/>
                    <a:pt x="962" y="953"/>
                  </a:cubicBezTo>
                  <a:cubicBezTo>
                    <a:pt x="961" y="941"/>
                    <a:pt x="961" y="941"/>
                    <a:pt x="961" y="941"/>
                  </a:cubicBezTo>
                  <a:cubicBezTo>
                    <a:pt x="960" y="940"/>
                    <a:pt x="960" y="940"/>
                    <a:pt x="960" y="940"/>
                  </a:cubicBezTo>
                  <a:cubicBezTo>
                    <a:pt x="960" y="939"/>
                    <a:pt x="960" y="939"/>
                    <a:pt x="960" y="939"/>
                  </a:cubicBezTo>
                  <a:cubicBezTo>
                    <a:pt x="961" y="938"/>
                    <a:pt x="961" y="938"/>
                    <a:pt x="961" y="938"/>
                  </a:cubicBezTo>
                  <a:cubicBezTo>
                    <a:pt x="961" y="937"/>
                    <a:pt x="961" y="937"/>
                    <a:pt x="961" y="937"/>
                  </a:cubicBezTo>
                  <a:cubicBezTo>
                    <a:pt x="969" y="923"/>
                    <a:pt x="969" y="923"/>
                    <a:pt x="969" y="923"/>
                  </a:cubicBezTo>
                  <a:cubicBezTo>
                    <a:pt x="970" y="922"/>
                    <a:pt x="970" y="922"/>
                    <a:pt x="970" y="922"/>
                  </a:cubicBezTo>
                  <a:cubicBezTo>
                    <a:pt x="970" y="922"/>
                    <a:pt x="970" y="922"/>
                    <a:pt x="970" y="922"/>
                  </a:cubicBezTo>
                  <a:cubicBezTo>
                    <a:pt x="987" y="911"/>
                    <a:pt x="987" y="911"/>
                    <a:pt x="987" y="911"/>
                  </a:cubicBezTo>
                  <a:cubicBezTo>
                    <a:pt x="988" y="911"/>
                    <a:pt x="988" y="911"/>
                    <a:pt x="988" y="911"/>
                  </a:cubicBezTo>
                  <a:cubicBezTo>
                    <a:pt x="1023" y="911"/>
                    <a:pt x="1023" y="911"/>
                    <a:pt x="1023" y="911"/>
                  </a:cubicBezTo>
                  <a:cubicBezTo>
                    <a:pt x="1028" y="908"/>
                    <a:pt x="1028" y="908"/>
                    <a:pt x="1028" y="908"/>
                  </a:cubicBezTo>
                  <a:cubicBezTo>
                    <a:pt x="1027" y="891"/>
                    <a:pt x="1027" y="891"/>
                    <a:pt x="1027" y="891"/>
                  </a:cubicBezTo>
                  <a:cubicBezTo>
                    <a:pt x="1022" y="875"/>
                    <a:pt x="1022" y="875"/>
                    <a:pt x="1022" y="875"/>
                  </a:cubicBezTo>
                  <a:cubicBezTo>
                    <a:pt x="1010" y="856"/>
                    <a:pt x="1010" y="856"/>
                    <a:pt x="1010" y="856"/>
                  </a:cubicBezTo>
                  <a:cubicBezTo>
                    <a:pt x="1009" y="855"/>
                    <a:pt x="1009" y="855"/>
                    <a:pt x="1009" y="855"/>
                  </a:cubicBezTo>
                  <a:cubicBezTo>
                    <a:pt x="1009" y="854"/>
                    <a:pt x="1009" y="854"/>
                    <a:pt x="1009" y="854"/>
                  </a:cubicBezTo>
                  <a:cubicBezTo>
                    <a:pt x="1009" y="827"/>
                    <a:pt x="1009" y="827"/>
                    <a:pt x="1009" y="827"/>
                  </a:cubicBezTo>
                  <a:cubicBezTo>
                    <a:pt x="1009" y="826"/>
                    <a:pt x="1009" y="826"/>
                    <a:pt x="1009" y="826"/>
                  </a:cubicBezTo>
                  <a:cubicBezTo>
                    <a:pt x="1009" y="826"/>
                    <a:pt x="1009" y="826"/>
                    <a:pt x="1009" y="826"/>
                  </a:cubicBezTo>
                  <a:cubicBezTo>
                    <a:pt x="1015" y="810"/>
                    <a:pt x="1015" y="810"/>
                    <a:pt x="1015" y="810"/>
                  </a:cubicBezTo>
                  <a:cubicBezTo>
                    <a:pt x="1015" y="810"/>
                    <a:pt x="1015" y="810"/>
                    <a:pt x="1015" y="810"/>
                  </a:cubicBezTo>
                  <a:cubicBezTo>
                    <a:pt x="1017" y="809"/>
                    <a:pt x="1017" y="809"/>
                    <a:pt x="1017" y="809"/>
                  </a:cubicBezTo>
                  <a:cubicBezTo>
                    <a:pt x="1017" y="809"/>
                    <a:pt x="1017" y="809"/>
                    <a:pt x="1017" y="809"/>
                  </a:cubicBezTo>
                  <a:cubicBezTo>
                    <a:pt x="1045" y="768"/>
                    <a:pt x="1045" y="768"/>
                    <a:pt x="1045" y="768"/>
                  </a:cubicBezTo>
                  <a:cubicBezTo>
                    <a:pt x="1046" y="767"/>
                    <a:pt x="1046" y="767"/>
                    <a:pt x="1046" y="767"/>
                  </a:cubicBezTo>
                  <a:cubicBezTo>
                    <a:pt x="1047" y="767"/>
                    <a:pt x="1047" y="767"/>
                    <a:pt x="1047" y="767"/>
                  </a:cubicBezTo>
                  <a:cubicBezTo>
                    <a:pt x="1049" y="766"/>
                    <a:pt x="1049" y="766"/>
                    <a:pt x="1049" y="766"/>
                  </a:cubicBezTo>
                  <a:cubicBezTo>
                    <a:pt x="1056" y="766"/>
                    <a:pt x="1056" y="766"/>
                    <a:pt x="1056" y="766"/>
                  </a:cubicBezTo>
                  <a:cubicBezTo>
                    <a:pt x="1066" y="767"/>
                    <a:pt x="1066" y="767"/>
                    <a:pt x="1066" y="767"/>
                  </a:cubicBezTo>
                  <a:cubicBezTo>
                    <a:pt x="1090" y="781"/>
                    <a:pt x="1090" y="781"/>
                    <a:pt x="1090" y="781"/>
                  </a:cubicBezTo>
                  <a:cubicBezTo>
                    <a:pt x="1106" y="785"/>
                    <a:pt x="1106" y="785"/>
                    <a:pt x="1106" y="785"/>
                  </a:cubicBezTo>
                  <a:cubicBezTo>
                    <a:pt x="1108" y="778"/>
                    <a:pt x="1108" y="778"/>
                    <a:pt x="1108" y="778"/>
                  </a:cubicBezTo>
                  <a:cubicBezTo>
                    <a:pt x="1105" y="776"/>
                    <a:pt x="1105" y="776"/>
                    <a:pt x="1105" y="776"/>
                  </a:cubicBezTo>
                  <a:cubicBezTo>
                    <a:pt x="1105" y="772"/>
                    <a:pt x="1105" y="772"/>
                    <a:pt x="1105" y="772"/>
                  </a:cubicBezTo>
                  <a:cubicBezTo>
                    <a:pt x="1105" y="766"/>
                    <a:pt x="1108" y="761"/>
                    <a:pt x="1115" y="755"/>
                  </a:cubicBezTo>
                  <a:cubicBezTo>
                    <a:pt x="1134" y="742"/>
                    <a:pt x="1134" y="742"/>
                    <a:pt x="1134" y="742"/>
                  </a:cubicBezTo>
                  <a:cubicBezTo>
                    <a:pt x="1135" y="741"/>
                    <a:pt x="1135" y="741"/>
                    <a:pt x="1135" y="741"/>
                  </a:cubicBezTo>
                  <a:cubicBezTo>
                    <a:pt x="1135" y="741"/>
                    <a:pt x="1135" y="741"/>
                    <a:pt x="1135" y="741"/>
                  </a:cubicBezTo>
                  <a:cubicBezTo>
                    <a:pt x="1135" y="740"/>
                    <a:pt x="1135" y="740"/>
                    <a:pt x="1135" y="740"/>
                  </a:cubicBezTo>
                  <a:cubicBezTo>
                    <a:pt x="1145" y="736"/>
                    <a:pt x="1152" y="734"/>
                    <a:pt x="1156" y="734"/>
                  </a:cubicBezTo>
                  <a:cubicBezTo>
                    <a:pt x="1173" y="732"/>
                    <a:pt x="1173" y="732"/>
                    <a:pt x="1173" y="732"/>
                  </a:cubicBezTo>
                  <a:cubicBezTo>
                    <a:pt x="1175" y="732"/>
                    <a:pt x="1175" y="732"/>
                    <a:pt x="1175" y="732"/>
                  </a:cubicBezTo>
                  <a:cubicBezTo>
                    <a:pt x="1175" y="732"/>
                    <a:pt x="1175" y="732"/>
                    <a:pt x="1175" y="732"/>
                  </a:cubicBezTo>
                  <a:cubicBezTo>
                    <a:pt x="1185" y="734"/>
                    <a:pt x="1185" y="734"/>
                    <a:pt x="1185" y="734"/>
                  </a:cubicBezTo>
                  <a:cubicBezTo>
                    <a:pt x="1193" y="708"/>
                    <a:pt x="1193" y="708"/>
                    <a:pt x="1193" y="708"/>
                  </a:cubicBezTo>
                  <a:cubicBezTo>
                    <a:pt x="1193" y="690"/>
                    <a:pt x="1193" y="690"/>
                    <a:pt x="1193" y="690"/>
                  </a:cubicBezTo>
                  <a:cubicBezTo>
                    <a:pt x="1193" y="678"/>
                    <a:pt x="1193" y="671"/>
                    <a:pt x="1196" y="669"/>
                  </a:cubicBezTo>
                  <a:cubicBezTo>
                    <a:pt x="1203" y="655"/>
                    <a:pt x="1203" y="655"/>
                    <a:pt x="1203" y="655"/>
                  </a:cubicBezTo>
                  <a:cubicBezTo>
                    <a:pt x="1194" y="643"/>
                    <a:pt x="1194" y="643"/>
                    <a:pt x="1194" y="643"/>
                  </a:cubicBezTo>
                  <a:cubicBezTo>
                    <a:pt x="1181" y="634"/>
                    <a:pt x="1181" y="634"/>
                    <a:pt x="1181" y="634"/>
                  </a:cubicBezTo>
                  <a:cubicBezTo>
                    <a:pt x="1155" y="627"/>
                    <a:pt x="1155" y="627"/>
                    <a:pt x="1155" y="627"/>
                  </a:cubicBezTo>
                  <a:cubicBezTo>
                    <a:pt x="1149" y="627"/>
                    <a:pt x="1140" y="621"/>
                    <a:pt x="1124" y="608"/>
                  </a:cubicBezTo>
                  <a:cubicBezTo>
                    <a:pt x="1108" y="600"/>
                    <a:pt x="1108" y="600"/>
                    <a:pt x="1108" y="600"/>
                  </a:cubicBezTo>
                  <a:cubicBezTo>
                    <a:pt x="1107" y="600"/>
                    <a:pt x="1107" y="600"/>
                    <a:pt x="1107" y="600"/>
                  </a:cubicBezTo>
                  <a:cubicBezTo>
                    <a:pt x="1106" y="599"/>
                    <a:pt x="1106" y="599"/>
                    <a:pt x="1106" y="599"/>
                  </a:cubicBezTo>
                  <a:cubicBezTo>
                    <a:pt x="1087" y="576"/>
                    <a:pt x="1087" y="576"/>
                    <a:pt x="1087" y="576"/>
                  </a:cubicBezTo>
                  <a:cubicBezTo>
                    <a:pt x="1069" y="576"/>
                    <a:pt x="1069" y="576"/>
                    <a:pt x="1069" y="576"/>
                  </a:cubicBezTo>
                  <a:cubicBezTo>
                    <a:pt x="1068" y="575"/>
                    <a:pt x="1068" y="575"/>
                    <a:pt x="1068" y="575"/>
                  </a:cubicBezTo>
                  <a:cubicBezTo>
                    <a:pt x="1067" y="575"/>
                    <a:pt x="1067" y="575"/>
                    <a:pt x="1067" y="575"/>
                  </a:cubicBezTo>
                  <a:cubicBezTo>
                    <a:pt x="1051" y="567"/>
                    <a:pt x="1051" y="567"/>
                    <a:pt x="1051" y="567"/>
                  </a:cubicBezTo>
                  <a:cubicBezTo>
                    <a:pt x="1042" y="579"/>
                    <a:pt x="1042" y="579"/>
                    <a:pt x="1042" y="579"/>
                  </a:cubicBezTo>
                  <a:cubicBezTo>
                    <a:pt x="1040" y="629"/>
                    <a:pt x="1040" y="629"/>
                    <a:pt x="1040" y="629"/>
                  </a:cubicBezTo>
                  <a:cubicBezTo>
                    <a:pt x="1043" y="648"/>
                    <a:pt x="1043" y="648"/>
                    <a:pt x="1043" y="648"/>
                  </a:cubicBezTo>
                  <a:cubicBezTo>
                    <a:pt x="1050" y="648"/>
                    <a:pt x="1050" y="648"/>
                    <a:pt x="1050" y="648"/>
                  </a:cubicBezTo>
                  <a:cubicBezTo>
                    <a:pt x="1051" y="649"/>
                    <a:pt x="1051" y="649"/>
                    <a:pt x="1051" y="649"/>
                  </a:cubicBezTo>
                  <a:cubicBezTo>
                    <a:pt x="1066" y="653"/>
                    <a:pt x="1066" y="653"/>
                    <a:pt x="1066" y="653"/>
                  </a:cubicBezTo>
                  <a:cubicBezTo>
                    <a:pt x="1066" y="654"/>
                    <a:pt x="1066" y="654"/>
                    <a:pt x="1066" y="654"/>
                  </a:cubicBezTo>
                  <a:cubicBezTo>
                    <a:pt x="1066" y="655"/>
                    <a:pt x="1066" y="655"/>
                    <a:pt x="1066" y="655"/>
                  </a:cubicBezTo>
                  <a:cubicBezTo>
                    <a:pt x="1073" y="673"/>
                    <a:pt x="1073" y="673"/>
                    <a:pt x="1073" y="673"/>
                  </a:cubicBezTo>
                  <a:cubicBezTo>
                    <a:pt x="1075" y="673"/>
                    <a:pt x="1075" y="673"/>
                    <a:pt x="1075" y="673"/>
                  </a:cubicBezTo>
                  <a:cubicBezTo>
                    <a:pt x="1075" y="674"/>
                    <a:pt x="1075" y="674"/>
                    <a:pt x="1075" y="674"/>
                  </a:cubicBezTo>
                  <a:cubicBezTo>
                    <a:pt x="1075" y="674"/>
                    <a:pt x="1075" y="674"/>
                    <a:pt x="1075" y="674"/>
                  </a:cubicBezTo>
                  <a:cubicBezTo>
                    <a:pt x="1075" y="675"/>
                    <a:pt x="1075" y="675"/>
                    <a:pt x="1075" y="675"/>
                  </a:cubicBezTo>
                  <a:cubicBezTo>
                    <a:pt x="1070" y="708"/>
                    <a:pt x="1070" y="708"/>
                    <a:pt x="1070" y="708"/>
                  </a:cubicBezTo>
                  <a:cubicBezTo>
                    <a:pt x="1070" y="710"/>
                    <a:pt x="1070" y="710"/>
                    <a:pt x="1070" y="710"/>
                  </a:cubicBezTo>
                  <a:cubicBezTo>
                    <a:pt x="1070" y="711"/>
                    <a:pt x="1070" y="711"/>
                    <a:pt x="1070" y="711"/>
                  </a:cubicBezTo>
                  <a:cubicBezTo>
                    <a:pt x="1069" y="712"/>
                    <a:pt x="1069" y="712"/>
                    <a:pt x="1069" y="712"/>
                  </a:cubicBezTo>
                  <a:cubicBezTo>
                    <a:pt x="1064" y="715"/>
                    <a:pt x="1060" y="717"/>
                    <a:pt x="1055" y="721"/>
                  </a:cubicBezTo>
                  <a:cubicBezTo>
                    <a:pt x="1052" y="722"/>
                    <a:pt x="1052" y="722"/>
                    <a:pt x="1052" y="722"/>
                  </a:cubicBezTo>
                  <a:cubicBezTo>
                    <a:pt x="1051" y="721"/>
                    <a:pt x="1051" y="721"/>
                    <a:pt x="1051" y="721"/>
                  </a:cubicBezTo>
                  <a:cubicBezTo>
                    <a:pt x="1050" y="721"/>
                    <a:pt x="1050" y="721"/>
                    <a:pt x="1050" y="721"/>
                  </a:cubicBezTo>
                  <a:cubicBezTo>
                    <a:pt x="1043" y="719"/>
                    <a:pt x="1043" y="719"/>
                    <a:pt x="1043" y="719"/>
                  </a:cubicBezTo>
                  <a:cubicBezTo>
                    <a:pt x="1026" y="725"/>
                    <a:pt x="1026" y="725"/>
                    <a:pt x="1026" y="725"/>
                  </a:cubicBezTo>
                  <a:cubicBezTo>
                    <a:pt x="1025" y="725"/>
                    <a:pt x="1025" y="725"/>
                    <a:pt x="1025" y="725"/>
                  </a:cubicBezTo>
                  <a:cubicBezTo>
                    <a:pt x="1026" y="728"/>
                    <a:pt x="1026" y="728"/>
                    <a:pt x="1026" y="728"/>
                  </a:cubicBezTo>
                  <a:cubicBezTo>
                    <a:pt x="1027" y="729"/>
                    <a:pt x="1027" y="729"/>
                    <a:pt x="1027" y="729"/>
                  </a:cubicBezTo>
                  <a:cubicBezTo>
                    <a:pt x="1030" y="758"/>
                    <a:pt x="1030" y="758"/>
                    <a:pt x="1030" y="758"/>
                  </a:cubicBezTo>
                  <a:cubicBezTo>
                    <a:pt x="1030" y="762"/>
                    <a:pt x="1028" y="764"/>
                    <a:pt x="1024" y="765"/>
                  </a:cubicBezTo>
                  <a:cubicBezTo>
                    <a:pt x="1011" y="765"/>
                    <a:pt x="1011" y="765"/>
                    <a:pt x="1011" y="765"/>
                  </a:cubicBezTo>
                  <a:cubicBezTo>
                    <a:pt x="1005" y="764"/>
                    <a:pt x="1002" y="762"/>
                    <a:pt x="999" y="759"/>
                  </a:cubicBezTo>
                  <a:cubicBezTo>
                    <a:pt x="986" y="749"/>
                    <a:pt x="986" y="749"/>
                    <a:pt x="986" y="749"/>
                  </a:cubicBezTo>
                  <a:cubicBezTo>
                    <a:pt x="985" y="748"/>
                    <a:pt x="985" y="748"/>
                    <a:pt x="985" y="748"/>
                  </a:cubicBezTo>
                  <a:cubicBezTo>
                    <a:pt x="984" y="748"/>
                    <a:pt x="984" y="748"/>
                    <a:pt x="984" y="748"/>
                  </a:cubicBezTo>
                  <a:cubicBezTo>
                    <a:pt x="984" y="747"/>
                    <a:pt x="984" y="747"/>
                    <a:pt x="984" y="747"/>
                  </a:cubicBezTo>
                  <a:cubicBezTo>
                    <a:pt x="976" y="729"/>
                    <a:pt x="976" y="729"/>
                    <a:pt x="976" y="729"/>
                  </a:cubicBezTo>
                  <a:cubicBezTo>
                    <a:pt x="974" y="727"/>
                    <a:pt x="969" y="724"/>
                    <a:pt x="958" y="721"/>
                  </a:cubicBezTo>
                  <a:cubicBezTo>
                    <a:pt x="957" y="721"/>
                    <a:pt x="957" y="721"/>
                    <a:pt x="957" y="721"/>
                  </a:cubicBezTo>
                  <a:cubicBezTo>
                    <a:pt x="956" y="721"/>
                    <a:pt x="956" y="721"/>
                    <a:pt x="956" y="721"/>
                  </a:cubicBezTo>
                  <a:cubicBezTo>
                    <a:pt x="942" y="710"/>
                    <a:pt x="942" y="710"/>
                    <a:pt x="942" y="710"/>
                  </a:cubicBezTo>
                  <a:cubicBezTo>
                    <a:pt x="939" y="710"/>
                    <a:pt x="939" y="710"/>
                    <a:pt x="939" y="710"/>
                  </a:cubicBezTo>
                  <a:cubicBezTo>
                    <a:pt x="939" y="708"/>
                    <a:pt x="939" y="708"/>
                    <a:pt x="939" y="708"/>
                  </a:cubicBezTo>
                  <a:cubicBezTo>
                    <a:pt x="939" y="708"/>
                    <a:pt x="939" y="708"/>
                    <a:pt x="939" y="708"/>
                  </a:cubicBezTo>
                  <a:cubicBezTo>
                    <a:pt x="935" y="690"/>
                    <a:pt x="935" y="690"/>
                    <a:pt x="935" y="690"/>
                  </a:cubicBezTo>
                  <a:cubicBezTo>
                    <a:pt x="937" y="676"/>
                    <a:pt x="937" y="676"/>
                    <a:pt x="937" y="676"/>
                  </a:cubicBezTo>
                  <a:cubicBezTo>
                    <a:pt x="938" y="676"/>
                    <a:pt x="938" y="676"/>
                    <a:pt x="938" y="676"/>
                  </a:cubicBezTo>
                  <a:cubicBezTo>
                    <a:pt x="938" y="675"/>
                    <a:pt x="938" y="675"/>
                    <a:pt x="938" y="675"/>
                  </a:cubicBezTo>
                  <a:cubicBezTo>
                    <a:pt x="938" y="675"/>
                    <a:pt x="938" y="675"/>
                    <a:pt x="938" y="675"/>
                  </a:cubicBezTo>
                  <a:cubicBezTo>
                    <a:pt x="945" y="668"/>
                    <a:pt x="945" y="668"/>
                    <a:pt x="945" y="668"/>
                  </a:cubicBezTo>
                  <a:cubicBezTo>
                    <a:pt x="945" y="663"/>
                    <a:pt x="945" y="663"/>
                    <a:pt x="945" y="663"/>
                  </a:cubicBezTo>
                  <a:cubicBezTo>
                    <a:pt x="938" y="644"/>
                    <a:pt x="938" y="644"/>
                    <a:pt x="938" y="644"/>
                  </a:cubicBezTo>
                  <a:cubicBezTo>
                    <a:pt x="924" y="630"/>
                    <a:pt x="924" y="630"/>
                    <a:pt x="924" y="630"/>
                  </a:cubicBezTo>
                  <a:cubicBezTo>
                    <a:pt x="924" y="628"/>
                    <a:pt x="924" y="628"/>
                    <a:pt x="924" y="628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09" y="574"/>
                    <a:pt x="909" y="574"/>
                    <a:pt x="909" y="574"/>
                  </a:cubicBezTo>
                  <a:cubicBezTo>
                    <a:pt x="908" y="574"/>
                    <a:pt x="908" y="574"/>
                    <a:pt x="908" y="574"/>
                  </a:cubicBezTo>
                  <a:cubicBezTo>
                    <a:pt x="907" y="573"/>
                    <a:pt x="907" y="573"/>
                    <a:pt x="907" y="573"/>
                  </a:cubicBezTo>
                  <a:cubicBezTo>
                    <a:pt x="907" y="573"/>
                    <a:pt x="907" y="573"/>
                    <a:pt x="907" y="573"/>
                  </a:cubicBezTo>
                  <a:cubicBezTo>
                    <a:pt x="898" y="553"/>
                    <a:pt x="898" y="553"/>
                    <a:pt x="898" y="553"/>
                  </a:cubicBezTo>
                  <a:cubicBezTo>
                    <a:pt x="860" y="549"/>
                    <a:pt x="860" y="549"/>
                    <a:pt x="860" y="549"/>
                  </a:cubicBezTo>
                  <a:cubicBezTo>
                    <a:pt x="851" y="545"/>
                    <a:pt x="844" y="539"/>
                    <a:pt x="840" y="531"/>
                  </a:cubicBezTo>
                  <a:cubicBezTo>
                    <a:pt x="823" y="531"/>
                    <a:pt x="823" y="531"/>
                    <a:pt x="823" y="531"/>
                  </a:cubicBezTo>
                  <a:cubicBezTo>
                    <a:pt x="817" y="529"/>
                    <a:pt x="811" y="524"/>
                    <a:pt x="803" y="517"/>
                  </a:cubicBezTo>
                  <a:cubicBezTo>
                    <a:pt x="801" y="515"/>
                    <a:pt x="801" y="515"/>
                    <a:pt x="801" y="515"/>
                  </a:cubicBezTo>
                  <a:cubicBezTo>
                    <a:pt x="797" y="511"/>
                    <a:pt x="793" y="504"/>
                    <a:pt x="789" y="496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87" y="495"/>
                    <a:pt x="787" y="495"/>
                    <a:pt x="787" y="495"/>
                  </a:cubicBezTo>
                  <a:cubicBezTo>
                    <a:pt x="784" y="478"/>
                    <a:pt x="784" y="478"/>
                    <a:pt x="784" y="478"/>
                  </a:cubicBezTo>
                  <a:cubicBezTo>
                    <a:pt x="784" y="478"/>
                    <a:pt x="784" y="478"/>
                    <a:pt x="784" y="478"/>
                  </a:cubicBezTo>
                  <a:cubicBezTo>
                    <a:pt x="784" y="477"/>
                    <a:pt x="784" y="477"/>
                    <a:pt x="784" y="477"/>
                  </a:cubicBezTo>
                  <a:cubicBezTo>
                    <a:pt x="784" y="476"/>
                    <a:pt x="784" y="476"/>
                    <a:pt x="784" y="476"/>
                  </a:cubicBezTo>
                  <a:cubicBezTo>
                    <a:pt x="784" y="476"/>
                    <a:pt x="784" y="476"/>
                    <a:pt x="784" y="476"/>
                  </a:cubicBezTo>
                  <a:cubicBezTo>
                    <a:pt x="791" y="443"/>
                    <a:pt x="791" y="443"/>
                    <a:pt x="791" y="443"/>
                  </a:cubicBezTo>
                  <a:cubicBezTo>
                    <a:pt x="791" y="442"/>
                    <a:pt x="791" y="442"/>
                    <a:pt x="791" y="442"/>
                  </a:cubicBezTo>
                  <a:cubicBezTo>
                    <a:pt x="797" y="428"/>
                    <a:pt x="797" y="428"/>
                    <a:pt x="797" y="428"/>
                  </a:cubicBezTo>
                  <a:cubicBezTo>
                    <a:pt x="797" y="427"/>
                    <a:pt x="797" y="427"/>
                    <a:pt x="797" y="427"/>
                  </a:cubicBezTo>
                  <a:cubicBezTo>
                    <a:pt x="797" y="426"/>
                    <a:pt x="797" y="426"/>
                    <a:pt x="797" y="426"/>
                  </a:cubicBezTo>
                  <a:cubicBezTo>
                    <a:pt x="798" y="426"/>
                    <a:pt x="798" y="426"/>
                    <a:pt x="798" y="426"/>
                  </a:cubicBezTo>
                  <a:cubicBezTo>
                    <a:pt x="838" y="409"/>
                    <a:pt x="838" y="409"/>
                    <a:pt x="838" y="409"/>
                  </a:cubicBezTo>
                  <a:cubicBezTo>
                    <a:pt x="854" y="390"/>
                    <a:pt x="854" y="390"/>
                    <a:pt x="854" y="390"/>
                  </a:cubicBezTo>
                  <a:cubicBezTo>
                    <a:pt x="857" y="374"/>
                    <a:pt x="857" y="374"/>
                    <a:pt x="857" y="374"/>
                  </a:cubicBezTo>
                  <a:cubicBezTo>
                    <a:pt x="855" y="363"/>
                    <a:pt x="855" y="363"/>
                    <a:pt x="855" y="363"/>
                  </a:cubicBezTo>
                  <a:cubicBezTo>
                    <a:pt x="849" y="349"/>
                    <a:pt x="844" y="341"/>
                    <a:pt x="844" y="335"/>
                  </a:cubicBezTo>
                  <a:cubicBezTo>
                    <a:pt x="836" y="336"/>
                    <a:pt x="836" y="336"/>
                    <a:pt x="836" y="336"/>
                  </a:cubicBezTo>
                  <a:cubicBezTo>
                    <a:pt x="821" y="335"/>
                    <a:pt x="821" y="335"/>
                    <a:pt x="821" y="335"/>
                  </a:cubicBezTo>
                  <a:cubicBezTo>
                    <a:pt x="818" y="336"/>
                    <a:pt x="810" y="346"/>
                    <a:pt x="798" y="360"/>
                  </a:cubicBezTo>
                  <a:cubicBezTo>
                    <a:pt x="780" y="377"/>
                    <a:pt x="780" y="377"/>
                    <a:pt x="780" y="377"/>
                  </a:cubicBezTo>
                  <a:cubicBezTo>
                    <a:pt x="779" y="377"/>
                    <a:pt x="779" y="377"/>
                    <a:pt x="779" y="377"/>
                  </a:cubicBezTo>
                  <a:cubicBezTo>
                    <a:pt x="778" y="378"/>
                    <a:pt x="778" y="378"/>
                    <a:pt x="778" y="378"/>
                  </a:cubicBezTo>
                  <a:cubicBezTo>
                    <a:pt x="764" y="381"/>
                    <a:pt x="755" y="383"/>
                    <a:pt x="749" y="381"/>
                  </a:cubicBezTo>
                  <a:lnTo>
                    <a:pt x="715" y="36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14" name="Freeform 7"/>
            <p:cNvSpPr>
              <a:spLocks/>
            </p:cNvSpPr>
            <p:nvPr/>
          </p:nvSpPr>
          <p:spPr bwMode="auto">
            <a:xfrm>
              <a:off x="3690536" y="3449925"/>
              <a:ext cx="281130" cy="462477"/>
            </a:xfrm>
            <a:custGeom>
              <a:avLst/>
              <a:gdLst>
                <a:gd name="T0" fmla="*/ 2147483646 w 242"/>
                <a:gd name="T1" fmla="*/ 2147483646 h 402"/>
                <a:gd name="T2" fmla="*/ 2147483646 w 242"/>
                <a:gd name="T3" fmla="*/ 2147483646 h 402"/>
                <a:gd name="T4" fmla="*/ 2147483646 w 242"/>
                <a:gd name="T5" fmla="*/ 2147483646 h 402"/>
                <a:gd name="T6" fmla="*/ 2147483646 w 242"/>
                <a:gd name="T7" fmla="*/ 2147483646 h 402"/>
                <a:gd name="T8" fmla="*/ 2147483646 w 242"/>
                <a:gd name="T9" fmla="*/ 2147483646 h 402"/>
                <a:gd name="T10" fmla="*/ 2147483646 w 242"/>
                <a:gd name="T11" fmla="*/ 2147483646 h 402"/>
                <a:gd name="T12" fmla="*/ 2147483646 w 242"/>
                <a:gd name="T13" fmla="*/ 2147483646 h 402"/>
                <a:gd name="T14" fmla="*/ 2147483646 w 242"/>
                <a:gd name="T15" fmla="*/ 2147483646 h 402"/>
                <a:gd name="T16" fmla="*/ 2147483646 w 242"/>
                <a:gd name="T17" fmla="*/ 2147483646 h 402"/>
                <a:gd name="T18" fmla="*/ 2147483646 w 242"/>
                <a:gd name="T19" fmla="*/ 2147483646 h 402"/>
                <a:gd name="T20" fmla="*/ 2147483646 w 242"/>
                <a:gd name="T21" fmla="*/ 2147483646 h 402"/>
                <a:gd name="T22" fmla="*/ 2147483646 w 242"/>
                <a:gd name="T23" fmla="*/ 2147483646 h 402"/>
                <a:gd name="T24" fmla="*/ 2147483646 w 242"/>
                <a:gd name="T25" fmla="*/ 2147483646 h 402"/>
                <a:gd name="T26" fmla="*/ 2147483646 w 242"/>
                <a:gd name="T27" fmla="*/ 2147483646 h 402"/>
                <a:gd name="T28" fmla="*/ 2147483646 w 242"/>
                <a:gd name="T29" fmla="*/ 2147483646 h 402"/>
                <a:gd name="T30" fmla="*/ 2147483646 w 242"/>
                <a:gd name="T31" fmla="*/ 2147483646 h 402"/>
                <a:gd name="T32" fmla="*/ 2147483646 w 242"/>
                <a:gd name="T33" fmla="*/ 2147483646 h 402"/>
                <a:gd name="T34" fmla="*/ 2147483646 w 242"/>
                <a:gd name="T35" fmla="*/ 2147483646 h 402"/>
                <a:gd name="T36" fmla="*/ 2147483646 w 242"/>
                <a:gd name="T37" fmla="*/ 2147483646 h 402"/>
                <a:gd name="T38" fmla="*/ 2147483646 w 242"/>
                <a:gd name="T39" fmla="*/ 2147483646 h 402"/>
                <a:gd name="T40" fmla="*/ 2147483646 w 242"/>
                <a:gd name="T41" fmla="*/ 2147483646 h 402"/>
                <a:gd name="T42" fmla="*/ 2147483646 w 242"/>
                <a:gd name="T43" fmla="*/ 2147483646 h 402"/>
                <a:gd name="T44" fmla="*/ 2147483646 w 242"/>
                <a:gd name="T45" fmla="*/ 2147483646 h 402"/>
                <a:gd name="T46" fmla="*/ 2147483646 w 242"/>
                <a:gd name="T47" fmla="*/ 2147483646 h 402"/>
                <a:gd name="T48" fmla="*/ 2147483646 w 242"/>
                <a:gd name="T49" fmla="*/ 2147483646 h 402"/>
                <a:gd name="T50" fmla="*/ 2147483646 w 242"/>
                <a:gd name="T51" fmla="*/ 2147483646 h 402"/>
                <a:gd name="T52" fmla="*/ 2147483646 w 242"/>
                <a:gd name="T53" fmla="*/ 2147483646 h 402"/>
                <a:gd name="T54" fmla="*/ 2147483646 w 242"/>
                <a:gd name="T55" fmla="*/ 2147483646 h 402"/>
                <a:gd name="T56" fmla="*/ 2147483646 w 242"/>
                <a:gd name="T57" fmla="*/ 2147483646 h 402"/>
                <a:gd name="T58" fmla="*/ 2147483646 w 242"/>
                <a:gd name="T59" fmla="*/ 2147483646 h 402"/>
                <a:gd name="T60" fmla="*/ 2147483646 w 242"/>
                <a:gd name="T61" fmla="*/ 2147483646 h 402"/>
                <a:gd name="T62" fmla="*/ 2147483646 w 242"/>
                <a:gd name="T63" fmla="*/ 2147483646 h 402"/>
                <a:gd name="T64" fmla="*/ 2147483646 w 242"/>
                <a:gd name="T65" fmla="*/ 2147483646 h 402"/>
                <a:gd name="T66" fmla="*/ 2147483646 w 242"/>
                <a:gd name="T67" fmla="*/ 2147483646 h 402"/>
                <a:gd name="T68" fmla="*/ 2147483646 w 242"/>
                <a:gd name="T69" fmla="*/ 2147483646 h 402"/>
                <a:gd name="T70" fmla="*/ 2147483646 w 242"/>
                <a:gd name="T71" fmla="*/ 2147483646 h 402"/>
                <a:gd name="T72" fmla="*/ 2147483646 w 242"/>
                <a:gd name="T73" fmla="*/ 2147483646 h 402"/>
                <a:gd name="T74" fmla="*/ 2147483646 w 242"/>
                <a:gd name="T75" fmla="*/ 2147483646 h 402"/>
                <a:gd name="T76" fmla="*/ 2147483646 w 242"/>
                <a:gd name="T77" fmla="*/ 2147483646 h 402"/>
                <a:gd name="T78" fmla="*/ 2147483646 w 242"/>
                <a:gd name="T79" fmla="*/ 2147483646 h 402"/>
                <a:gd name="T80" fmla="*/ 2147483646 w 242"/>
                <a:gd name="T81" fmla="*/ 0 h 40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2"/>
                <a:gd name="T124" fmla="*/ 0 h 402"/>
                <a:gd name="T125" fmla="*/ 242 w 242"/>
                <a:gd name="T126" fmla="*/ 402 h 40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2" h="402">
                  <a:moveTo>
                    <a:pt x="141" y="25"/>
                  </a:moveTo>
                  <a:cubicBezTo>
                    <a:pt x="122" y="77"/>
                    <a:pt x="122" y="77"/>
                    <a:pt x="122" y="77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12" y="131"/>
                    <a:pt x="112" y="131"/>
                    <a:pt x="112" y="131"/>
                  </a:cubicBezTo>
                  <a:cubicBezTo>
                    <a:pt x="110" y="144"/>
                    <a:pt x="110" y="144"/>
                    <a:pt x="110" y="144"/>
                  </a:cubicBezTo>
                  <a:cubicBezTo>
                    <a:pt x="112" y="151"/>
                    <a:pt x="109" y="158"/>
                    <a:pt x="101" y="162"/>
                  </a:cubicBezTo>
                  <a:cubicBezTo>
                    <a:pt x="99" y="163"/>
                    <a:pt x="99" y="163"/>
                    <a:pt x="99" y="163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71" y="159"/>
                    <a:pt x="71" y="159"/>
                    <a:pt x="71" y="159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51" y="189"/>
                    <a:pt x="51" y="189"/>
                    <a:pt x="51" y="189"/>
                  </a:cubicBezTo>
                  <a:cubicBezTo>
                    <a:pt x="53" y="189"/>
                    <a:pt x="53" y="189"/>
                    <a:pt x="53" y="189"/>
                  </a:cubicBezTo>
                  <a:cubicBezTo>
                    <a:pt x="54" y="190"/>
                    <a:pt x="54" y="190"/>
                    <a:pt x="54" y="190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63" y="215"/>
                    <a:pt x="63" y="215"/>
                    <a:pt x="63" y="215"/>
                  </a:cubicBezTo>
                  <a:cubicBezTo>
                    <a:pt x="74" y="222"/>
                    <a:pt x="74" y="222"/>
                    <a:pt x="74" y="222"/>
                  </a:cubicBezTo>
                  <a:cubicBezTo>
                    <a:pt x="77" y="226"/>
                    <a:pt x="79" y="233"/>
                    <a:pt x="79" y="244"/>
                  </a:cubicBezTo>
                  <a:cubicBezTo>
                    <a:pt x="80" y="273"/>
                    <a:pt x="80" y="273"/>
                    <a:pt x="80" y="273"/>
                  </a:cubicBezTo>
                  <a:cubicBezTo>
                    <a:pt x="93" y="284"/>
                    <a:pt x="93" y="284"/>
                    <a:pt x="93" y="284"/>
                  </a:cubicBezTo>
                  <a:cubicBezTo>
                    <a:pt x="94" y="284"/>
                    <a:pt x="94" y="284"/>
                    <a:pt x="94" y="284"/>
                  </a:cubicBezTo>
                  <a:cubicBezTo>
                    <a:pt x="94" y="285"/>
                    <a:pt x="94" y="285"/>
                    <a:pt x="94" y="285"/>
                  </a:cubicBezTo>
                  <a:cubicBezTo>
                    <a:pt x="95" y="285"/>
                    <a:pt x="95" y="285"/>
                    <a:pt x="95" y="285"/>
                  </a:cubicBezTo>
                  <a:cubicBezTo>
                    <a:pt x="101" y="306"/>
                    <a:pt x="101" y="306"/>
                    <a:pt x="101" y="306"/>
                  </a:cubicBezTo>
                  <a:cubicBezTo>
                    <a:pt x="101" y="318"/>
                    <a:pt x="101" y="318"/>
                    <a:pt x="101" y="318"/>
                  </a:cubicBezTo>
                  <a:cubicBezTo>
                    <a:pt x="94" y="329"/>
                    <a:pt x="94" y="329"/>
                    <a:pt x="94" y="329"/>
                  </a:cubicBezTo>
                  <a:cubicBezTo>
                    <a:pt x="92" y="338"/>
                    <a:pt x="92" y="338"/>
                    <a:pt x="92" y="338"/>
                  </a:cubicBezTo>
                  <a:cubicBezTo>
                    <a:pt x="95" y="349"/>
                    <a:pt x="95" y="349"/>
                    <a:pt x="95" y="349"/>
                  </a:cubicBezTo>
                  <a:cubicBezTo>
                    <a:pt x="108" y="357"/>
                    <a:pt x="108" y="357"/>
                    <a:pt x="108" y="357"/>
                  </a:cubicBezTo>
                  <a:cubicBezTo>
                    <a:pt x="121" y="362"/>
                    <a:pt x="129" y="366"/>
                    <a:pt x="132" y="371"/>
                  </a:cubicBezTo>
                  <a:cubicBezTo>
                    <a:pt x="139" y="387"/>
                    <a:pt x="139" y="387"/>
                    <a:pt x="139" y="387"/>
                  </a:cubicBezTo>
                  <a:cubicBezTo>
                    <a:pt x="148" y="391"/>
                    <a:pt x="152" y="395"/>
                    <a:pt x="154" y="399"/>
                  </a:cubicBezTo>
                  <a:cubicBezTo>
                    <a:pt x="164" y="402"/>
                    <a:pt x="164" y="402"/>
                    <a:pt x="164" y="402"/>
                  </a:cubicBezTo>
                  <a:cubicBezTo>
                    <a:pt x="165" y="402"/>
                    <a:pt x="165" y="402"/>
                    <a:pt x="165" y="402"/>
                  </a:cubicBezTo>
                  <a:cubicBezTo>
                    <a:pt x="160" y="379"/>
                    <a:pt x="160" y="379"/>
                    <a:pt x="160" y="379"/>
                  </a:cubicBezTo>
                  <a:cubicBezTo>
                    <a:pt x="159" y="374"/>
                    <a:pt x="159" y="369"/>
                    <a:pt x="161" y="367"/>
                  </a:cubicBezTo>
                  <a:cubicBezTo>
                    <a:pt x="164" y="363"/>
                    <a:pt x="166" y="361"/>
                    <a:pt x="170" y="360"/>
                  </a:cubicBezTo>
                  <a:cubicBezTo>
                    <a:pt x="186" y="355"/>
                    <a:pt x="186" y="355"/>
                    <a:pt x="186" y="355"/>
                  </a:cubicBezTo>
                  <a:cubicBezTo>
                    <a:pt x="186" y="355"/>
                    <a:pt x="186" y="355"/>
                    <a:pt x="186" y="355"/>
                  </a:cubicBezTo>
                  <a:cubicBezTo>
                    <a:pt x="187" y="354"/>
                    <a:pt x="187" y="354"/>
                    <a:pt x="187" y="354"/>
                  </a:cubicBezTo>
                  <a:cubicBezTo>
                    <a:pt x="188" y="354"/>
                    <a:pt x="188" y="354"/>
                    <a:pt x="188" y="354"/>
                  </a:cubicBezTo>
                  <a:cubicBezTo>
                    <a:pt x="189" y="355"/>
                    <a:pt x="189" y="355"/>
                    <a:pt x="189" y="355"/>
                  </a:cubicBezTo>
                  <a:cubicBezTo>
                    <a:pt x="196" y="357"/>
                    <a:pt x="196" y="357"/>
                    <a:pt x="196" y="357"/>
                  </a:cubicBezTo>
                  <a:cubicBezTo>
                    <a:pt x="206" y="352"/>
                    <a:pt x="206" y="352"/>
                    <a:pt x="206" y="352"/>
                  </a:cubicBezTo>
                  <a:cubicBezTo>
                    <a:pt x="206" y="350"/>
                    <a:pt x="206" y="350"/>
                    <a:pt x="206" y="350"/>
                  </a:cubicBezTo>
                  <a:cubicBezTo>
                    <a:pt x="209" y="323"/>
                    <a:pt x="209" y="323"/>
                    <a:pt x="209" y="323"/>
                  </a:cubicBezTo>
                  <a:cubicBezTo>
                    <a:pt x="203" y="311"/>
                    <a:pt x="203" y="311"/>
                    <a:pt x="203" y="311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79" y="304"/>
                    <a:pt x="179" y="304"/>
                    <a:pt x="179" y="304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6" y="223"/>
                    <a:pt x="176" y="223"/>
                    <a:pt x="176" y="223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42" y="143"/>
                    <a:pt x="242" y="143"/>
                    <a:pt x="242" y="143"/>
                  </a:cubicBezTo>
                  <a:cubicBezTo>
                    <a:pt x="238" y="135"/>
                    <a:pt x="235" y="130"/>
                    <a:pt x="229" y="127"/>
                  </a:cubicBezTo>
                  <a:cubicBezTo>
                    <a:pt x="223" y="126"/>
                    <a:pt x="223" y="126"/>
                    <a:pt x="223" y="126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19" y="127"/>
                    <a:pt x="219" y="127"/>
                    <a:pt x="219" y="127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189" y="112"/>
                    <a:pt x="189" y="112"/>
                    <a:pt x="189" y="112"/>
                  </a:cubicBezTo>
                  <a:cubicBezTo>
                    <a:pt x="189" y="111"/>
                    <a:pt x="189" y="111"/>
                    <a:pt x="189" y="111"/>
                  </a:cubicBezTo>
                  <a:cubicBezTo>
                    <a:pt x="188" y="110"/>
                    <a:pt x="188" y="110"/>
                    <a:pt x="188" y="110"/>
                  </a:cubicBezTo>
                  <a:cubicBezTo>
                    <a:pt x="188" y="84"/>
                    <a:pt x="188" y="84"/>
                    <a:pt x="188" y="84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6" y="58"/>
                    <a:pt x="197" y="54"/>
                    <a:pt x="202" y="49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191" y="11"/>
                    <a:pt x="191" y="11"/>
                    <a:pt x="191" y="11"/>
                  </a:cubicBezTo>
                  <a:cubicBezTo>
                    <a:pt x="170" y="0"/>
                    <a:pt x="170" y="0"/>
                    <a:pt x="170" y="0"/>
                  </a:cubicBezTo>
                  <a:lnTo>
                    <a:pt x="141" y="2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15" name="Freeform 8"/>
            <p:cNvSpPr>
              <a:spLocks/>
            </p:cNvSpPr>
            <p:nvPr/>
          </p:nvSpPr>
          <p:spPr bwMode="auto">
            <a:xfrm>
              <a:off x="1032927" y="2233369"/>
              <a:ext cx="1990395" cy="1498869"/>
            </a:xfrm>
            <a:custGeom>
              <a:avLst/>
              <a:gdLst>
                <a:gd name="T0" fmla="*/ 2147483646 w 1721"/>
                <a:gd name="T1" fmla="*/ 2147483646 h 1302"/>
                <a:gd name="T2" fmla="*/ 2147483646 w 1721"/>
                <a:gd name="T3" fmla="*/ 2147483646 h 1302"/>
                <a:gd name="T4" fmla="*/ 2147483646 w 1721"/>
                <a:gd name="T5" fmla="*/ 2147483646 h 1302"/>
                <a:gd name="T6" fmla="*/ 2147483646 w 1721"/>
                <a:gd name="T7" fmla="*/ 2147483646 h 1302"/>
                <a:gd name="T8" fmla="*/ 2147483646 w 1721"/>
                <a:gd name="T9" fmla="*/ 2147483646 h 1302"/>
                <a:gd name="T10" fmla="*/ 2147483646 w 1721"/>
                <a:gd name="T11" fmla="*/ 2147483646 h 1302"/>
                <a:gd name="T12" fmla="*/ 2147483646 w 1721"/>
                <a:gd name="T13" fmla="*/ 2147483646 h 1302"/>
                <a:gd name="T14" fmla="*/ 2147483646 w 1721"/>
                <a:gd name="T15" fmla="*/ 2147483646 h 1302"/>
                <a:gd name="T16" fmla="*/ 2147483646 w 1721"/>
                <a:gd name="T17" fmla="*/ 2147483646 h 1302"/>
                <a:gd name="T18" fmla="*/ 2147483646 w 1721"/>
                <a:gd name="T19" fmla="*/ 2147483646 h 1302"/>
                <a:gd name="T20" fmla="*/ 2147483646 w 1721"/>
                <a:gd name="T21" fmla="*/ 2147483646 h 1302"/>
                <a:gd name="T22" fmla="*/ 2147483646 w 1721"/>
                <a:gd name="T23" fmla="*/ 2147483646 h 1302"/>
                <a:gd name="T24" fmla="*/ 2147483646 w 1721"/>
                <a:gd name="T25" fmla="*/ 2147483646 h 1302"/>
                <a:gd name="T26" fmla="*/ 2147483646 w 1721"/>
                <a:gd name="T27" fmla="*/ 2147483646 h 1302"/>
                <a:gd name="T28" fmla="*/ 2147483646 w 1721"/>
                <a:gd name="T29" fmla="*/ 2147483646 h 1302"/>
                <a:gd name="T30" fmla="*/ 2147483646 w 1721"/>
                <a:gd name="T31" fmla="*/ 2147483646 h 1302"/>
                <a:gd name="T32" fmla="*/ 2147483646 w 1721"/>
                <a:gd name="T33" fmla="*/ 2147483646 h 1302"/>
                <a:gd name="T34" fmla="*/ 2147483646 w 1721"/>
                <a:gd name="T35" fmla="*/ 2147483646 h 1302"/>
                <a:gd name="T36" fmla="*/ 2147483646 w 1721"/>
                <a:gd name="T37" fmla="*/ 2147483646 h 1302"/>
                <a:gd name="T38" fmla="*/ 2147483646 w 1721"/>
                <a:gd name="T39" fmla="*/ 2147483646 h 1302"/>
                <a:gd name="T40" fmla="*/ 2147483646 w 1721"/>
                <a:gd name="T41" fmla="*/ 2147483646 h 1302"/>
                <a:gd name="T42" fmla="*/ 2147483646 w 1721"/>
                <a:gd name="T43" fmla="*/ 2147483646 h 1302"/>
                <a:gd name="T44" fmla="*/ 2147483646 w 1721"/>
                <a:gd name="T45" fmla="*/ 2147483646 h 1302"/>
                <a:gd name="T46" fmla="*/ 2147483646 w 1721"/>
                <a:gd name="T47" fmla="*/ 2147483646 h 1302"/>
                <a:gd name="T48" fmla="*/ 2147483646 w 1721"/>
                <a:gd name="T49" fmla="*/ 2147483646 h 1302"/>
                <a:gd name="T50" fmla="*/ 2147483646 w 1721"/>
                <a:gd name="T51" fmla="*/ 2147483646 h 1302"/>
                <a:gd name="T52" fmla="*/ 2147483646 w 1721"/>
                <a:gd name="T53" fmla="*/ 2147483646 h 1302"/>
                <a:gd name="T54" fmla="*/ 2147483646 w 1721"/>
                <a:gd name="T55" fmla="*/ 2147483646 h 1302"/>
                <a:gd name="T56" fmla="*/ 2147483646 w 1721"/>
                <a:gd name="T57" fmla="*/ 2147483646 h 1302"/>
                <a:gd name="T58" fmla="*/ 2147483646 w 1721"/>
                <a:gd name="T59" fmla="*/ 2147483646 h 1302"/>
                <a:gd name="T60" fmla="*/ 2147483646 w 1721"/>
                <a:gd name="T61" fmla="*/ 2147483646 h 1302"/>
                <a:gd name="T62" fmla="*/ 2147483646 w 1721"/>
                <a:gd name="T63" fmla="*/ 2147483646 h 1302"/>
                <a:gd name="T64" fmla="*/ 2147483646 w 1721"/>
                <a:gd name="T65" fmla="*/ 2147483646 h 1302"/>
                <a:gd name="T66" fmla="*/ 2147483646 w 1721"/>
                <a:gd name="T67" fmla="*/ 2147483646 h 1302"/>
                <a:gd name="T68" fmla="*/ 2147483646 w 1721"/>
                <a:gd name="T69" fmla="*/ 2147483646 h 1302"/>
                <a:gd name="T70" fmla="*/ 2147483646 w 1721"/>
                <a:gd name="T71" fmla="*/ 2147483646 h 1302"/>
                <a:gd name="T72" fmla="*/ 2147483646 w 1721"/>
                <a:gd name="T73" fmla="*/ 2147483646 h 1302"/>
                <a:gd name="T74" fmla="*/ 2147483646 w 1721"/>
                <a:gd name="T75" fmla="*/ 2147483646 h 1302"/>
                <a:gd name="T76" fmla="*/ 2147483646 w 1721"/>
                <a:gd name="T77" fmla="*/ 2147483646 h 1302"/>
                <a:gd name="T78" fmla="*/ 2147483646 w 1721"/>
                <a:gd name="T79" fmla="*/ 2147483646 h 1302"/>
                <a:gd name="T80" fmla="*/ 2147483646 w 1721"/>
                <a:gd name="T81" fmla="*/ 2147483646 h 1302"/>
                <a:gd name="T82" fmla="*/ 2147483646 w 1721"/>
                <a:gd name="T83" fmla="*/ 2147483646 h 1302"/>
                <a:gd name="T84" fmla="*/ 2147483646 w 1721"/>
                <a:gd name="T85" fmla="*/ 2147483646 h 1302"/>
                <a:gd name="T86" fmla="*/ 2147483646 w 1721"/>
                <a:gd name="T87" fmla="*/ 2147483646 h 1302"/>
                <a:gd name="T88" fmla="*/ 2147483646 w 1721"/>
                <a:gd name="T89" fmla="*/ 2147483646 h 1302"/>
                <a:gd name="T90" fmla="*/ 2147483646 w 1721"/>
                <a:gd name="T91" fmla="*/ 2147483646 h 1302"/>
                <a:gd name="T92" fmla="*/ 2147483646 w 1721"/>
                <a:gd name="T93" fmla="*/ 2147483646 h 1302"/>
                <a:gd name="T94" fmla="*/ 2147483646 w 1721"/>
                <a:gd name="T95" fmla="*/ 2147483646 h 1302"/>
                <a:gd name="T96" fmla="*/ 2147483646 w 1721"/>
                <a:gd name="T97" fmla="*/ 2147483646 h 1302"/>
                <a:gd name="T98" fmla="*/ 2147483646 w 1721"/>
                <a:gd name="T99" fmla="*/ 2147483646 h 1302"/>
                <a:gd name="T100" fmla="*/ 2147483646 w 1721"/>
                <a:gd name="T101" fmla="*/ 2147483646 h 13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721"/>
                <a:gd name="T154" fmla="*/ 0 h 1302"/>
                <a:gd name="T155" fmla="*/ 1721 w 1721"/>
                <a:gd name="T156" fmla="*/ 1302 h 130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721" h="1302">
                  <a:moveTo>
                    <a:pt x="1719" y="701"/>
                  </a:moveTo>
                  <a:cubicBezTo>
                    <a:pt x="1720" y="700"/>
                    <a:pt x="1720" y="700"/>
                    <a:pt x="1720" y="700"/>
                  </a:cubicBezTo>
                  <a:cubicBezTo>
                    <a:pt x="1721" y="700"/>
                    <a:pt x="1721" y="700"/>
                    <a:pt x="1721" y="700"/>
                  </a:cubicBezTo>
                  <a:cubicBezTo>
                    <a:pt x="1721" y="699"/>
                    <a:pt x="1721" y="699"/>
                    <a:pt x="1721" y="699"/>
                  </a:cubicBezTo>
                  <a:cubicBezTo>
                    <a:pt x="1687" y="603"/>
                    <a:pt x="1687" y="603"/>
                    <a:pt x="1687" y="603"/>
                  </a:cubicBezTo>
                  <a:cubicBezTo>
                    <a:pt x="1666" y="586"/>
                    <a:pt x="1666" y="586"/>
                    <a:pt x="1666" y="586"/>
                  </a:cubicBezTo>
                  <a:cubicBezTo>
                    <a:pt x="1666" y="584"/>
                    <a:pt x="1666" y="584"/>
                    <a:pt x="1666" y="584"/>
                  </a:cubicBezTo>
                  <a:cubicBezTo>
                    <a:pt x="1660" y="544"/>
                    <a:pt x="1660" y="544"/>
                    <a:pt x="1660" y="544"/>
                  </a:cubicBezTo>
                  <a:cubicBezTo>
                    <a:pt x="1616" y="538"/>
                    <a:pt x="1616" y="538"/>
                    <a:pt x="1616" y="538"/>
                  </a:cubicBezTo>
                  <a:cubicBezTo>
                    <a:pt x="1615" y="538"/>
                    <a:pt x="1615" y="538"/>
                    <a:pt x="1615" y="538"/>
                  </a:cubicBezTo>
                  <a:cubicBezTo>
                    <a:pt x="1613" y="538"/>
                    <a:pt x="1613" y="538"/>
                    <a:pt x="1613" y="538"/>
                  </a:cubicBezTo>
                  <a:cubicBezTo>
                    <a:pt x="1613" y="537"/>
                    <a:pt x="1613" y="537"/>
                    <a:pt x="1613" y="537"/>
                  </a:cubicBezTo>
                  <a:cubicBezTo>
                    <a:pt x="1612" y="535"/>
                    <a:pt x="1612" y="535"/>
                    <a:pt x="1612" y="535"/>
                  </a:cubicBezTo>
                  <a:cubicBezTo>
                    <a:pt x="1612" y="534"/>
                    <a:pt x="1612" y="534"/>
                    <a:pt x="1612" y="534"/>
                  </a:cubicBezTo>
                  <a:cubicBezTo>
                    <a:pt x="1607" y="519"/>
                    <a:pt x="1593" y="503"/>
                    <a:pt x="1572" y="486"/>
                  </a:cubicBezTo>
                  <a:cubicBezTo>
                    <a:pt x="1560" y="477"/>
                    <a:pt x="1549" y="471"/>
                    <a:pt x="1539" y="468"/>
                  </a:cubicBezTo>
                  <a:cubicBezTo>
                    <a:pt x="1532" y="464"/>
                    <a:pt x="1524" y="461"/>
                    <a:pt x="1519" y="457"/>
                  </a:cubicBezTo>
                  <a:cubicBezTo>
                    <a:pt x="1505" y="447"/>
                    <a:pt x="1458" y="440"/>
                    <a:pt x="1374" y="438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62" y="423"/>
                    <a:pt x="1362" y="423"/>
                    <a:pt x="1362" y="423"/>
                  </a:cubicBezTo>
                  <a:cubicBezTo>
                    <a:pt x="1358" y="414"/>
                    <a:pt x="1354" y="405"/>
                    <a:pt x="1353" y="396"/>
                  </a:cubicBezTo>
                  <a:cubicBezTo>
                    <a:pt x="1353" y="384"/>
                    <a:pt x="1367" y="346"/>
                    <a:pt x="1397" y="284"/>
                  </a:cubicBezTo>
                  <a:cubicBezTo>
                    <a:pt x="1382" y="237"/>
                    <a:pt x="1382" y="237"/>
                    <a:pt x="1382" y="237"/>
                  </a:cubicBezTo>
                  <a:cubicBezTo>
                    <a:pt x="1382" y="237"/>
                    <a:pt x="1382" y="237"/>
                    <a:pt x="1382" y="237"/>
                  </a:cubicBezTo>
                  <a:cubicBezTo>
                    <a:pt x="1366" y="163"/>
                    <a:pt x="1366" y="163"/>
                    <a:pt x="1366" y="163"/>
                  </a:cubicBezTo>
                  <a:cubicBezTo>
                    <a:pt x="1364" y="153"/>
                    <a:pt x="1346" y="143"/>
                    <a:pt x="1314" y="134"/>
                  </a:cubicBezTo>
                  <a:cubicBezTo>
                    <a:pt x="1308" y="132"/>
                    <a:pt x="1302" y="130"/>
                    <a:pt x="1295" y="125"/>
                  </a:cubicBezTo>
                  <a:cubicBezTo>
                    <a:pt x="1284" y="120"/>
                    <a:pt x="1275" y="111"/>
                    <a:pt x="1271" y="99"/>
                  </a:cubicBezTo>
                  <a:cubicBezTo>
                    <a:pt x="1265" y="85"/>
                    <a:pt x="1254" y="74"/>
                    <a:pt x="1239" y="67"/>
                  </a:cubicBezTo>
                  <a:cubicBezTo>
                    <a:pt x="1238" y="66"/>
                    <a:pt x="1238" y="66"/>
                    <a:pt x="1238" y="66"/>
                  </a:cubicBezTo>
                  <a:cubicBezTo>
                    <a:pt x="1237" y="65"/>
                    <a:pt x="1237" y="65"/>
                    <a:pt x="1237" y="65"/>
                  </a:cubicBezTo>
                  <a:cubicBezTo>
                    <a:pt x="1225" y="0"/>
                    <a:pt x="1225" y="0"/>
                    <a:pt x="1225" y="0"/>
                  </a:cubicBezTo>
                  <a:cubicBezTo>
                    <a:pt x="1174" y="5"/>
                    <a:pt x="1174" y="5"/>
                    <a:pt x="1174" y="5"/>
                  </a:cubicBezTo>
                  <a:cubicBezTo>
                    <a:pt x="1169" y="19"/>
                    <a:pt x="1169" y="19"/>
                    <a:pt x="1169" y="19"/>
                  </a:cubicBezTo>
                  <a:cubicBezTo>
                    <a:pt x="1162" y="41"/>
                    <a:pt x="1156" y="52"/>
                    <a:pt x="1149" y="52"/>
                  </a:cubicBezTo>
                  <a:cubicBezTo>
                    <a:pt x="1116" y="62"/>
                    <a:pt x="1116" y="62"/>
                    <a:pt x="1116" y="62"/>
                  </a:cubicBezTo>
                  <a:cubicBezTo>
                    <a:pt x="1096" y="70"/>
                    <a:pt x="1083" y="78"/>
                    <a:pt x="1077" y="87"/>
                  </a:cubicBezTo>
                  <a:cubicBezTo>
                    <a:pt x="1074" y="92"/>
                    <a:pt x="1071" y="104"/>
                    <a:pt x="1068" y="121"/>
                  </a:cubicBezTo>
                  <a:cubicBezTo>
                    <a:pt x="1065" y="140"/>
                    <a:pt x="1062" y="154"/>
                    <a:pt x="1058" y="162"/>
                  </a:cubicBezTo>
                  <a:cubicBezTo>
                    <a:pt x="1052" y="176"/>
                    <a:pt x="1042" y="187"/>
                    <a:pt x="1027" y="192"/>
                  </a:cubicBezTo>
                  <a:cubicBezTo>
                    <a:pt x="1000" y="203"/>
                    <a:pt x="953" y="185"/>
                    <a:pt x="889" y="139"/>
                  </a:cubicBezTo>
                  <a:cubicBezTo>
                    <a:pt x="802" y="250"/>
                    <a:pt x="802" y="250"/>
                    <a:pt x="802" y="250"/>
                  </a:cubicBezTo>
                  <a:cubicBezTo>
                    <a:pt x="813" y="295"/>
                    <a:pt x="813" y="295"/>
                    <a:pt x="813" y="295"/>
                  </a:cubicBezTo>
                  <a:cubicBezTo>
                    <a:pt x="814" y="295"/>
                    <a:pt x="814" y="295"/>
                    <a:pt x="814" y="295"/>
                  </a:cubicBezTo>
                  <a:cubicBezTo>
                    <a:pt x="815" y="298"/>
                    <a:pt x="815" y="298"/>
                    <a:pt x="815" y="298"/>
                  </a:cubicBezTo>
                  <a:cubicBezTo>
                    <a:pt x="813" y="299"/>
                    <a:pt x="813" y="299"/>
                    <a:pt x="813" y="299"/>
                  </a:cubicBezTo>
                  <a:cubicBezTo>
                    <a:pt x="813" y="300"/>
                    <a:pt x="813" y="300"/>
                    <a:pt x="813" y="300"/>
                  </a:cubicBezTo>
                  <a:cubicBezTo>
                    <a:pt x="809" y="306"/>
                    <a:pt x="802" y="310"/>
                    <a:pt x="795" y="311"/>
                  </a:cubicBezTo>
                  <a:cubicBezTo>
                    <a:pt x="787" y="313"/>
                    <a:pt x="778" y="310"/>
                    <a:pt x="769" y="304"/>
                  </a:cubicBezTo>
                  <a:cubicBezTo>
                    <a:pt x="760" y="298"/>
                    <a:pt x="736" y="292"/>
                    <a:pt x="697" y="290"/>
                  </a:cubicBezTo>
                  <a:cubicBezTo>
                    <a:pt x="679" y="289"/>
                    <a:pt x="679" y="289"/>
                    <a:pt x="679" y="289"/>
                  </a:cubicBezTo>
                  <a:cubicBezTo>
                    <a:pt x="679" y="289"/>
                    <a:pt x="679" y="289"/>
                    <a:pt x="679" y="289"/>
                  </a:cubicBezTo>
                  <a:cubicBezTo>
                    <a:pt x="653" y="287"/>
                    <a:pt x="653" y="287"/>
                    <a:pt x="653" y="287"/>
                  </a:cubicBezTo>
                  <a:cubicBezTo>
                    <a:pt x="624" y="292"/>
                    <a:pt x="624" y="292"/>
                    <a:pt x="624" y="292"/>
                  </a:cubicBezTo>
                  <a:cubicBezTo>
                    <a:pt x="637" y="310"/>
                    <a:pt x="637" y="310"/>
                    <a:pt x="637" y="310"/>
                  </a:cubicBezTo>
                  <a:cubicBezTo>
                    <a:pt x="647" y="324"/>
                    <a:pt x="652" y="332"/>
                    <a:pt x="650" y="338"/>
                  </a:cubicBezTo>
                  <a:cubicBezTo>
                    <a:pt x="639" y="406"/>
                    <a:pt x="639" y="406"/>
                    <a:pt x="639" y="406"/>
                  </a:cubicBezTo>
                  <a:cubicBezTo>
                    <a:pt x="644" y="443"/>
                    <a:pt x="644" y="443"/>
                    <a:pt x="644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4" y="445"/>
                    <a:pt x="644" y="445"/>
                    <a:pt x="644" y="445"/>
                  </a:cubicBezTo>
                  <a:cubicBezTo>
                    <a:pt x="644" y="445"/>
                    <a:pt x="644" y="445"/>
                    <a:pt x="644" y="445"/>
                  </a:cubicBezTo>
                  <a:cubicBezTo>
                    <a:pt x="623" y="514"/>
                    <a:pt x="623" y="514"/>
                    <a:pt x="623" y="514"/>
                  </a:cubicBezTo>
                  <a:cubicBezTo>
                    <a:pt x="622" y="520"/>
                    <a:pt x="620" y="523"/>
                    <a:pt x="618" y="522"/>
                  </a:cubicBezTo>
                  <a:cubicBezTo>
                    <a:pt x="616" y="522"/>
                    <a:pt x="616" y="522"/>
                    <a:pt x="616" y="522"/>
                  </a:cubicBezTo>
                  <a:cubicBezTo>
                    <a:pt x="616" y="521"/>
                    <a:pt x="616" y="521"/>
                    <a:pt x="616" y="521"/>
                  </a:cubicBezTo>
                  <a:cubicBezTo>
                    <a:pt x="612" y="515"/>
                    <a:pt x="612" y="515"/>
                    <a:pt x="612" y="515"/>
                  </a:cubicBezTo>
                  <a:cubicBezTo>
                    <a:pt x="608" y="506"/>
                    <a:pt x="606" y="503"/>
                    <a:pt x="603" y="504"/>
                  </a:cubicBezTo>
                  <a:cubicBezTo>
                    <a:pt x="601" y="505"/>
                    <a:pt x="598" y="510"/>
                    <a:pt x="597" y="519"/>
                  </a:cubicBezTo>
                  <a:cubicBezTo>
                    <a:pt x="592" y="538"/>
                    <a:pt x="581" y="554"/>
                    <a:pt x="563" y="571"/>
                  </a:cubicBezTo>
                  <a:cubicBezTo>
                    <a:pt x="544" y="586"/>
                    <a:pt x="544" y="586"/>
                    <a:pt x="544" y="586"/>
                  </a:cubicBezTo>
                  <a:cubicBezTo>
                    <a:pt x="534" y="591"/>
                    <a:pt x="534" y="591"/>
                    <a:pt x="534" y="591"/>
                  </a:cubicBezTo>
                  <a:cubicBezTo>
                    <a:pt x="534" y="591"/>
                    <a:pt x="534" y="591"/>
                    <a:pt x="534" y="591"/>
                  </a:cubicBezTo>
                  <a:cubicBezTo>
                    <a:pt x="533" y="591"/>
                    <a:pt x="533" y="591"/>
                    <a:pt x="533" y="591"/>
                  </a:cubicBezTo>
                  <a:cubicBezTo>
                    <a:pt x="465" y="592"/>
                    <a:pt x="465" y="592"/>
                    <a:pt x="465" y="592"/>
                  </a:cubicBezTo>
                  <a:cubicBezTo>
                    <a:pt x="438" y="617"/>
                    <a:pt x="438" y="617"/>
                    <a:pt x="438" y="617"/>
                  </a:cubicBezTo>
                  <a:cubicBezTo>
                    <a:pt x="437" y="617"/>
                    <a:pt x="437" y="617"/>
                    <a:pt x="437" y="617"/>
                  </a:cubicBezTo>
                  <a:cubicBezTo>
                    <a:pt x="435" y="617"/>
                    <a:pt x="435" y="617"/>
                    <a:pt x="435" y="617"/>
                  </a:cubicBezTo>
                  <a:cubicBezTo>
                    <a:pt x="434" y="617"/>
                    <a:pt x="434" y="617"/>
                    <a:pt x="434" y="617"/>
                  </a:cubicBezTo>
                  <a:cubicBezTo>
                    <a:pt x="361" y="607"/>
                    <a:pt x="361" y="607"/>
                    <a:pt x="361" y="607"/>
                  </a:cubicBezTo>
                  <a:cubicBezTo>
                    <a:pt x="350" y="619"/>
                    <a:pt x="338" y="624"/>
                    <a:pt x="326" y="622"/>
                  </a:cubicBezTo>
                  <a:cubicBezTo>
                    <a:pt x="316" y="618"/>
                    <a:pt x="298" y="623"/>
                    <a:pt x="273" y="632"/>
                  </a:cubicBezTo>
                  <a:cubicBezTo>
                    <a:pt x="243" y="667"/>
                    <a:pt x="243" y="667"/>
                    <a:pt x="243" y="667"/>
                  </a:cubicBezTo>
                  <a:cubicBezTo>
                    <a:pt x="242" y="669"/>
                    <a:pt x="242" y="669"/>
                    <a:pt x="242" y="669"/>
                  </a:cubicBezTo>
                  <a:cubicBezTo>
                    <a:pt x="196" y="670"/>
                    <a:pt x="196" y="670"/>
                    <a:pt x="196" y="670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66" y="631"/>
                    <a:pt x="166" y="631"/>
                    <a:pt x="166" y="631"/>
                  </a:cubicBezTo>
                  <a:cubicBezTo>
                    <a:pt x="161" y="648"/>
                    <a:pt x="161" y="648"/>
                    <a:pt x="161" y="648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5" y="652"/>
                    <a:pt x="135" y="652"/>
                    <a:pt x="135" y="652"/>
                  </a:cubicBezTo>
                  <a:cubicBezTo>
                    <a:pt x="134" y="652"/>
                    <a:pt x="134" y="652"/>
                    <a:pt x="134" y="652"/>
                  </a:cubicBezTo>
                  <a:cubicBezTo>
                    <a:pt x="121" y="644"/>
                    <a:pt x="104" y="637"/>
                    <a:pt x="87" y="635"/>
                  </a:cubicBezTo>
                  <a:cubicBezTo>
                    <a:pt x="77" y="634"/>
                    <a:pt x="66" y="641"/>
                    <a:pt x="49" y="655"/>
                  </a:cubicBezTo>
                  <a:cubicBezTo>
                    <a:pt x="31" y="670"/>
                    <a:pt x="18" y="684"/>
                    <a:pt x="12" y="696"/>
                  </a:cubicBezTo>
                  <a:cubicBezTo>
                    <a:pt x="15" y="699"/>
                    <a:pt x="17" y="703"/>
                    <a:pt x="17" y="709"/>
                  </a:cubicBezTo>
                  <a:cubicBezTo>
                    <a:pt x="19" y="717"/>
                    <a:pt x="20" y="723"/>
                    <a:pt x="20" y="731"/>
                  </a:cubicBezTo>
                  <a:cubicBezTo>
                    <a:pt x="19" y="740"/>
                    <a:pt x="16" y="745"/>
                    <a:pt x="12" y="749"/>
                  </a:cubicBezTo>
                  <a:cubicBezTo>
                    <a:pt x="7" y="752"/>
                    <a:pt x="4" y="762"/>
                    <a:pt x="0" y="779"/>
                  </a:cubicBezTo>
                  <a:cubicBezTo>
                    <a:pt x="17" y="790"/>
                    <a:pt x="17" y="790"/>
                    <a:pt x="17" y="790"/>
                  </a:cubicBezTo>
                  <a:cubicBezTo>
                    <a:pt x="40" y="766"/>
                    <a:pt x="40" y="766"/>
                    <a:pt x="40" y="766"/>
                  </a:cubicBezTo>
                  <a:cubicBezTo>
                    <a:pt x="70" y="799"/>
                    <a:pt x="70" y="799"/>
                    <a:pt x="70" y="799"/>
                  </a:cubicBezTo>
                  <a:cubicBezTo>
                    <a:pt x="70" y="801"/>
                    <a:pt x="70" y="801"/>
                    <a:pt x="70" y="801"/>
                  </a:cubicBezTo>
                  <a:cubicBezTo>
                    <a:pt x="76" y="859"/>
                    <a:pt x="76" y="859"/>
                    <a:pt x="76" y="859"/>
                  </a:cubicBezTo>
                  <a:cubicBezTo>
                    <a:pt x="76" y="860"/>
                    <a:pt x="76" y="860"/>
                    <a:pt x="76" y="860"/>
                  </a:cubicBezTo>
                  <a:cubicBezTo>
                    <a:pt x="75" y="860"/>
                    <a:pt x="75" y="860"/>
                    <a:pt x="75" y="860"/>
                  </a:cubicBezTo>
                  <a:cubicBezTo>
                    <a:pt x="58" y="940"/>
                    <a:pt x="58" y="940"/>
                    <a:pt x="58" y="940"/>
                  </a:cubicBezTo>
                  <a:cubicBezTo>
                    <a:pt x="54" y="940"/>
                    <a:pt x="54" y="940"/>
                    <a:pt x="54" y="940"/>
                  </a:cubicBezTo>
                  <a:cubicBezTo>
                    <a:pt x="30" y="940"/>
                    <a:pt x="14" y="941"/>
                    <a:pt x="8" y="946"/>
                  </a:cubicBezTo>
                  <a:cubicBezTo>
                    <a:pt x="9" y="951"/>
                    <a:pt x="19" y="959"/>
                    <a:pt x="37" y="971"/>
                  </a:cubicBezTo>
                  <a:cubicBezTo>
                    <a:pt x="52" y="969"/>
                    <a:pt x="52" y="969"/>
                    <a:pt x="52" y="969"/>
                  </a:cubicBezTo>
                  <a:cubicBezTo>
                    <a:pt x="55" y="969"/>
                    <a:pt x="55" y="969"/>
                    <a:pt x="55" y="969"/>
                  </a:cubicBezTo>
                  <a:cubicBezTo>
                    <a:pt x="56" y="970"/>
                    <a:pt x="56" y="970"/>
                    <a:pt x="56" y="970"/>
                  </a:cubicBezTo>
                  <a:cubicBezTo>
                    <a:pt x="91" y="1004"/>
                    <a:pt x="91" y="1004"/>
                    <a:pt x="91" y="1004"/>
                  </a:cubicBezTo>
                  <a:cubicBezTo>
                    <a:pt x="105" y="1015"/>
                    <a:pt x="104" y="1035"/>
                    <a:pt x="86" y="1065"/>
                  </a:cubicBezTo>
                  <a:cubicBezTo>
                    <a:pt x="91" y="1098"/>
                    <a:pt x="91" y="1098"/>
                    <a:pt x="91" y="1098"/>
                  </a:cubicBezTo>
                  <a:cubicBezTo>
                    <a:pt x="105" y="1101"/>
                    <a:pt x="105" y="1101"/>
                    <a:pt x="105" y="1101"/>
                  </a:cubicBezTo>
                  <a:cubicBezTo>
                    <a:pt x="159" y="1101"/>
                    <a:pt x="159" y="1101"/>
                    <a:pt x="159" y="1101"/>
                  </a:cubicBezTo>
                  <a:cubicBezTo>
                    <a:pt x="131" y="1126"/>
                    <a:pt x="131" y="1126"/>
                    <a:pt x="131" y="1126"/>
                  </a:cubicBezTo>
                  <a:cubicBezTo>
                    <a:pt x="147" y="1134"/>
                    <a:pt x="147" y="1134"/>
                    <a:pt x="147" y="1134"/>
                  </a:cubicBezTo>
                  <a:cubicBezTo>
                    <a:pt x="147" y="1134"/>
                    <a:pt x="147" y="1134"/>
                    <a:pt x="147" y="1134"/>
                  </a:cubicBezTo>
                  <a:cubicBezTo>
                    <a:pt x="168" y="1146"/>
                    <a:pt x="168" y="1146"/>
                    <a:pt x="168" y="1146"/>
                  </a:cubicBezTo>
                  <a:cubicBezTo>
                    <a:pt x="225" y="1170"/>
                    <a:pt x="225" y="1170"/>
                    <a:pt x="225" y="1170"/>
                  </a:cubicBezTo>
                  <a:cubicBezTo>
                    <a:pt x="226" y="1171"/>
                    <a:pt x="226" y="1171"/>
                    <a:pt x="226" y="1171"/>
                  </a:cubicBezTo>
                  <a:cubicBezTo>
                    <a:pt x="228" y="1171"/>
                    <a:pt x="228" y="1171"/>
                    <a:pt x="228" y="1171"/>
                  </a:cubicBezTo>
                  <a:cubicBezTo>
                    <a:pt x="234" y="1258"/>
                    <a:pt x="234" y="1258"/>
                    <a:pt x="234" y="1258"/>
                  </a:cubicBezTo>
                  <a:cubicBezTo>
                    <a:pt x="235" y="1275"/>
                    <a:pt x="247" y="1287"/>
                    <a:pt x="273" y="1296"/>
                  </a:cubicBezTo>
                  <a:cubicBezTo>
                    <a:pt x="277" y="1294"/>
                    <a:pt x="277" y="1294"/>
                    <a:pt x="277" y="1294"/>
                  </a:cubicBezTo>
                  <a:cubicBezTo>
                    <a:pt x="278" y="1294"/>
                    <a:pt x="278" y="1294"/>
                    <a:pt x="278" y="1294"/>
                  </a:cubicBezTo>
                  <a:cubicBezTo>
                    <a:pt x="279" y="1294"/>
                    <a:pt x="279" y="1294"/>
                    <a:pt x="279" y="1294"/>
                  </a:cubicBezTo>
                  <a:cubicBezTo>
                    <a:pt x="338" y="1302"/>
                    <a:pt x="338" y="1302"/>
                    <a:pt x="338" y="1302"/>
                  </a:cubicBezTo>
                  <a:cubicBezTo>
                    <a:pt x="342" y="1302"/>
                    <a:pt x="342" y="1302"/>
                    <a:pt x="342" y="1302"/>
                  </a:cubicBezTo>
                  <a:cubicBezTo>
                    <a:pt x="342" y="1301"/>
                    <a:pt x="342" y="1301"/>
                    <a:pt x="342" y="1301"/>
                  </a:cubicBezTo>
                  <a:cubicBezTo>
                    <a:pt x="343" y="1299"/>
                    <a:pt x="343" y="1299"/>
                    <a:pt x="343" y="1299"/>
                  </a:cubicBezTo>
                  <a:cubicBezTo>
                    <a:pt x="350" y="1287"/>
                    <a:pt x="354" y="1279"/>
                    <a:pt x="354" y="1277"/>
                  </a:cubicBezTo>
                  <a:cubicBezTo>
                    <a:pt x="354" y="1275"/>
                    <a:pt x="354" y="1275"/>
                    <a:pt x="354" y="1275"/>
                  </a:cubicBezTo>
                  <a:cubicBezTo>
                    <a:pt x="353" y="1265"/>
                    <a:pt x="357" y="1257"/>
                    <a:pt x="366" y="1251"/>
                  </a:cubicBezTo>
                  <a:cubicBezTo>
                    <a:pt x="374" y="1244"/>
                    <a:pt x="379" y="1238"/>
                    <a:pt x="382" y="1230"/>
                  </a:cubicBezTo>
                  <a:cubicBezTo>
                    <a:pt x="383" y="1229"/>
                    <a:pt x="383" y="1229"/>
                    <a:pt x="383" y="1229"/>
                  </a:cubicBezTo>
                  <a:cubicBezTo>
                    <a:pt x="387" y="1221"/>
                    <a:pt x="397" y="1219"/>
                    <a:pt x="415" y="1224"/>
                  </a:cubicBezTo>
                  <a:cubicBezTo>
                    <a:pt x="416" y="1224"/>
                    <a:pt x="416" y="1224"/>
                    <a:pt x="416" y="1224"/>
                  </a:cubicBezTo>
                  <a:cubicBezTo>
                    <a:pt x="416" y="1224"/>
                    <a:pt x="416" y="1224"/>
                    <a:pt x="416" y="1224"/>
                  </a:cubicBezTo>
                  <a:cubicBezTo>
                    <a:pt x="436" y="1236"/>
                    <a:pt x="436" y="1236"/>
                    <a:pt x="436" y="1236"/>
                  </a:cubicBezTo>
                  <a:cubicBezTo>
                    <a:pt x="503" y="1248"/>
                    <a:pt x="503" y="1248"/>
                    <a:pt x="503" y="1248"/>
                  </a:cubicBezTo>
                  <a:cubicBezTo>
                    <a:pt x="544" y="1245"/>
                    <a:pt x="544" y="1245"/>
                    <a:pt x="544" y="1245"/>
                  </a:cubicBezTo>
                  <a:cubicBezTo>
                    <a:pt x="573" y="1233"/>
                    <a:pt x="573" y="1233"/>
                    <a:pt x="573" y="1233"/>
                  </a:cubicBezTo>
                  <a:cubicBezTo>
                    <a:pt x="579" y="1225"/>
                    <a:pt x="583" y="1222"/>
                    <a:pt x="586" y="1220"/>
                  </a:cubicBezTo>
                  <a:cubicBezTo>
                    <a:pt x="591" y="1219"/>
                    <a:pt x="599" y="1221"/>
                    <a:pt x="607" y="1228"/>
                  </a:cubicBezTo>
                  <a:cubicBezTo>
                    <a:pt x="611" y="1230"/>
                    <a:pt x="611" y="1230"/>
                    <a:pt x="611" y="1230"/>
                  </a:cubicBezTo>
                  <a:cubicBezTo>
                    <a:pt x="616" y="1234"/>
                    <a:pt x="619" y="1240"/>
                    <a:pt x="623" y="1252"/>
                  </a:cubicBezTo>
                  <a:cubicBezTo>
                    <a:pt x="644" y="1267"/>
                    <a:pt x="644" y="1267"/>
                    <a:pt x="644" y="1267"/>
                  </a:cubicBezTo>
                  <a:cubicBezTo>
                    <a:pt x="660" y="1267"/>
                    <a:pt x="660" y="1267"/>
                    <a:pt x="660" y="1267"/>
                  </a:cubicBezTo>
                  <a:cubicBezTo>
                    <a:pt x="661" y="1267"/>
                    <a:pt x="661" y="1267"/>
                    <a:pt x="661" y="1267"/>
                  </a:cubicBezTo>
                  <a:cubicBezTo>
                    <a:pt x="663" y="1267"/>
                    <a:pt x="663" y="1267"/>
                    <a:pt x="663" y="1267"/>
                  </a:cubicBezTo>
                  <a:cubicBezTo>
                    <a:pt x="664" y="1267"/>
                    <a:pt x="664" y="1267"/>
                    <a:pt x="664" y="1267"/>
                  </a:cubicBezTo>
                  <a:cubicBezTo>
                    <a:pt x="686" y="1277"/>
                    <a:pt x="686" y="1277"/>
                    <a:pt x="686" y="1277"/>
                  </a:cubicBezTo>
                  <a:cubicBezTo>
                    <a:pt x="728" y="1274"/>
                    <a:pt x="728" y="1274"/>
                    <a:pt x="728" y="1274"/>
                  </a:cubicBezTo>
                  <a:cubicBezTo>
                    <a:pt x="751" y="1266"/>
                    <a:pt x="751" y="1266"/>
                    <a:pt x="751" y="1266"/>
                  </a:cubicBezTo>
                  <a:cubicBezTo>
                    <a:pt x="811" y="1272"/>
                    <a:pt x="811" y="1272"/>
                    <a:pt x="811" y="1272"/>
                  </a:cubicBezTo>
                  <a:cubicBezTo>
                    <a:pt x="837" y="1264"/>
                    <a:pt x="837" y="1264"/>
                    <a:pt x="837" y="1264"/>
                  </a:cubicBezTo>
                  <a:cubicBezTo>
                    <a:pt x="868" y="1252"/>
                    <a:pt x="868" y="1252"/>
                    <a:pt x="868" y="1252"/>
                  </a:cubicBezTo>
                  <a:cubicBezTo>
                    <a:pt x="874" y="1247"/>
                    <a:pt x="882" y="1244"/>
                    <a:pt x="892" y="1241"/>
                  </a:cubicBezTo>
                  <a:cubicBezTo>
                    <a:pt x="950" y="1241"/>
                    <a:pt x="950" y="1241"/>
                    <a:pt x="950" y="1241"/>
                  </a:cubicBezTo>
                  <a:cubicBezTo>
                    <a:pt x="971" y="1234"/>
                    <a:pt x="971" y="1234"/>
                    <a:pt x="971" y="1234"/>
                  </a:cubicBezTo>
                  <a:cubicBezTo>
                    <a:pt x="980" y="1228"/>
                    <a:pt x="987" y="1225"/>
                    <a:pt x="993" y="1225"/>
                  </a:cubicBezTo>
                  <a:cubicBezTo>
                    <a:pt x="1027" y="1225"/>
                    <a:pt x="1027" y="1225"/>
                    <a:pt x="1027" y="1225"/>
                  </a:cubicBezTo>
                  <a:cubicBezTo>
                    <a:pt x="1043" y="1237"/>
                    <a:pt x="1043" y="1237"/>
                    <a:pt x="1043" y="1237"/>
                  </a:cubicBezTo>
                  <a:cubicBezTo>
                    <a:pt x="1088" y="1246"/>
                    <a:pt x="1088" y="1246"/>
                    <a:pt x="1088" y="1246"/>
                  </a:cubicBezTo>
                  <a:cubicBezTo>
                    <a:pt x="1095" y="1246"/>
                    <a:pt x="1101" y="1252"/>
                    <a:pt x="1112" y="1261"/>
                  </a:cubicBezTo>
                  <a:cubicBezTo>
                    <a:pt x="1131" y="1274"/>
                    <a:pt x="1131" y="1274"/>
                    <a:pt x="1131" y="1274"/>
                  </a:cubicBezTo>
                  <a:cubicBezTo>
                    <a:pt x="1133" y="1276"/>
                    <a:pt x="1133" y="1276"/>
                    <a:pt x="1133" y="1276"/>
                  </a:cubicBezTo>
                  <a:cubicBezTo>
                    <a:pt x="1176" y="1277"/>
                    <a:pt x="1176" y="1277"/>
                    <a:pt x="1176" y="1277"/>
                  </a:cubicBezTo>
                  <a:cubicBezTo>
                    <a:pt x="1176" y="1277"/>
                    <a:pt x="1176" y="1277"/>
                    <a:pt x="1176" y="1277"/>
                  </a:cubicBezTo>
                  <a:cubicBezTo>
                    <a:pt x="1177" y="1277"/>
                    <a:pt x="1177" y="1277"/>
                    <a:pt x="1177" y="1277"/>
                  </a:cubicBezTo>
                  <a:cubicBezTo>
                    <a:pt x="1197" y="1287"/>
                    <a:pt x="1197" y="1287"/>
                    <a:pt x="1197" y="1287"/>
                  </a:cubicBezTo>
                  <a:cubicBezTo>
                    <a:pt x="1224" y="1293"/>
                    <a:pt x="1224" y="1293"/>
                    <a:pt x="1224" y="1293"/>
                  </a:cubicBezTo>
                  <a:cubicBezTo>
                    <a:pt x="1225" y="1293"/>
                    <a:pt x="1225" y="1293"/>
                    <a:pt x="1225" y="1293"/>
                  </a:cubicBezTo>
                  <a:cubicBezTo>
                    <a:pt x="1247" y="1296"/>
                    <a:pt x="1247" y="1296"/>
                    <a:pt x="1247" y="1296"/>
                  </a:cubicBezTo>
                  <a:cubicBezTo>
                    <a:pt x="1253" y="1283"/>
                    <a:pt x="1253" y="1283"/>
                    <a:pt x="1253" y="1283"/>
                  </a:cubicBezTo>
                  <a:cubicBezTo>
                    <a:pt x="1244" y="1262"/>
                    <a:pt x="1244" y="1262"/>
                    <a:pt x="1244" y="1262"/>
                  </a:cubicBezTo>
                  <a:cubicBezTo>
                    <a:pt x="1239" y="1241"/>
                    <a:pt x="1239" y="1241"/>
                    <a:pt x="1239" y="1241"/>
                  </a:cubicBezTo>
                  <a:cubicBezTo>
                    <a:pt x="1239" y="1240"/>
                    <a:pt x="1239" y="1240"/>
                    <a:pt x="1239" y="1240"/>
                  </a:cubicBezTo>
                  <a:cubicBezTo>
                    <a:pt x="1238" y="1240"/>
                    <a:pt x="1238" y="1240"/>
                    <a:pt x="1238" y="1240"/>
                  </a:cubicBezTo>
                  <a:cubicBezTo>
                    <a:pt x="1242" y="1237"/>
                    <a:pt x="1242" y="1237"/>
                    <a:pt x="1242" y="1237"/>
                  </a:cubicBezTo>
                  <a:cubicBezTo>
                    <a:pt x="1256" y="1217"/>
                    <a:pt x="1256" y="1217"/>
                    <a:pt x="1256" y="1217"/>
                  </a:cubicBezTo>
                  <a:cubicBezTo>
                    <a:pt x="1256" y="1216"/>
                    <a:pt x="1256" y="1216"/>
                    <a:pt x="1256" y="1216"/>
                  </a:cubicBezTo>
                  <a:cubicBezTo>
                    <a:pt x="1256" y="1216"/>
                    <a:pt x="1256" y="1216"/>
                    <a:pt x="1256" y="1216"/>
                  </a:cubicBezTo>
                  <a:cubicBezTo>
                    <a:pt x="1257" y="1216"/>
                    <a:pt x="1257" y="1216"/>
                    <a:pt x="1257" y="1216"/>
                  </a:cubicBezTo>
                  <a:cubicBezTo>
                    <a:pt x="1257" y="1215"/>
                    <a:pt x="1257" y="1215"/>
                    <a:pt x="1257" y="1215"/>
                  </a:cubicBezTo>
                  <a:cubicBezTo>
                    <a:pt x="1272" y="1204"/>
                    <a:pt x="1272" y="1204"/>
                    <a:pt x="1272" y="1204"/>
                  </a:cubicBezTo>
                  <a:cubicBezTo>
                    <a:pt x="1272" y="1204"/>
                    <a:pt x="1272" y="1204"/>
                    <a:pt x="1272" y="1204"/>
                  </a:cubicBezTo>
                  <a:cubicBezTo>
                    <a:pt x="1269" y="1198"/>
                    <a:pt x="1269" y="1198"/>
                    <a:pt x="1269" y="1198"/>
                  </a:cubicBezTo>
                  <a:cubicBezTo>
                    <a:pt x="1263" y="1177"/>
                    <a:pt x="1263" y="1177"/>
                    <a:pt x="1263" y="1177"/>
                  </a:cubicBezTo>
                  <a:cubicBezTo>
                    <a:pt x="1263" y="1174"/>
                    <a:pt x="1259" y="1171"/>
                    <a:pt x="1253" y="1167"/>
                  </a:cubicBezTo>
                  <a:cubicBezTo>
                    <a:pt x="1253" y="1167"/>
                    <a:pt x="1253" y="1167"/>
                    <a:pt x="1253" y="1167"/>
                  </a:cubicBezTo>
                  <a:cubicBezTo>
                    <a:pt x="1237" y="1150"/>
                    <a:pt x="1237" y="1150"/>
                    <a:pt x="1237" y="1150"/>
                  </a:cubicBezTo>
                  <a:cubicBezTo>
                    <a:pt x="1217" y="1133"/>
                    <a:pt x="1217" y="1133"/>
                    <a:pt x="1217" y="1133"/>
                  </a:cubicBezTo>
                  <a:cubicBezTo>
                    <a:pt x="1216" y="1131"/>
                    <a:pt x="1216" y="1131"/>
                    <a:pt x="1216" y="1131"/>
                  </a:cubicBezTo>
                  <a:cubicBezTo>
                    <a:pt x="1214" y="1130"/>
                    <a:pt x="1214" y="1130"/>
                    <a:pt x="1214" y="1130"/>
                  </a:cubicBezTo>
                  <a:cubicBezTo>
                    <a:pt x="1215" y="1129"/>
                    <a:pt x="1215" y="1129"/>
                    <a:pt x="1215" y="1129"/>
                  </a:cubicBezTo>
                  <a:cubicBezTo>
                    <a:pt x="1215" y="1127"/>
                    <a:pt x="1215" y="1127"/>
                    <a:pt x="1215" y="1127"/>
                  </a:cubicBezTo>
                  <a:cubicBezTo>
                    <a:pt x="1218" y="1107"/>
                    <a:pt x="1218" y="1107"/>
                    <a:pt x="1218" y="1107"/>
                  </a:cubicBezTo>
                  <a:cubicBezTo>
                    <a:pt x="1218" y="1092"/>
                    <a:pt x="1218" y="1092"/>
                    <a:pt x="1218" y="1092"/>
                  </a:cubicBezTo>
                  <a:cubicBezTo>
                    <a:pt x="1209" y="1067"/>
                    <a:pt x="1209" y="1067"/>
                    <a:pt x="1209" y="1067"/>
                  </a:cubicBezTo>
                  <a:cubicBezTo>
                    <a:pt x="1233" y="1062"/>
                    <a:pt x="1233" y="1062"/>
                    <a:pt x="1233" y="1062"/>
                  </a:cubicBezTo>
                  <a:cubicBezTo>
                    <a:pt x="1245" y="1050"/>
                    <a:pt x="1245" y="1050"/>
                    <a:pt x="1245" y="1050"/>
                  </a:cubicBezTo>
                  <a:cubicBezTo>
                    <a:pt x="1274" y="1050"/>
                    <a:pt x="1274" y="1050"/>
                    <a:pt x="1274" y="1050"/>
                  </a:cubicBezTo>
                  <a:cubicBezTo>
                    <a:pt x="1304" y="1046"/>
                    <a:pt x="1304" y="1046"/>
                    <a:pt x="1304" y="1046"/>
                  </a:cubicBezTo>
                  <a:cubicBezTo>
                    <a:pt x="1305" y="1046"/>
                    <a:pt x="1305" y="1046"/>
                    <a:pt x="1305" y="1046"/>
                  </a:cubicBezTo>
                  <a:cubicBezTo>
                    <a:pt x="1325" y="1048"/>
                    <a:pt x="1325" y="1048"/>
                    <a:pt x="1325" y="1048"/>
                  </a:cubicBezTo>
                  <a:cubicBezTo>
                    <a:pt x="1348" y="1039"/>
                    <a:pt x="1348" y="1039"/>
                    <a:pt x="1348" y="1039"/>
                  </a:cubicBezTo>
                  <a:cubicBezTo>
                    <a:pt x="1374" y="1036"/>
                    <a:pt x="1374" y="1036"/>
                    <a:pt x="1374" y="1036"/>
                  </a:cubicBezTo>
                  <a:cubicBezTo>
                    <a:pt x="1391" y="1029"/>
                    <a:pt x="1391" y="1029"/>
                    <a:pt x="1391" y="1029"/>
                  </a:cubicBezTo>
                  <a:cubicBezTo>
                    <a:pt x="1392" y="1029"/>
                    <a:pt x="1392" y="1029"/>
                    <a:pt x="1392" y="1029"/>
                  </a:cubicBezTo>
                  <a:cubicBezTo>
                    <a:pt x="1438" y="1020"/>
                    <a:pt x="1438" y="1020"/>
                    <a:pt x="1438" y="1020"/>
                  </a:cubicBezTo>
                  <a:cubicBezTo>
                    <a:pt x="1445" y="1013"/>
                    <a:pt x="1445" y="1013"/>
                    <a:pt x="1445" y="1013"/>
                  </a:cubicBezTo>
                  <a:cubicBezTo>
                    <a:pt x="1443" y="1005"/>
                    <a:pt x="1443" y="1005"/>
                    <a:pt x="1443" y="1005"/>
                  </a:cubicBezTo>
                  <a:cubicBezTo>
                    <a:pt x="1435" y="990"/>
                    <a:pt x="1435" y="990"/>
                    <a:pt x="1435" y="990"/>
                  </a:cubicBezTo>
                  <a:cubicBezTo>
                    <a:pt x="1435" y="989"/>
                    <a:pt x="1435" y="989"/>
                    <a:pt x="1435" y="989"/>
                  </a:cubicBezTo>
                  <a:cubicBezTo>
                    <a:pt x="1434" y="988"/>
                    <a:pt x="1434" y="988"/>
                    <a:pt x="1434" y="988"/>
                  </a:cubicBezTo>
                  <a:cubicBezTo>
                    <a:pt x="1434" y="987"/>
                    <a:pt x="1434" y="987"/>
                    <a:pt x="1434" y="987"/>
                  </a:cubicBezTo>
                  <a:cubicBezTo>
                    <a:pt x="1436" y="971"/>
                    <a:pt x="1436" y="971"/>
                    <a:pt x="1436" y="971"/>
                  </a:cubicBezTo>
                  <a:cubicBezTo>
                    <a:pt x="1437" y="970"/>
                    <a:pt x="1437" y="970"/>
                    <a:pt x="1437" y="970"/>
                  </a:cubicBezTo>
                  <a:cubicBezTo>
                    <a:pt x="1437" y="948"/>
                    <a:pt x="1437" y="948"/>
                    <a:pt x="1437" y="948"/>
                  </a:cubicBezTo>
                  <a:cubicBezTo>
                    <a:pt x="1433" y="929"/>
                    <a:pt x="1433" y="929"/>
                    <a:pt x="1433" y="929"/>
                  </a:cubicBezTo>
                  <a:cubicBezTo>
                    <a:pt x="1433" y="929"/>
                    <a:pt x="1433" y="929"/>
                    <a:pt x="1433" y="929"/>
                  </a:cubicBezTo>
                  <a:cubicBezTo>
                    <a:pt x="1433" y="928"/>
                    <a:pt x="1433" y="928"/>
                    <a:pt x="1433" y="928"/>
                  </a:cubicBezTo>
                  <a:cubicBezTo>
                    <a:pt x="1443" y="906"/>
                    <a:pt x="1443" y="906"/>
                    <a:pt x="1443" y="906"/>
                  </a:cubicBezTo>
                  <a:cubicBezTo>
                    <a:pt x="1447" y="897"/>
                    <a:pt x="1453" y="892"/>
                    <a:pt x="1459" y="892"/>
                  </a:cubicBezTo>
                  <a:cubicBezTo>
                    <a:pt x="1486" y="894"/>
                    <a:pt x="1486" y="894"/>
                    <a:pt x="1486" y="894"/>
                  </a:cubicBezTo>
                  <a:cubicBezTo>
                    <a:pt x="1491" y="894"/>
                    <a:pt x="1496" y="892"/>
                    <a:pt x="1501" y="887"/>
                  </a:cubicBezTo>
                  <a:cubicBezTo>
                    <a:pt x="1542" y="832"/>
                    <a:pt x="1542" y="832"/>
                    <a:pt x="1542" y="832"/>
                  </a:cubicBezTo>
                  <a:cubicBezTo>
                    <a:pt x="1542" y="831"/>
                    <a:pt x="1542" y="831"/>
                    <a:pt x="1542" y="831"/>
                  </a:cubicBezTo>
                  <a:cubicBezTo>
                    <a:pt x="1543" y="829"/>
                    <a:pt x="1543" y="829"/>
                    <a:pt x="1543" y="829"/>
                  </a:cubicBezTo>
                  <a:cubicBezTo>
                    <a:pt x="1566" y="811"/>
                    <a:pt x="1566" y="811"/>
                    <a:pt x="1566" y="811"/>
                  </a:cubicBezTo>
                  <a:cubicBezTo>
                    <a:pt x="1568" y="809"/>
                    <a:pt x="1568" y="809"/>
                    <a:pt x="1568" y="809"/>
                  </a:cubicBezTo>
                  <a:cubicBezTo>
                    <a:pt x="1576" y="807"/>
                    <a:pt x="1581" y="804"/>
                    <a:pt x="1585" y="802"/>
                  </a:cubicBezTo>
                  <a:cubicBezTo>
                    <a:pt x="1590" y="797"/>
                    <a:pt x="1590" y="797"/>
                    <a:pt x="1590" y="797"/>
                  </a:cubicBezTo>
                  <a:cubicBezTo>
                    <a:pt x="1597" y="787"/>
                    <a:pt x="1604" y="783"/>
                    <a:pt x="1608" y="783"/>
                  </a:cubicBezTo>
                  <a:cubicBezTo>
                    <a:pt x="1644" y="790"/>
                    <a:pt x="1644" y="790"/>
                    <a:pt x="1644" y="790"/>
                  </a:cubicBezTo>
                  <a:cubicBezTo>
                    <a:pt x="1674" y="776"/>
                    <a:pt x="1674" y="776"/>
                    <a:pt x="1674" y="776"/>
                  </a:cubicBezTo>
                  <a:cubicBezTo>
                    <a:pt x="1674" y="776"/>
                    <a:pt x="1674" y="776"/>
                    <a:pt x="1674" y="776"/>
                  </a:cubicBezTo>
                  <a:cubicBezTo>
                    <a:pt x="1675" y="776"/>
                    <a:pt x="1675" y="776"/>
                    <a:pt x="1675" y="776"/>
                  </a:cubicBezTo>
                  <a:cubicBezTo>
                    <a:pt x="1675" y="776"/>
                    <a:pt x="1675" y="776"/>
                    <a:pt x="1675" y="776"/>
                  </a:cubicBezTo>
                  <a:cubicBezTo>
                    <a:pt x="1676" y="776"/>
                    <a:pt x="1676" y="776"/>
                    <a:pt x="1676" y="776"/>
                  </a:cubicBezTo>
                  <a:cubicBezTo>
                    <a:pt x="1694" y="774"/>
                    <a:pt x="1694" y="774"/>
                    <a:pt x="1694" y="774"/>
                  </a:cubicBezTo>
                  <a:cubicBezTo>
                    <a:pt x="1709" y="767"/>
                    <a:pt x="1709" y="767"/>
                    <a:pt x="1709" y="767"/>
                  </a:cubicBezTo>
                  <a:cubicBezTo>
                    <a:pt x="1709" y="743"/>
                    <a:pt x="1709" y="743"/>
                    <a:pt x="1709" y="743"/>
                  </a:cubicBezTo>
                  <a:cubicBezTo>
                    <a:pt x="1713" y="712"/>
                    <a:pt x="1713" y="712"/>
                    <a:pt x="1713" y="712"/>
                  </a:cubicBezTo>
                  <a:cubicBezTo>
                    <a:pt x="1713" y="711"/>
                    <a:pt x="1713" y="711"/>
                    <a:pt x="1713" y="711"/>
                  </a:cubicBezTo>
                  <a:cubicBezTo>
                    <a:pt x="1713" y="711"/>
                    <a:pt x="1713" y="711"/>
                    <a:pt x="1713" y="711"/>
                  </a:cubicBezTo>
                  <a:cubicBezTo>
                    <a:pt x="1713" y="710"/>
                    <a:pt x="1713" y="710"/>
                    <a:pt x="1713" y="710"/>
                  </a:cubicBezTo>
                  <a:cubicBezTo>
                    <a:pt x="1719" y="702"/>
                    <a:pt x="1719" y="702"/>
                    <a:pt x="1719" y="702"/>
                  </a:cubicBezTo>
                  <a:lnTo>
                    <a:pt x="1719" y="701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16" name="Freeform 9"/>
            <p:cNvSpPr>
              <a:spLocks/>
            </p:cNvSpPr>
            <p:nvPr/>
          </p:nvSpPr>
          <p:spPr bwMode="auto">
            <a:xfrm>
              <a:off x="2322373" y="3410920"/>
              <a:ext cx="1240718" cy="884092"/>
            </a:xfrm>
            <a:custGeom>
              <a:avLst/>
              <a:gdLst>
                <a:gd name="T0" fmla="*/ 2147483646 w 1071"/>
                <a:gd name="T1" fmla="*/ 2147483646 h 769"/>
                <a:gd name="T2" fmla="*/ 2147483646 w 1071"/>
                <a:gd name="T3" fmla="*/ 2147483646 h 769"/>
                <a:gd name="T4" fmla="*/ 2147483646 w 1071"/>
                <a:gd name="T5" fmla="*/ 2147483646 h 769"/>
                <a:gd name="T6" fmla="*/ 2147483646 w 1071"/>
                <a:gd name="T7" fmla="*/ 2147483646 h 769"/>
                <a:gd name="T8" fmla="*/ 2147483646 w 1071"/>
                <a:gd name="T9" fmla="*/ 2147483646 h 769"/>
                <a:gd name="T10" fmla="*/ 2147483646 w 1071"/>
                <a:gd name="T11" fmla="*/ 2147483646 h 769"/>
                <a:gd name="T12" fmla="*/ 2147483646 w 1071"/>
                <a:gd name="T13" fmla="*/ 2147483646 h 769"/>
                <a:gd name="T14" fmla="*/ 2147483646 w 1071"/>
                <a:gd name="T15" fmla="*/ 2147483646 h 769"/>
                <a:gd name="T16" fmla="*/ 2147483646 w 1071"/>
                <a:gd name="T17" fmla="*/ 2147483646 h 769"/>
                <a:gd name="T18" fmla="*/ 2147483646 w 1071"/>
                <a:gd name="T19" fmla="*/ 2147483646 h 769"/>
                <a:gd name="T20" fmla="*/ 2147483646 w 1071"/>
                <a:gd name="T21" fmla="*/ 2147483646 h 769"/>
                <a:gd name="T22" fmla="*/ 2147483646 w 1071"/>
                <a:gd name="T23" fmla="*/ 2147483646 h 769"/>
                <a:gd name="T24" fmla="*/ 2147483646 w 1071"/>
                <a:gd name="T25" fmla="*/ 2147483646 h 769"/>
                <a:gd name="T26" fmla="*/ 2147483646 w 1071"/>
                <a:gd name="T27" fmla="*/ 2147483646 h 769"/>
                <a:gd name="T28" fmla="*/ 2147483646 w 1071"/>
                <a:gd name="T29" fmla="*/ 2147483646 h 769"/>
                <a:gd name="T30" fmla="*/ 2147483646 w 1071"/>
                <a:gd name="T31" fmla="*/ 2147483646 h 769"/>
                <a:gd name="T32" fmla="*/ 2147483646 w 1071"/>
                <a:gd name="T33" fmla="*/ 2147483646 h 769"/>
                <a:gd name="T34" fmla="*/ 2147483646 w 1071"/>
                <a:gd name="T35" fmla="*/ 2147483646 h 769"/>
                <a:gd name="T36" fmla="*/ 2147483646 w 1071"/>
                <a:gd name="T37" fmla="*/ 2147483646 h 769"/>
                <a:gd name="T38" fmla="*/ 2147483646 w 1071"/>
                <a:gd name="T39" fmla="*/ 2147483646 h 769"/>
                <a:gd name="T40" fmla="*/ 2147483646 w 1071"/>
                <a:gd name="T41" fmla="*/ 2147483646 h 769"/>
                <a:gd name="T42" fmla="*/ 2147483646 w 1071"/>
                <a:gd name="T43" fmla="*/ 2147483646 h 769"/>
                <a:gd name="T44" fmla="*/ 2147483646 w 1071"/>
                <a:gd name="T45" fmla="*/ 2147483646 h 769"/>
                <a:gd name="T46" fmla="*/ 2147483646 w 1071"/>
                <a:gd name="T47" fmla="*/ 2147483646 h 769"/>
                <a:gd name="T48" fmla="*/ 2147483646 w 1071"/>
                <a:gd name="T49" fmla="*/ 2147483646 h 769"/>
                <a:gd name="T50" fmla="*/ 2147483646 w 1071"/>
                <a:gd name="T51" fmla="*/ 2147483646 h 769"/>
                <a:gd name="T52" fmla="*/ 2147483646 w 1071"/>
                <a:gd name="T53" fmla="*/ 2147483646 h 769"/>
                <a:gd name="T54" fmla="*/ 2147483646 w 1071"/>
                <a:gd name="T55" fmla="*/ 2147483646 h 769"/>
                <a:gd name="T56" fmla="*/ 2147483646 w 1071"/>
                <a:gd name="T57" fmla="*/ 2147483646 h 769"/>
                <a:gd name="T58" fmla="*/ 2147483646 w 1071"/>
                <a:gd name="T59" fmla="*/ 2147483646 h 769"/>
                <a:gd name="T60" fmla="*/ 2147483646 w 1071"/>
                <a:gd name="T61" fmla="*/ 2147483646 h 769"/>
                <a:gd name="T62" fmla="*/ 2147483646 w 1071"/>
                <a:gd name="T63" fmla="*/ 2147483646 h 769"/>
                <a:gd name="T64" fmla="*/ 2147483646 w 1071"/>
                <a:gd name="T65" fmla="*/ 2147483646 h 769"/>
                <a:gd name="T66" fmla="*/ 2147483646 w 1071"/>
                <a:gd name="T67" fmla="*/ 2147483646 h 769"/>
                <a:gd name="T68" fmla="*/ 2147483646 w 1071"/>
                <a:gd name="T69" fmla="*/ 2147483646 h 769"/>
                <a:gd name="T70" fmla="*/ 2147483646 w 1071"/>
                <a:gd name="T71" fmla="*/ 2147483646 h 769"/>
                <a:gd name="T72" fmla="*/ 2147483646 w 1071"/>
                <a:gd name="T73" fmla="*/ 2147483646 h 769"/>
                <a:gd name="T74" fmla="*/ 2147483646 w 1071"/>
                <a:gd name="T75" fmla="*/ 2147483646 h 769"/>
                <a:gd name="T76" fmla="*/ 2147483646 w 1071"/>
                <a:gd name="T77" fmla="*/ 2147483646 h 769"/>
                <a:gd name="T78" fmla="*/ 2147483646 w 1071"/>
                <a:gd name="T79" fmla="*/ 2147483646 h 769"/>
                <a:gd name="T80" fmla="*/ 2147483646 w 1071"/>
                <a:gd name="T81" fmla="*/ 2147483646 h 769"/>
                <a:gd name="T82" fmla="*/ 2147483646 w 1071"/>
                <a:gd name="T83" fmla="*/ 2147483646 h 769"/>
                <a:gd name="T84" fmla="*/ 2147483646 w 1071"/>
                <a:gd name="T85" fmla="*/ 2147483646 h 769"/>
                <a:gd name="T86" fmla="*/ 2147483646 w 1071"/>
                <a:gd name="T87" fmla="*/ 2147483646 h 769"/>
                <a:gd name="T88" fmla="*/ 2147483646 w 1071"/>
                <a:gd name="T89" fmla="*/ 2147483646 h 769"/>
                <a:gd name="T90" fmla="*/ 2147483646 w 1071"/>
                <a:gd name="T91" fmla="*/ 2147483646 h 769"/>
                <a:gd name="T92" fmla="*/ 2147483646 w 1071"/>
                <a:gd name="T93" fmla="*/ 2147483646 h 769"/>
                <a:gd name="T94" fmla="*/ 2147483646 w 1071"/>
                <a:gd name="T95" fmla="*/ 2147483646 h 769"/>
                <a:gd name="T96" fmla="*/ 2147483646 w 1071"/>
                <a:gd name="T97" fmla="*/ 2147483646 h 769"/>
                <a:gd name="T98" fmla="*/ 2147483646 w 1071"/>
                <a:gd name="T99" fmla="*/ 2147483646 h 769"/>
                <a:gd name="T100" fmla="*/ 2147483646 w 1071"/>
                <a:gd name="T101" fmla="*/ 2147483646 h 769"/>
                <a:gd name="T102" fmla="*/ 2147483646 w 1071"/>
                <a:gd name="T103" fmla="*/ 2147483646 h 769"/>
                <a:gd name="T104" fmla="*/ 2147483646 w 1071"/>
                <a:gd name="T105" fmla="*/ 2147483646 h 769"/>
                <a:gd name="T106" fmla="*/ 2147483646 w 1071"/>
                <a:gd name="T107" fmla="*/ 2147483646 h 76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71"/>
                <a:gd name="T163" fmla="*/ 0 h 769"/>
                <a:gd name="T164" fmla="*/ 1071 w 1071"/>
                <a:gd name="T165" fmla="*/ 769 h 76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71" h="769">
                  <a:moveTo>
                    <a:pt x="639" y="40"/>
                  </a:moveTo>
                  <a:cubicBezTo>
                    <a:pt x="630" y="47"/>
                    <a:pt x="630" y="47"/>
                    <a:pt x="630" y="47"/>
                  </a:cubicBezTo>
                  <a:cubicBezTo>
                    <a:pt x="630" y="51"/>
                    <a:pt x="632" y="61"/>
                    <a:pt x="635" y="74"/>
                  </a:cubicBezTo>
                  <a:cubicBezTo>
                    <a:pt x="635" y="76"/>
                    <a:pt x="635" y="76"/>
                    <a:pt x="635" y="76"/>
                  </a:cubicBezTo>
                  <a:cubicBezTo>
                    <a:pt x="636" y="77"/>
                    <a:pt x="636" y="77"/>
                    <a:pt x="636" y="77"/>
                  </a:cubicBezTo>
                  <a:cubicBezTo>
                    <a:pt x="635" y="77"/>
                    <a:pt x="635" y="77"/>
                    <a:pt x="635" y="77"/>
                  </a:cubicBezTo>
                  <a:cubicBezTo>
                    <a:pt x="624" y="103"/>
                    <a:pt x="624" y="103"/>
                    <a:pt x="624" y="103"/>
                  </a:cubicBezTo>
                  <a:cubicBezTo>
                    <a:pt x="608" y="109"/>
                    <a:pt x="608" y="109"/>
                    <a:pt x="608" y="109"/>
                  </a:cubicBezTo>
                  <a:cubicBezTo>
                    <a:pt x="605" y="110"/>
                    <a:pt x="605" y="110"/>
                    <a:pt x="605" y="110"/>
                  </a:cubicBezTo>
                  <a:cubicBezTo>
                    <a:pt x="604" y="110"/>
                    <a:pt x="604" y="110"/>
                    <a:pt x="604" y="110"/>
                  </a:cubicBezTo>
                  <a:cubicBezTo>
                    <a:pt x="576" y="98"/>
                    <a:pt x="576" y="98"/>
                    <a:pt x="576" y="98"/>
                  </a:cubicBezTo>
                  <a:cubicBezTo>
                    <a:pt x="575" y="98"/>
                    <a:pt x="575" y="98"/>
                    <a:pt x="575" y="98"/>
                  </a:cubicBezTo>
                  <a:cubicBezTo>
                    <a:pt x="575" y="97"/>
                    <a:pt x="575" y="97"/>
                    <a:pt x="575" y="97"/>
                  </a:cubicBezTo>
                  <a:cubicBezTo>
                    <a:pt x="523" y="49"/>
                    <a:pt x="523" y="49"/>
                    <a:pt x="523" y="49"/>
                  </a:cubicBezTo>
                  <a:cubicBezTo>
                    <a:pt x="503" y="38"/>
                    <a:pt x="503" y="38"/>
                    <a:pt x="503" y="38"/>
                  </a:cubicBezTo>
                  <a:cubicBezTo>
                    <a:pt x="472" y="26"/>
                    <a:pt x="472" y="26"/>
                    <a:pt x="472" y="26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1" y="25"/>
                    <a:pt x="471" y="25"/>
                    <a:pt x="471" y="25"/>
                  </a:cubicBezTo>
                  <a:cubicBezTo>
                    <a:pt x="471" y="25"/>
                    <a:pt x="471" y="25"/>
                    <a:pt x="471" y="2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29" y="6"/>
                    <a:pt x="429" y="6"/>
                    <a:pt x="429" y="6"/>
                  </a:cubicBezTo>
                  <a:cubicBezTo>
                    <a:pt x="415" y="7"/>
                    <a:pt x="415" y="7"/>
                    <a:pt x="415" y="7"/>
                  </a:cubicBezTo>
                  <a:cubicBezTo>
                    <a:pt x="414" y="7"/>
                    <a:pt x="414" y="7"/>
                    <a:pt x="414" y="7"/>
                  </a:cubicBezTo>
                  <a:cubicBezTo>
                    <a:pt x="380" y="5"/>
                    <a:pt x="380" y="5"/>
                    <a:pt x="380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8" y="8"/>
                    <a:pt x="328" y="8"/>
                    <a:pt x="328" y="8"/>
                  </a:cubicBezTo>
                  <a:cubicBezTo>
                    <a:pt x="322" y="11"/>
                    <a:pt x="313" y="12"/>
                    <a:pt x="303" y="14"/>
                  </a:cubicBezTo>
                  <a:cubicBezTo>
                    <a:pt x="281" y="19"/>
                    <a:pt x="281" y="19"/>
                    <a:pt x="281" y="19"/>
                  </a:cubicBezTo>
                  <a:cubicBezTo>
                    <a:pt x="262" y="25"/>
                    <a:pt x="262" y="25"/>
                    <a:pt x="262" y="25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61" y="27"/>
                    <a:pt x="261" y="27"/>
                    <a:pt x="261" y="27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190" y="35"/>
                    <a:pt x="190" y="35"/>
                    <a:pt x="190" y="3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2" y="104"/>
                    <a:pt x="112" y="104"/>
                    <a:pt x="112" y="10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55" y="143"/>
                    <a:pt x="159" y="148"/>
                    <a:pt x="159" y="155"/>
                  </a:cubicBezTo>
                  <a:cubicBezTo>
                    <a:pt x="164" y="171"/>
                    <a:pt x="164" y="171"/>
                    <a:pt x="164" y="171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1" y="186"/>
                    <a:pt x="171" y="187"/>
                    <a:pt x="170" y="187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36" y="220"/>
                    <a:pt x="136" y="220"/>
                    <a:pt x="136" y="220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49" y="258"/>
                    <a:pt x="149" y="258"/>
                    <a:pt x="149" y="258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0" y="261"/>
                    <a:pt x="150" y="261"/>
                    <a:pt x="150" y="261"/>
                  </a:cubicBezTo>
                  <a:cubicBezTo>
                    <a:pt x="148" y="270"/>
                    <a:pt x="148" y="270"/>
                    <a:pt x="148" y="270"/>
                  </a:cubicBezTo>
                  <a:cubicBezTo>
                    <a:pt x="146" y="275"/>
                    <a:pt x="143" y="279"/>
                    <a:pt x="140" y="281"/>
                  </a:cubicBezTo>
                  <a:cubicBezTo>
                    <a:pt x="134" y="287"/>
                    <a:pt x="123" y="287"/>
                    <a:pt x="106" y="281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59" y="267"/>
                    <a:pt x="59" y="267"/>
                    <a:pt x="59" y="267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29" y="267"/>
                    <a:pt x="29" y="267"/>
                    <a:pt x="29" y="267"/>
                  </a:cubicBezTo>
                  <a:cubicBezTo>
                    <a:pt x="26" y="319"/>
                    <a:pt x="26" y="319"/>
                    <a:pt x="26" y="319"/>
                  </a:cubicBezTo>
                  <a:cubicBezTo>
                    <a:pt x="25" y="327"/>
                    <a:pt x="20" y="330"/>
                    <a:pt x="13" y="331"/>
                  </a:cubicBezTo>
                  <a:cubicBezTo>
                    <a:pt x="9" y="332"/>
                    <a:pt x="7" y="336"/>
                    <a:pt x="8" y="345"/>
                  </a:cubicBezTo>
                  <a:cubicBezTo>
                    <a:pt x="8" y="346"/>
                    <a:pt x="8" y="346"/>
                    <a:pt x="8" y="346"/>
                  </a:cubicBezTo>
                  <a:cubicBezTo>
                    <a:pt x="7" y="346"/>
                    <a:pt x="7" y="346"/>
                    <a:pt x="7" y="346"/>
                  </a:cubicBezTo>
                  <a:cubicBezTo>
                    <a:pt x="5" y="359"/>
                    <a:pt x="5" y="359"/>
                    <a:pt x="5" y="359"/>
                  </a:cubicBezTo>
                  <a:cubicBezTo>
                    <a:pt x="13" y="366"/>
                    <a:pt x="18" y="371"/>
                    <a:pt x="20" y="375"/>
                  </a:cubicBezTo>
                  <a:cubicBezTo>
                    <a:pt x="25" y="401"/>
                    <a:pt x="25" y="401"/>
                    <a:pt x="25" y="401"/>
                  </a:cubicBezTo>
                  <a:cubicBezTo>
                    <a:pt x="25" y="410"/>
                    <a:pt x="25" y="410"/>
                    <a:pt x="25" y="410"/>
                  </a:cubicBezTo>
                  <a:cubicBezTo>
                    <a:pt x="24" y="415"/>
                    <a:pt x="23" y="420"/>
                    <a:pt x="21" y="424"/>
                  </a:cubicBezTo>
                  <a:cubicBezTo>
                    <a:pt x="14" y="445"/>
                    <a:pt x="14" y="445"/>
                    <a:pt x="14" y="445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0" y="477"/>
                    <a:pt x="0" y="477"/>
                    <a:pt x="0" y="477"/>
                  </a:cubicBezTo>
                  <a:cubicBezTo>
                    <a:pt x="2" y="489"/>
                    <a:pt x="2" y="489"/>
                    <a:pt x="2" y="489"/>
                  </a:cubicBezTo>
                  <a:cubicBezTo>
                    <a:pt x="16" y="507"/>
                    <a:pt x="16" y="507"/>
                    <a:pt x="16" y="507"/>
                  </a:cubicBezTo>
                  <a:cubicBezTo>
                    <a:pt x="20" y="512"/>
                    <a:pt x="22" y="516"/>
                    <a:pt x="23" y="519"/>
                  </a:cubicBezTo>
                  <a:cubicBezTo>
                    <a:pt x="36" y="537"/>
                    <a:pt x="36" y="537"/>
                    <a:pt x="36" y="537"/>
                  </a:cubicBezTo>
                  <a:cubicBezTo>
                    <a:pt x="55" y="558"/>
                    <a:pt x="55" y="558"/>
                    <a:pt x="55" y="558"/>
                  </a:cubicBezTo>
                  <a:cubicBezTo>
                    <a:pt x="62" y="565"/>
                    <a:pt x="67" y="568"/>
                    <a:pt x="70" y="568"/>
                  </a:cubicBezTo>
                  <a:cubicBezTo>
                    <a:pt x="90" y="556"/>
                    <a:pt x="90" y="556"/>
                    <a:pt x="90" y="556"/>
                  </a:cubicBezTo>
                  <a:cubicBezTo>
                    <a:pt x="94" y="553"/>
                    <a:pt x="97" y="550"/>
                    <a:pt x="102" y="550"/>
                  </a:cubicBezTo>
                  <a:cubicBezTo>
                    <a:pt x="106" y="550"/>
                    <a:pt x="113" y="554"/>
                    <a:pt x="122" y="560"/>
                  </a:cubicBezTo>
                  <a:cubicBezTo>
                    <a:pt x="122" y="560"/>
                    <a:pt x="122" y="560"/>
                    <a:pt x="122" y="560"/>
                  </a:cubicBezTo>
                  <a:cubicBezTo>
                    <a:pt x="123" y="560"/>
                    <a:pt x="123" y="560"/>
                    <a:pt x="123" y="560"/>
                  </a:cubicBezTo>
                  <a:cubicBezTo>
                    <a:pt x="123" y="561"/>
                    <a:pt x="123" y="561"/>
                    <a:pt x="123" y="561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39" y="586"/>
                    <a:pt x="139" y="586"/>
                    <a:pt x="139" y="586"/>
                  </a:cubicBezTo>
                  <a:cubicBezTo>
                    <a:pt x="143" y="592"/>
                    <a:pt x="143" y="592"/>
                    <a:pt x="143" y="592"/>
                  </a:cubicBezTo>
                  <a:cubicBezTo>
                    <a:pt x="147" y="594"/>
                    <a:pt x="147" y="594"/>
                    <a:pt x="147" y="594"/>
                  </a:cubicBezTo>
                  <a:cubicBezTo>
                    <a:pt x="160" y="603"/>
                    <a:pt x="160" y="603"/>
                    <a:pt x="160" y="603"/>
                  </a:cubicBezTo>
                  <a:cubicBezTo>
                    <a:pt x="168" y="604"/>
                    <a:pt x="168" y="604"/>
                    <a:pt x="168" y="604"/>
                  </a:cubicBezTo>
                  <a:cubicBezTo>
                    <a:pt x="172" y="605"/>
                    <a:pt x="176" y="609"/>
                    <a:pt x="179" y="613"/>
                  </a:cubicBezTo>
                  <a:cubicBezTo>
                    <a:pt x="181" y="616"/>
                    <a:pt x="193" y="620"/>
                    <a:pt x="213" y="625"/>
                  </a:cubicBezTo>
                  <a:cubicBezTo>
                    <a:pt x="214" y="625"/>
                    <a:pt x="214" y="625"/>
                    <a:pt x="214" y="625"/>
                  </a:cubicBezTo>
                  <a:cubicBezTo>
                    <a:pt x="246" y="637"/>
                    <a:pt x="246" y="637"/>
                    <a:pt x="246" y="637"/>
                  </a:cubicBezTo>
                  <a:cubicBezTo>
                    <a:pt x="247" y="637"/>
                    <a:pt x="247" y="637"/>
                    <a:pt x="247" y="637"/>
                  </a:cubicBezTo>
                  <a:cubicBezTo>
                    <a:pt x="248" y="637"/>
                    <a:pt x="248" y="637"/>
                    <a:pt x="248" y="637"/>
                  </a:cubicBezTo>
                  <a:cubicBezTo>
                    <a:pt x="270" y="648"/>
                    <a:pt x="270" y="648"/>
                    <a:pt x="270" y="648"/>
                  </a:cubicBezTo>
                  <a:cubicBezTo>
                    <a:pt x="308" y="657"/>
                    <a:pt x="308" y="657"/>
                    <a:pt x="308" y="657"/>
                  </a:cubicBezTo>
                  <a:cubicBezTo>
                    <a:pt x="309" y="658"/>
                    <a:pt x="309" y="658"/>
                    <a:pt x="309" y="658"/>
                  </a:cubicBezTo>
                  <a:cubicBezTo>
                    <a:pt x="359" y="660"/>
                    <a:pt x="359" y="660"/>
                    <a:pt x="359" y="660"/>
                  </a:cubicBezTo>
                  <a:cubicBezTo>
                    <a:pt x="381" y="652"/>
                    <a:pt x="381" y="652"/>
                    <a:pt x="381" y="652"/>
                  </a:cubicBezTo>
                  <a:cubicBezTo>
                    <a:pt x="401" y="652"/>
                    <a:pt x="401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19" y="675"/>
                    <a:pt x="419" y="675"/>
                    <a:pt x="419" y="675"/>
                  </a:cubicBezTo>
                  <a:cubicBezTo>
                    <a:pt x="419" y="675"/>
                    <a:pt x="419" y="675"/>
                    <a:pt x="419" y="675"/>
                  </a:cubicBezTo>
                  <a:cubicBezTo>
                    <a:pt x="419" y="676"/>
                    <a:pt x="419" y="676"/>
                    <a:pt x="419" y="676"/>
                  </a:cubicBezTo>
                  <a:cubicBezTo>
                    <a:pt x="429" y="693"/>
                    <a:pt x="429" y="693"/>
                    <a:pt x="429" y="693"/>
                  </a:cubicBezTo>
                  <a:cubicBezTo>
                    <a:pt x="438" y="702"/>
                    <a:pt x="438" y="702"/>
                    <a:pt x="438" y="702"/>
                  </a:cubicBezTo>
                  <a:cubicBezTo>
                    <a:pt x="449" y="708"/>
                    <a:pt x="449" y="708"/>
                    <a:pt x="449" y="708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2" y="710"/>
                    <a:pt x="452" y="710"/>
                    <a:pt x="452" y="710"/>
                  </a:cubicBezTo>
                  <a:cubicBezTo>
                    <a:pt x="461" y="731"/>
                    <a:pt x="461" y="731"/>
                    <a:pt x="461" y="731"/>
                  </a:cubicBezTo>
                  <a:cubicBezTo>
                    <a:pt x="461" y="732"/>
                    <a:pt x="461" y="732"/>
                    <a:pt x="461" y="732"/>
                  </a:cubicBezTo>
                  <a:cubicBezTo>
                    <a:pt x="462" y="732"/>
                    <a:pt x="462" y="732"/>
                    <a:pt x="462" y="732"/>
                  </a:cubicBezTo>
                  <a:cubicBezTo>
                    <a:pt x="462" y="733"/>
                    <a:pt x="462" y="733"/>
                    <a:pt x="462" y="733"/>
                  </a:cubicBezTo>
                  <a:cubicBezTo>
                    <a:pt x="467" y="756"/>
                    <a:pt x="467" y="756"/>
                    <a:pt x="467" y="756"/>
                  </a:cubicBezTo>
                  <a:cubicBezTo>
                    <a:pt x="482" y="762"/>
                    <a:pt x="482" y="762"/>
                    <a:pt x="482" y="762"/>
                  </a:cubicBezTo>
                  <a:cubicBezTo>
                    <a:pt x="483" y="762"/>
                    <a:pt x="483" y="762"/>
                    <a:pt x="483" y="762"/>
                  </a:cubicBezTo>
                  <a:cubicBezTo>
                    <a:pt x="484" y="762"/>
                    <a:pt x="484" y="762"/>
                    <a:pt x="484" y="762"/>
                  </a:cubicBezTo>
                  <a:cubicBezTo>
                    <a:pt x="484" y="762"/>
                    <a:pt x="484" y="762"/>
                    <a:pt x="484" y="762"/>
                  </a:cubicBezTo>
                  <a:cubicBezTo>
                    <a:pt x="496" y="769"/>
                    <a:pt x="496" y="769"/>
                    <a:pt x="496" y="769"/>
                  </a:cubicBezTo>
                  <a:cubicBezTo>
                    <a:pt x="512" y="766"/>
                    <a:pt x="512" y="766"/>
                    <a:pt x="512" y="766"/>
                  </a:cubicBezTo>
                  <a:cubicBezTo>
                    <a:pt x="516" y="750"/>
                    <a:pt x="516" y="750"/>
                    <a:pt x="516" y="750"/>
                  </a:cubicBezTo>
                  <a:cubicBezTo>
                    <a:pt x="516" y="749"/>
                    <a:pt x="516" y="749"/>
                    <a:pt x="516" y="749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35" y="730"/>
                    <a:pt x="535" y="730"/>
                    <a:pt x="535" y="730"/>
                  </a:cubicBezTo>
                  <a:cubicBezTo>
                    <a:pt x="555" y="735"/>
                    <a:pt x="555" y="735"/>
                    <a:pt x="555" y="735"/>
                  </a:cubicBezTo>
                  <a:cubicBezTo>
                    <a:pt x="555" y="737"/>
                    <a:pt x="555" y="737"/>
                    <a:pt x="555" y="737"/>
                  </a:cubicBezTo>
                  <a:cubicBezTo>
                    <a:pt x="565" y="758"/>
                    <a:pt x="565" y="758"/>
                    <a:pt x="565" y="758"/>
                  </a:cubicBezTo>
                  <a:cubicBezTo>
                    <a:pt x="585" y="751"/>
                    <a:pt x="585" y="751"/>
                    <a:pt x="585" y="751"/>
                  </a:cubicBezTo>
                  <a:cubicBezTo>
                    <a:pt x="587" y="731"/>
                    <a:pt x="587" y="731"/>
                    <a:pt x="587" y="731"/>
                  </a:cubicBezTo>
                  <a:cubicBezTo>
                    <a:pt x="587" y="730"/>
                    <a:pt x="587" y="730"/>
                    <a:pt x="587" y="730"/>
                  </a:cubicBezTo>
                  <a:cubicBezTo>
                    <a:pt x="587" y="729"/>
                    <a:pt x="587" y="729"/>
                    <a:pt x="587" y="729"/>
                  </a:cubicBezTo>
                  <a:cubicBezTo>
                    <a:pt x="588" y="728"/>
                    <a:pt x="588" y="728"/>
                    <a:pt x="588" y="728"/>
                  </a:cubicBezTo>
                  <a:cubicBezTo>
                    <a:pt x="601" y="720"/>
                    <a:pt x="601" y="720"/>
                    <a:pt x="601" y="720"/>
                  </a:cubicBezTo>
                  <a:cubicBezTo>
                    <a:pt x="598" y="691"/>
                    <a:pt x="598" y="691"/>
                    <a:pt x="598" y="691"/>
                  </a:cubicBezTo>
                  <a:cubicBezTo>
                    <a:pt x="598" y="689"/>
                    <a:pt x="598" y="689"/>
                    <a:pt x="598" y="689"/>
                  </a:cubicBezTo>
                  <a:cubicBezTo>
                    <a:pt x="598" y="688"/>
                    <a:pt x="598" y="688"/>
                    <a:pt x="598" y="688"/>
                  </a:cubicBezTo>
                  <a:cubicBezTo>
                    <a:pt x="598" y="688"/>
                    <a:pt x="598" y="688"/>
                    <a:pt x="598" y="688"/>
                  </a:cubicBezTo>
                  <a:cubicBezTo>
                    <a:pt x="614" y="655"/>
                    <a:pt x="614" y="655"/>
                    <a:pt x="614" y="655"/>
                  </a:cubicBezTo>
                  <a:cubicBezTo>
                    <a:pt x="630" y="649"/>
                    <a:pt x="630" y="649"/>
                    <a:pt x="630" y="649"/>
                  </a:cubicBezTo>
                  <a:cubicBezTo>
                    <a:pt x="624" y="619"/>
                    <a:pt x="624" y="619"/>
                    <a:pt x="624" y="619"/>
                  </a:cubicBezTo>
                  <a:cubicBezTo>
                    <a:pt x="639" y="619"/>
                    <a:pt x="639" y="619"/>
                    <a:pt x="639" y="619"/>
                  </a:cubicBezTo>
                  <a:cubicBezTo>
                    <a:pt x="638" y="605"/>
                    <a:pt x="638" y="605"/>
                    <a:pt x="638" y="605"/>
                  </a:cubicBezTo>
                  <a:cubicBezTo>
                    <a:pt x="630" y="577"/>
                    <a:pt x="630" y="577"/>
                    <a:pt x="630" y="577"/>
                  </a:cubicBezTo>
                  <a:cubicBezTo>
                    <a:pt x="630" y="577"/>
                    <a:pt x="630" y="577"/>
                    <a:pt x="630" y="577"/>
                  </a:cubicBezTo>
                  <a:cubicBezTo>
                    <a:pt x="630" y="575"/>
                    <a:pt x="630" y="575"/>
                    <a:pt x="630" y="575"/>
                  </a:cubicBezTo>
                  <a:cubicBezTo>
                    <a:pt x="632" y="555"/>
                    <a:pt x="632" y="555"/>
                    <a:pt x="632" y="555"/>
                  </a:cubicBezTo>
                  <a:cubicBezTo>
                    <a:pt x="632" y="552"/>
                    <a:pt x="632" y="552"/>
                    <a:pt x="632" y="552"/>
                  </a:cubicBezTo>
                  <a:cubicBezTo>
                    <a:pt x="634" y="550"/>
                    <a:pt x="634" y="550"/>
                    <a:pt x="634" y="550"/>
                  </a:cubicBezTo>
                  <a:cubicBezTo>
                    <a:pt x="645" y="537"/>
                    <a:pt x="645" y="537"/>
                    <a:pt x="645" y="537"/>
                  </a:cubicBezTo>
                  <a:cubicBezTo>
                    <a:pt x="647" y="535"/>
                    <a:pt x="647" y="535"/>
                    <a:pt x="647" y="535"/>
                  </a:cubicBezTo>
                  <a:cubicBezTo>
                    <a:pt x="650" y="535"/>
                    <a:pt x="650" y="535"/>
                    <a:pt x="650" y="535"/>
                  </a:cubicBezTo>
                  <a:cubicBezTo>
                    <a:pt x="678" y="540"/>
                    <a:pt x="678" y="540"/>
                    <a:pt x="678" y="540"/>
                  </a:cubicBezTo>
                  <a:cubicBezTo>
                    <a:pt x="680" y="540"/>
                    <a:pt x="680" y="540"/>
                    <a:pt x="680" y="540"/>
                  </a:cubicBezTo>
                  <a:cubicBezTo>
                    <a:pt x="703" y="546"/>
                    <a:pt x="703" y="546"/>
                    <a:pt x="703" y="546"/>
                  </a:cubicBezTo>
                  <a:cubicBezTo>
                    <a:pt x="723" y="540"/>
                    <a:pt x="723" y="540"/>
                    <a:pt x="723" y="540"/>
                  </a:cubicBezTo>
                  <a:cubicBezTo>
                    <a:pt x="734" y="563"/>
                    <a:pt x="734" y="563"/>
                    <a:pt x="734" y="563"/>
                  </a:cubicBezTo>
                  <a:cubicBezTo>
                    <a:pt x="735" y="564"/>
                    <a:pt x="735" y="564"/>
                    <a:pt x="735" y="564"/>
                  </a:cubicBezTo>
                  <a:cubicBezTo>
                    <a:pt x="735" y="581"/>
                    <a:pt x="735" y="581"/>
                    <a:pt x="735" y="581"/>
                  </a:cubicBezTo>
                  <a:cubicBezTo>
                    <a:pt x="739" y="597"/>
                    <a:pt x="739" y="597"/>
                    <a:pt x="739" y="597"/>
                  </a:cubicBezTo>
                  <a:cubicBezTo>
                    <a:pt x="741" y="603"/>
                    <a:pt x="745" y="607"/>
                    <a:pt x="749" y="609"/>
                  </a:cubicBezTo>
                  <a:cubicBezTo>
                    <a:pt x="751" y="609"/>
                    <a:pt x="751" y="609"/>
                    <a:pt x="751" y="609"/>
                  </a:cubicBezTo>
                  <a:cubicBezTo>
                    <a:pt x="761" y="611"/>
                    <a:pt x="766" y="615"/>
                    <a:pt x="767" y="621"/>
                  </a:cubicBezTo>
                  <a:cubicBezTo>
                    <a:pt x="768" y="626"/>
                    <a:pt x="772" y="634"/>
                    <a:pt x="780" y="642"/>
                  </a:cubicBezTo>
                  <a:cubicBezTo>
                    <a:pt x="789" y="656"/>
                    <a:pt x="789" y="656"/>
                    <a:pt x="789" y="656"/>
                  </a:cubicBezTo>
                  <a:cubicBezTo>
                    <a:pt x="789" y="656"/>
                    <a:pt x="789" y="656"/>
                    <a:pt x="789" y="656"/>
                  </a:cubicBezTo>
                  <a:cubicBezTo>
                    <a:pt x="789" y="657"/>
                    <a:pt x="789" y="657"/>
                    <a:pt x="789" y="657"/>
                  </a:cubicBezTo>
                  <a:cubicBezTo>
                    <a:pt x="796" y="669"/>
                    <a:pt x="796" y="669"/>
                    <a:pt x="796" y="669"/>
                  </a:cubicBezTo>
                  <a:cubicBezTo>
                    <a:pt x="805" y="668"/>
                    <a:pt x="805" y="668"/>
                    <a:pt x="805" y="668"/>
                  </a:cubicBezTo>
                  <a:cubicBezTo>
                    <a:pt x="823" y="652"/>
                    <a:pt x="823" y="652"/>
                    <a:pt x="823" y="652"/>
                  </a:cubicBezTo>
                  <a:cubicBezTo>
                    <a:pt x="835" y="676"/>
                    <a:pt x="835" y="676"/>
                    <a:pt x="835" y="676"/>
                  </a:cubicBezTo>
                  <a:cubicBezTo>
                    <a:pt x="858" y="683"/>
                    <a:pt x="858" y="683"/>
                    <a:pt x="858" y="683"/>
                  </a:cubicBezTo>
                  <a:cubicBezTo>
                    <a:pt x="859" y="683"/>
                    <a:pt x="859" y="683"/>
                    <a:pt x="859" y="683"/>
                  </a:cubicBezTo>
                  <a:cubicBezTo>
                    <a:pt x="860" y="684"/>
                    <a:pt x="860" y="684"/>
                    <a:pt x="860" y="684"/>
                  </a:cubicBezTo>
                  <a:cubicBezTo>
                    <a:pt x="872" y="706"/>
                    <a:pt x="872" y="706"/>
                    <a:pt x="872" y="706"/>
                  </a:cubicBezTo>
                  <a:cubicBezTo>
                    <a:pt x="877" y="709"/>
                    <a:pt x="877" y="709"/>
                    <a:pt x="877" y="709"/>
                  </a:cubicBezTo>
                  <a:cubicBezTo>
                    <a:pt x="878" y="689"/>
                    <a:pt x="878" y="689"/>
                    <a:pt x="878" y="689"/>
                  </a:cubicBezTo>
                  <a:cubicBezTo>
                    <a:pt x="878" y="688"/>
                    <a:pt x="878" y="688"/>
                    <a:pt x="878" y="688"/>
                  </a:cubicBezTo>
                  <a:cubicBezTo>
                    <a:pt x="878" y="684"/>
                    <a:pt x="878" y="684"/>
                    <a:pt x="878" y="684"/>
                  </a:cubicBezTo>
                  <a:cubicBezTo>
                    <a:pt x="924" y="683"/>
                    <a:pt x="924" y="683"/>
                    <a:pt x="924" y="683"/>
                  </a:cubicBezTo>
                  <a:cubicBezTo>
                    <a:pt x="925" y="679"/>
                    <a:pt x="925" y="679"/>
                    <a:pt x="925" y="679"/>
                  </a:cubicBezTo>
                  <a:cubicBezTo>
                    <a:pt x="927" y="677"/>
                    <a:pt x="927" y="673"/>
                    <a:pt x="924" y="670"/>
                  </a:cubicBezTo>
                  <a:cubicBezTo>
                    <a:pt x="921" y="663"/>
                    <a:pt x="920" y="658"/>
                    <a:pt x="919" y="651"/>
                  </a:cubicBezTo>
                  <a:cubicBezTo>
                    <a:pt x="918" y="642"/>
                    <a:pt x="919" y="636"/>
                    <a:pt x="921" y="634"/>
                  </a:cubicBezTo>
                  <a:cubicBezTo>
                    <a:pt x="924" y="630"/>
                    <a:pt x="927" y="630"/>
                    <a:pt x="932" y="631"/>
                  </a:cubicBezTo>
                  <a:cubicBezTo>
                    <a:pt x="951" y="637"/>
                    <a:pt x="951" y="637"/>
                    <a:pt x="951" y="637"/>
                  </a:cubicBezTo>
                  <a:cubicBezTo>
                    <a:pt x="953" y="623"/>
                    <a:pt x="953" y="623"/>
                    <a:pt x="953" y="623"/>
                  </a:cubicBezTo>
                  <a:cubicBezTo>
                    <a:pt x="918" y="607"/>
                    <a:pt x="918" y="607"/>
                    <a:pt x="918" y="607"/>
                  </a:cubicBezTo>
                  <a:cubicBezTo>
                    <a:pt x="916" y="607"/>
                    <a:pt x="916" y="607"/>
                    <a:pt x="916" y="607"/>
                  </a:cubicBezTo>
                  <a:cubicBezTo>
                    <a:pt x="915" y="605"/>
                    <a:pt x="915" y="605"/>
                    <a:pt x="915" y="605"/>
                  </a:cubicBezTo>
                  <a:cubicBezTo>
                    <a:pt x="915" y="604"/>
                    <a:pt x="915" y="604"/>
                    <a:pt x="915" y="604"/>
                  </a:cubicBezTo>
                  <a:cubicBezTo>
                    <a:pt x="915" y="603"/>
                    <a:pt x="915" y="603"/>
                    <a:pt x="915" y="603"/>
                  </a:cubicBezTo>
                  <a:cubicBezTo>
                    <a:pt x="910" y="561"/>
                    <a:pt x="910" y="561"/>
                    <a:pt x="910" y="561"/>
                  </a:cubicBezTo>
                  <a:cubicBezTo>
                    <a:pt x="911" y="535"/>
                    <a:pt x="911" y="535"/>
                    <a:pt x="911" y="535"/>
                  </a:cubicBezTo>
                  <a:cubicBezTo>
                    <a:pt x="911" y="531"/>
                    <a:pt x="911" y="531"/>
                    <a:pt x="911" y="531"/>
                  </a:cubicBezTo>
                  <a:cubicBezTo>
                    <a:pt x="911" y="529"/>
                    <a:pt x="911" y="529"/>
                    <a:pt x="911" y="529"/>
                  </a:cubicBezTo>
                  <a:cubicBezTo>
                    <a:pt x="969" y="537"/>
                    <a:pt x="969" y="537"/>
                    <a:pt x="969" y="537"/>
                  </a:cubicBezTo>
                  <a:cubicBezTo>
                    <a:pt x="983" y="523"/>
                    <a:pt x="983" y="523"/>
                    <a:pt x="983" y="523"/>
                  </a:cubicBezTo>
                  <a:cubicBezTo>
                    <a:pt x="987" y="518"/>
                    <a:pt x="986" y="514"/>
                    <a:pt x="983" y="512"/>
                  </a:cubicBezTo>
                  <a:cubicBezTo>
                    <a:pt x="969" y="507"/>
                    <a:pt x="961" y="501"/>
                    <a:pt x="961" y="495"/>
                  </a:cubicBezTo>
                  <a:cubicBezTo>
                    <a:pt x="961" y="491"/>
                    <a:pt x="962" y="487"/>
                    <a:pt x="968" y="485"/>
                  </a:cubicBezTo>
                  <a:cubicBezTo>
                    <a:pt x="992" y="461"/>
                    <a:pt x="992" y="461"/>
                    <a:pt x="992" y="461"/>
                  </a:cubicBezTo>
                  <a:cubicBezTo>
                    <a:pt x="1018" y="460"/>
                    <a:pt x="1018" y="460"/>
                    <a:pt x="1018" y="460"/>
                  </a:cubicBezTo>
                  <a:cubicBezTo>
                    <a:pt x="1032" y="436"/>
                    <a:pt x="1032" y="436"/>
                    <a:pt x="1032" y="436"/>
                  </a:cubicBezTo>
                  <a:cubicBezTo>
                    <a:pt x="1032" y="414"/>
                    <a:pt x="1032" y="414"/>
                    <a:pt x="1032" y="414"/>
                  </a:cubicBezTo>
                  <a:cubicBezTo>
                    <a:pt x="1052" y="410"/>
                    <a:pt x="1052" y="410"/>
                    <a:pt x="1052" y="410"/>
                  </a:cubicBezTo>
                  <a:cubicBezTo>
                    <a:pt x="1057" y="394"/>
                    <a:pt x="1061" y="386"/>
                    <a:pt x="1063" y="383"/>
                  </a:cubicBezTo>
                  <a:cubicBezTo>
                    <a:pt x="1071" y="365"/>
                    <a:pt x="1071" y="365"/>
                    <a:pt x="1071" y="365"/>
                  </a:cubicBezTo>
                  <a:cubicBezTo>
                    <a:pt x="1056" y="338"/>
                    <a:pt x="1056" y="338"/>
                    <a:pt x="1056" y="338"/>
                  </a:cubicBezTo>
                  <a:cubicBezTo>
                    <a:pt x="1056" y="337"/>
                    <a:pt x="1056" y="337"/>
                    <a:pt x="1056" y="337"/>
                  </a:cubicBezTo>
                  <a:cubicBezTo>
                    <a:pt x="1056" y="337"/>
                    <a:pt x="1056" y="337"/>
                    <a:pt x="1056" y="337"/>
                  </a:cubicBezTo>
                  <a:cubicBezTo>
                    <a:pt x="1056" y="336"/>
                    <a:pt x="1056" y="336"/>
                    <a:pt x="1056" y="336"/>
                  </a:cubicBezTo>
                  <a:cubicBezTo>
                    <a:pt x="1047" y="300"/>
                    <a:pt x="1047" y="300"/>
                    <a:pt x="1047" y="300"/>
                  </a:cubicBezTo>
                  <a:cubicBezTo>
                    <a:pt x="1047" y="299"/>
                    <a:pt x="1047" y="299"/>
                    <a:pt x="1047" y="299"/>
                  </a:cubicBezTo>
                  <a:cubicBezTo>
                    <a:pt x="1040" y="262"/>
                    <a:pt x="1040" y="262"/>
                    <a:pt x="1040" y="262"/>
                  </a:cubicBezTo>
                  <a:cubicBezTo>
                    <a:pt x="1028" y="241"/>
                    <a:pt x="1028" y="241"/>
                    <a:pt x="1028" y="241"/>
                  </a:cubicBezTo>
                  <a:cubicBezTo>
                    <a:pt x="1009" y="222"/>
                    <a:pt x="1009" y="222"/>
                    <a:pt x="1009" y="222"/>
                  </a:cubicBezTo>
                  <a:cubicBezTo>
                    <a:pt x="1009" y="221"/>
                    <a:pt x="1009" y="221"/>
                    <a:pt x="1009" y="221"/>
                  </a:cubicBezTo>
                  <a:cubicBezTo>
                    <a:pt x="1009" y="220"/>
                    <a:pt x="1009" y="220"/>
                    <a:pt x="1009" y="220"/>
                  </a:cubicBezTo>
                  <a:cubicBezTo>
                    <a:pt x="1008" y="219"/>
                    <a:pt x="1008" y="219"/>
                    <a:pt x="1008" y="219"/>
                  </a:cubicBezTo>
                  <a:cubicBezTo>
                    <a:pt x="1007" y="199"/>
                    <a:pt x="1007" y="199"/>
                    <a:pt x="1007" y="199"/>
                  </a:cubicBezTo>
                  <a:cubicBezTo>
                    <a:pt x="972" y="210"/>
                    <a:pt x="972" y="210"/>
                    <a:pt x="972" y="210"/>
                  </a:cubicBezTo>
                  <a:cubicBezTo>
                    <a:pt x="971" y="208"/>
                    <a:pt x="971" y="208"/>
                    <a:pt x="971" y="208"/>
                  </a:cubicBezTo>
                  <a:cubicBezTo>
                    <a:pt x="955" y="191"/>
                    <a:pt x="955" y="191"/>
                    <a:pt x="955" y="191"/>
                  </a:cubicBezTo>
                  <a:cubicBezTo>
                    <a:pt x="908" y="155"/>
                    <a:pt x="908" y="155"/>
                    <a:pt x="908" y="155"/>
                  </a:cubicBezTo>
                  <a:cubicBezTo>
                    <a:pt x="906" y="155"/>
                    <a:pt x="906" y="155"/>
                    <a:pt x="906" y="155"/>
                  </a:cubicBezTo>
                  <a:cubicBezTo>
                    <a:pt x="889" y="131"/>
                    <a:pt x="889" y="131"/>
                    <a:pt x="889" y="131"/>
                  </a:cubicBezTo>
                  <a:cubicBezTo>
                    <a:pt x="877" y="124"/>
                    <a:pt x="877" y="124"/>
                    <a:pt x="877" y="124"/>
                  </a:cubicBezTo>
                  <a:cubicBezTo>
                    <a:pt x="870" y="136"/>
                    <a:pt x="870" y="136"/>
                    <a:pt x="870" y="136"/>
                  </a:cubicBezTo>
                  <a:cubicBezTo>
                    <a:pt x="870" y="138"/>
                    <a:pt x="870" y="138"/>
                    <a:pt x="870" y="138"/>
                  </a:cubicBezTo>
                  <a:cubicBezTo>
                    <a:pt x="868" y="139"/>
                    <a:pt x="868" y="139"/>
                    <a:pt x="868" y="139"/>
                  </a:cubicBezTo>
                  <a:cubicBezTo>
                    <a:pt x="867" y="139"/>
                    <a:pt x="867" y="139"/>
                    <a:pt x="867" y="139"/>
                  </a:cubicBezTo>
                  <a:cubicBezTo>
                    <a:pt x="865" y="139"/>
                    <a:pt x="865" y="139"/>
                    <a:pt x="865" y="139"/>
                  </a:cubicBezTo>
                  <a:cubicBezTo>
                    <a:pt x="851" y="140"/>
                    <a:pt x="851" y="140"/>
                    <a:pt x="851" y="140"/>
                  </a:cubicBezTo>
                  <a:cubicBezTo>
                    <a:pt x="848" y="141"/>
                    <a:pt x="848" y="141"/>
                    <a:pt x="848" y="141"/>
                  </a:cubicBezTo>
                  <a:cubicBezTo>
                    <a:pt x="847" y="141"/>
                    <a:pt x="847" y="141"/>
                    <a:pt x="847" y="141"/>
                  </a:cubicBezTo>
                  <a:cubicBezTo>
                    <a:pt x="813" y="103"/>
                    <a:pt x="813" y="103"/>
                    <a:pt x="813" y="103"/>
                  </a:cubicBezTo>
                  <a:cubicBezTo>
                    <a:pt x="805" y="100"/>
                    <a:pt x="798" y="92"/>
                    <a:pt x="787" y="82"/>
                  </a:cubicBezTo>
                  <a:cubicBezTo>
                    <a:pt x="771" y="70"/>
                    <a:pt x="771" y="70"/>
                    <a:pt x="771" y="70"/>
                  </a:cubicBezTo>
                  <a:cubicBezTo>
                    <a:pt x="770" y="69"/>
                    <a:pt x="770" y="69"/>
                    <a:pt x="770" y="69"/>
                  </a:cubicBezTo>
                  <a:cubicBezTo>
                    <a:pt x="752" y="59"/>
                    <a:pt x="752" y="59"/>
                    <a:pt x="752" y="59"/>
                  </a:cubicBezTo>
                  <a:cubicBezTo>
                    <a:pt x="742" y="67"/>
                    <a:pt x="742" y="67"/>
                    <a:pt x="742" y="67"/>
                  </a:cubicBezTo>
                  <a:cubicBezTo>
                    <a:pt x="741" y="69"/>
                    <a:pt x="741" y="69"/>
                    <a:pt x="741" y="69"/>
                  </a:cubicBezTo>
                  <a:cubicBezTo>
                    <a:pt x="740" y="68"/>
                    <a:pt x="740" y="68"/>
                    <a:pt x="740" y="68"/>
                  </a:cubicBezTo>
                  <a:cubicBezTo>
                    <a:pt x="739" y="68"/>
                    <a:pt x="739" y="68"/>
                    <a:pt x="739" y="68"/>
                  </a:cubicBezTo>
                  <a:cubicBezTo>
                    <a:pt x="729" y="66"/>
                    <a:pt x="729" y="66"/>
                    <a:pt x="729" y="66"/>
                  </a:cubicBezTo>
                  <a:cubicBezTo>
                    <a:pt x="719" y="71"/>
                    <a:pt x="719" y="71"/>
                    <a:pt x="719" y="71"/>
                  </a:cubicBezTo>
                  <a:cubicBezTo>
                    <a:pt x="718" y="72"/>
                    <a:pt x="718" y="72"/>
                    <a:pt x="718" y="72"/>
                  </a:cubicBezTo>
                  <a:cubicBezTo>
                    <a:pt x="716" y="73"/>
                    <a:pt x="716" y="73"/>
                    <a:pt x="716" y="73"/>
                  </a:cubicBezTo>
                  <a:cubicBezTo>
                    <a:pt x="715" y="73"/>
                    <a:pt x="715" y="73"/>
                    <a:pt x="715" y="73"/>
                  </a:cubicBezTo>
                  <a:cubicBezTo>
                    <a:pt x="701" y="76"/>
                    <a:pt x="701" y="76"/>
                    <a:pt x="701" y="76"/>
                  </a:cubicBezTo>
                  <a:cubicBezTo>
                    <a:pt x="681" y="64"/>
                    <a:pt x="661" y="52"/>
                    <a:pt x="639" y="40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17" name="Freeform 10"/>
            <p:cNvSpPr>
              <a:spLocks/>
            </p:cNvSpPr>
            <p:nvPr/>
          </p:nvSpPr>
          <p:spPr bwMode="auto">
            <a:xfrm>
              <a:off x="3034568" y="4031270"/>
              <a:ext cx="1073914" cy="936096"/>
            </a:xfrm>
            <a:custGeom>
              <a:avLst/>
              <a:gdLst>
                <a:gd name="T0" fmla="*/ 2147483646 w 928"/>
                <a:gd name="T1" fmla="*/ 2147483646 h 814"/>
                <a:gd name="T2" fmla="*/ 2147483646 w 928"/>
                <a:gd name="T3" fmla="*/ 2147483646 h 814"/>
                <a:gd name="T4" fmla="*/ 2147483646 w 928"/>
                <a:gd name="T5" fmla="*/ 2147483646 h 814"/>
                <a:gd name="T6" fmla="*/ 2147483646 w 928"/>
                <a:gd name="T7" fmla="*/ 2147483646 h 814"/>
                <a:gd name="T8" fmla="*/ 2147483646 w 928"/>
                <a:gd name="T9" fmla="*/ 2147483646 h 814"/>
                <a:gd name="T10" fmla="*/ 2147483646 w 928"/>
                <a:gd name="T11" fmla="*/ 2147483646 h 814"/>
                <a:gd name="T12" fmla="*/ 2147483646 w 928"/>
                <a:gd name="T13" fmla="*/ 2147483646 h 814"/>
                <a:gd name="T14" fmla="*/ 2147483646 w 928"/>
                <a:gd name="T15" fmla="*/ 2147483646 h 814"/>
                <a:gd name="T16" fmla="*/ 2147483646 w 928"/>
                <a:gd name="T17" fmla="*/ 2147483646 h 814"/>
                <a:gd name="T18" fmla="*/ 2147483646 w 928"/>
                <a:gd name="T19" fmla="*/ 2147483646 h 814"/>
                <a:gd name="T20" fmla="*/ 2147483646 w 928"/>
                <a:gd name="T21" fmla="*/ 2147483646 h 814"/>
                <a:gd name="T22" fmla="*/ 2147483646 w 928"/>
                <a:gd name="T23" fmla="*/ 2147483646 h 814"/>
                <a:gd name="T24" fmla="*/ 2147483646 w 928"/>
                <a:gd name="T25" fmla="*/ 2147483646 h 814"/>
                <a:gd name="T26" fmla="*/ 2147483646 w 928"/>
                <a:gd name="T27" fmla="*/ 2147483646 h 814"/>
                <a:gd name="T28" fmla="*/ 2147483646 w 928"/>
                <a:gd name="T29" fmla="*/ 2147483646 h 814"/>
                <a:gd name="T30" fmla="*/ 2147483646 w 928"/>
                <a:gd name="T31" fmla="*/ 2147483646 h 814"/>
                <a:gd name="T32" fmla="*/ 2147483646 w 928"/>
                <a:gd name="T33" fmla="*/ 2147483646 h 814"/>
                <a:gd name="T34" fmla="*/ 2147483646 w 928"/>
                <a:gd name="T35" fmla="*/ 2147483646 h 814"/>
                <a:gd name="T36" fmla="*/ 2147483646 w 928"/>
                <a:gd name="T37" fmla="*/ 2147483646 h 814"/>
                <a:gd name="T38" fmla="*/ 2147483646 w 928"/>
                <a:gd name="T39" fmla="*/ 2147483646 h 814"/>
                <a:gd name="T40" fmla="*/ 2147483646 w 928"/>
                <a:gd name="T41" fmla="*/ 2147483646 h 814"/>
                <a:gd name="T42" fmla="*/ 2147483646 w 928"/>
                <a:gd name="T43" fmla="*/ 2147483646 h 814"/>
                <a:gd name="T44" fmla="*/ 2147483646 w 928"/>
                <a:gd name="T45" fmla="*/ 2147483646 h 814"/>
                <a:gd name="T46" fmla="*/ 2147483646 w 928"/>
                <a:gd name="T47" fmla="*/ 2147483646 h 814"/>
                <a:gd name="T48" fmla="*/ 2147483646 w 928"/>
                <a:gd name="T49" fmla="*/ 2147483646 h 814"/>
                <a:gd name="T50" fmla="*/ 2147483646 w 928"/>
                <a:gd name="T51" fmla="*/ 2147483646 h 814"/>
                <a:gd name="T52" fmla="*/ 2147483646 w 928"/>
                <a:gd name="T53" fmla="*/ 2147483646 h 814"/>
                <a:gd name="T54" fmla="*/ 2147483646 w 928"/>
                <a:gd name="T55" fmla="*/ 2147483646 h 814"/>
                <a:gd name="T56" fmla="*/ 2147483646 w 928"/>
                <a:gd name="T57" fmla="*/ 2147483646 h 814"/>
                <a:gd name="T58" fmla="*/ 2147483646 w 928"/>
                <a:gd name="T59" fmla="*/ 2147483646 h 814"/>
                <a:gd name="T60" fmla="*/ 2147483646 w 928"/>
                <a:gd name="T61" fmla="*/ 2147483646 h 814"/>
                <a:gd name="T62" fmla="*/ 2147483646 w 928"/>
                <a:gd name="T63" fmla="*/ 2147483646 h 814"/>
                <a:gd name="T64" fmla="*/ 2147483646 w 928"/>
                <a:gd name="T65" fmla="*/ 2147483646 h 814"/>
                <a:gd name="T66" fmla="*/ 2147483646 w 928"/>
                <a:gd name="T67" fmla="*/ 2147483646 h 814"/>
                <a:gd name="T68" fmla="*/ 2147483646 w 928"/>
                <a:gd name="T69" fmla="*/ 2147483646 h 814"/>
                <a:gd name="T70" fmla="*/ 2147483646 w 928"/>
                <a:gd name="T71" fmla="*/ 2147483646 h 814"/>
                <a:gd name="T72" fmla="*/ 2147483646 w 928"/>
                <a:gd name="T73" fmla="*/ 2147483646 h 814"/>
                <a:gd name="T74" fmla="*/ 2147483646 w 928"/>
                <a:gd name="T75" fmla="*/ 2147483646 h 814"/>
                <a:gd name="T76" fmla="*/ 2147483646 w 928"/>
                <a:gd name="T77" fmla="*/ 2147483646 h 814"/>
                <a:gd name="T78" fmla="*/ 2147483646 w 928"/>
                <a:gd name="T79" fmla="*/ 2147483646 h 814"/>
                <a:gd name="T80" fmla="*/ 2147483646 w 928"/>
                <a:gd name="T81" fmla="*/ 2147483646 h 814"/>
                <a:gd name="T82" fmla="*/ 2147483646 w 928"/>
                <a:gd name="T83" fmla="*/ 2147483646 h 814"/>
                <a:gd name="T84" fmla="*/ 2147483646 w 928"/>
                <a:gd name="T85" fmla="*/ 2147483646 h 814"/>
                <a:gd name="T86" fmla="*/ 2147483646 w 928"/>
                <a:gd name="T87" fmla="*/ 2147483646 h 814"/>
                <a:gd name="T88" fmla="*/ 2147483646 w 928"/>
                <a:gd name="T89" fmla="*/ 2147483646 h 814"/>
                <a:gd name="T90" fmla="*/ 2147483646 w 928"/>
                <a:gd name="T91" fmla="*/ 2147483646 h 814"/>
                <a:gd name="T92" fmla="*/ 2147483646 w 928"/>
                <a:gd name="T93" fmla="*/ 2147483646 h 814"/>
                <a:gd name="T94" fmla="*/ 2147483646 w 928"/>
                <a:gd name="T95" fmla="*/ 2147483646 h 814"/>
                <a:gd name="T96" fmla="*/ 2147483646 w 928"/>
                <a:gd name="T97" fmla="*/ 2147483646 h 814"/>
                <a:gd name="T98" fmla="*/ 2147483646 w 928"/>
                <a:gd name="T99" fmla="*/ 2147483646 h 814"/>
                <a:gd name="T100" fmla="*/ 2147483646 w 928"/>
                <a:gd name="T101" fmla="*/ 2147483646 h 814"/>
                <a:gd name="T102" fmla="*/ 2147483646 w 928"/>
                <a:gd name="T103" fmla="*/ 2147483646 h 814"/>
                <a:gd name="T104" fmla="*/ 2147483646 w 928"/>
                <a:gd name="T105" fmla="*/ 2147483646 h 814"/>
                <a:gd name="T106" fmla="*/ 2147483646 w 928"/>
                <a:gd name="T107" fmla="*/ 2147483646 h 814"/>
                <a:gd name="T108" fmla="*/ 2147483646 w 928"/>
                <a:gd name="T109" fmla="*/ 2147483646 h 814"/>
                <a:gd name="T110" fmla="*/ 2147483646 w 928"/>
                <a:gd name="T111" fmla="*/ 2147483646 h 81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928"/>
                <a:gd name="T169" fmla="*/ 0 h 814"/>
                <a:gd name="T170" fmla="*/ 928 w 928"/>
                <a:gd name="T171" fmla="*/ 814 h 81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928" h="814">
                  <a:moveTo>
                    <a:pt x="87" y="20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50" y="180"/>
                    <a:pt x="50" y="180"/>
                    <a:pt x="50" y="180"/>
                  </a:cubicBezTo>
                  <a:cubicBezTo>
                    <a:pt x="51" y="181"/>
                    <a:pt x="51" y="181"/>
                    <a:pt x="51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2" y="182"/>
                    <a:pt x="52" y="182"/>
                    <a:pt x="52" y="182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74" y="234"/>
                    <a:pt x="74" y="234"/>
                    <a:pt x="74" y="234"/>
                  </a:cubicBezTo>
                  <a:cubicBezTo>
                    <a:pt x="78" y="240"/>
                    <a:pt x="84" y="247"/>
                    <a:pt x="93" y="255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5" y="257"/>
                    <a:pt x="95" y="257"/>
                    <a:pt x="95" y="257"/>
                  </a:cubicBezTo>
                  <a:cubicBezTo>
                    <a:pt x="94" y="259"/>
                    <a:pt x="94" y="259"/>
                    <a:pt x="94" y="259"/>
                  </a:cubicBezTo>
                  <a:cubicBezTo>
                    <a:pt x="94" y="283"/>
                    <a:pt x="94" y="283"/>
                    <a:pt x="94" y="283"/>
                  </a:cubicBezTo>
                  <a:cubicBezTo>
                    <a:pt x="97" y="289"/>
                    <a:pt x="98" y="303"/>
                    <a:pt x="98" y="323"/>
                  </a:cubicBezTo>
                  <a:cubicBezTo>
                    <a:pt x="108" y="336"/>
                    <a:pt x="112" y="346"/>
                    <a:pt x="112" y="352"/>
                  </a:cubicBezTo>
                  <a:cubicBezTo>
                    <a:pt x="112" y="357"/>
                    <a:pt x="115" y="365"/>
                    <a:pt x="120" y="377"/>
                  </a:cubicBezTo>
                  <a:cubicBezTo>
                    <a:pt x="120" y="377"/>
                    <a:pt x="120" y="377"/>
                    <a:pt x="120" y="377"/>
                  </a:cubicBezTo>
                  <a:cubicBezTo>
                    <a:pt x="120" y="378"/>
                    <a:pt x="120" y="378"/>
                    <a:pt x="120" y="378"/>
                  </a:cubicBezTo>
                  <a:cubicBezTo>
                    <a:pt x="120" y="378"/>
                    <a:pt x="120" y="378"/>
                    <a:pt x="120" y="378"/>
                  </a:cubicBezTo>
                  <a:cubicBezTo>
                    <a:pt x="123" y="392"/>
                    <a:pt x="122" y="405"/>
                    <a:pt x="118" y="416"/>
                  </a:cubicBezTo>
                  <a:cubicBezTo>
                    <a:pt x="115" y="423"/>
                    <a:pt x="119" y="437"/>
                    <a:pt x="131" y="456"/>
                  </a:cubicBezTo>
                  <a:cubicBezTo>
                    <a:pt x="132" y="457"/>
                    <a:pt x="132" y="457"/>
                    <a:pt x="132" y="457"/>
                  </a:cubicBezTo>
                  <a:cubicBezTo>
                    <a:pt x="133" y="459"/>
                    <a:pt x="133" y="459"/>
                    <a:pt x="133" y="459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15" y="498"/>
                    <a:pt x="115" y="498"/>
                    <a:pt x="115" y="498"/>
                  </a:cubicBezTo>
                  <a:cubicBezTo>
                    <a:pt x="118" y="506"/>
                    <a:pt x="119" y="513"/>
                    <a:pt x="119" y="517"/>
                  </a:cubicBezTo>
                  <a:cubicBezTo>
                    <a:pt x="115" y="552"/>
                    <a:pt x="115" y="552"/>
                    <a:pt x="115" y="552"/>
                  </a:cubicBezTo>
                  <a:cubicBezTo>
                    <a:pt x="113" y="563"/>
                    <a:pt x="113" y="570"/>
                    <a:pt x="118" y="572"/>
                  </a:cubicBezTo>
                  <a:cubicBezTo>
                    <a:pt x="125" y="576"/>
                    <a:pt x="125" y="576"/>
                    <a:pt x="125" y="576"/>
                  </a:cubicBezTo>
                  <a:cubicBezTo>
                    <a:pt x="134" y="580"/>
                    <a:pt x="137" y="586"/>
                    <a:pt x="137" y="591"/>
                  </a:cubicBezTo>
                  <a:cubicBezTo>
                    <a:pt x="136" y="609"/>
                    <a:pt x="136" y="609"/>
                    <a:pt x="136" y="609"/>
                  </a:cubicBezTo>
                  <a:cubicBezTo>
                    <a:pt x="142" y="611"/>
                    <a:pt x="142" y="611"/>
                    <a:pt x="142" y="611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6" y="609"/>
                    <a:pt x="146" y="609"/>
                    <a:pt x="146" y="609"/>
                  </a:cubicBezTo>
                  <a:cubicBezTo>
                    <a:pt x="149" y="606"/>
                    <a:pt x="152" y="601"/>
                    <a:pt x="153" y="596"/>
                  </a:cubicBezTo>
                  <a:cubicBezTo>
                    <a:pt x="155" y="593"/>
                    <a:pt x="155" y="593"/>
                    <a:pt x="155" y="593"/>
                  </a:cubicBezTo>
                  <a:cubicBezTo>
                    <a:pt x="156" y="591"/>
                    <a:pt x="156" y="591"/>
                    <a:pt x="156" y="591"/>
                  </a:cubicBezTo>
                  <a:cubicBezTo>
                    <a:pt x="161" y="589"/>
                    <a:pt x="163" y="586"/>
                    <a:pt x="166" y="581"/>
                  </a:cubicBezTo>
                  <a:cubicBezTo>
                    <a:pt x="167" y="575"/>
                    <a:pt x="167" y="569"/>
                    <a:pt x="165" y="561"/>
                  </a:cubicBezTo>
                  <a:cubicBezTo>
                    <a:pt x="163" y="556"/>
                    <a:pt x="163" y="556"/>
                    <a:pt x="163" y="556"/>
                  </a:cubicBezTo>
                  <a:cubicBezTo>
                    <a:pt x="168" y="555"/>
                    <a:pt x="168" y="555"/>
                    <a:pt x="168" y="555"/>
                  </a:cubicBezTo>
                  <a:cubicBezTo>
                    <a:pt x="185" y="551"/>
                    <a:pt x="194" y="552"/>
                    <a:pt x="198" y="559"/>
                  </a:cubicBezTo>
                  <a:cubicBezTo>
                    <a:pt x="206" y="580"/>
                    <a:pt x="206" y="580"/>
                    <a:pt x="206" y="580"/>
                  </a:cubicBezTo>
                  <a:cubicBezTo>
                    <a:pt x="206" y="581"/>
                    <a:pt x="206" y="581"/>
                    <a:pt x="206" y="581"/>
                  </a:cubicBezTo>
                  <a:cubicBezTo>
                    <a:pt x="206" y="582"/>
                    <a:pt x="206" y="582"/>
                    <a:pt x="206" y="582"/>
                  </a:cubicBezTo>
                  <a:cubicBezTo>
                    <a:pt x="210" y="617"/>
                    <a:pt x="210" y="617"/>
                    <a:pt x="210" y="617"/>
                  </a:cubicBezTo>
                  <a:cubicBezTo>
                    <a:pt x="224" y="625"/>
                    <a:pt x="224" y="625"/>
                    <a:pt x="224" y="625"/>
                  </a:cubicBezTo>
                  <a:cubicBezTo>
                    <a:pt x="225" y="625"/>
                    <a:pt x="225" y="625"/>
                    <a:pt x="225" y="625"/>
                  </a:cubicBezTo>
                  <a:cubicBezTo>
                    <a:pt x="226" y="625"/>
                    <a:pt x="226" y="625"/>
                    <a:pt x="226" y="625"/>
                  </a:cubicBezTo>
                  <a:cubicBezTo>
                    <a:pt x="234" y="632"/>
                    <a:pt x="234" y="632"/>
                    <a:pt x="234" y="632"/>
                  </a:cubicBezTo>
                  <a:cubicBezTo>
                    <a:pt x="243" y="622"/>
                    <a:pt x="243" y="622"/>
                    <a:pt x="243" y="622"/>
                  </a:cubicBezTo>
                  <a:cubicBezTo>
                    <a:pt x="252" y="615"/>
                    <a:pt x="252" y="615"/>
                    <a:pt x="252" y="615"/>
                  </a:cubicBezTo>
                  <a:cubicBezTo>
                    <a:pt x="256" y="615"/>
                    <a:pt x="256" y="615"/>
                    <a:pt x="256" y="615"/>
                  </a:cubicBezTo>
                  <a:cubicBezTo>
                    <a:pt x="263" y="617"/>
                    <a:pt x="267" y="622"/>
                    <a:pt x="269" y="630"/>
                  </a:cubicBezTo>
                  <a:cubicBezTo>
                    <a:pt x="274" y="657"/>
                    <a:pt x="274" y="657"/>
                    <a:pt x="274" y="657"/>
                  </a:cubicBezTo>
                  <a:cubicBezTo>
                    <a:pt x="275" y="662"/>
                    <a:pt x="275" y="662"/>
                    <a:pt x="275" y="662"/>
                  </a:cubicBezTo>
                  <a:cubicBezTo>
                    <a:pt x="303" y="723"/>
                    <a:pt x="303" y="723"/>
                    <a:pt x="303" y="723"/>
                  </a:cubicBezTo>
                  <a:cubicBezTo>
                    <a:pt x="315" y="734"/>
                    <a:pt x="315" y="734"/>
                    <a:pt x="315" y="734"/>
                  </a:cubicBezTo>
                  <a:cubicBezTo>
                    <a:pt x="316" y="735"/>
                    <a:pt x="316" y="735"/>
                    <a:pt x="316" y="735"/>
                  </a:cubicBezTo>
                  <a:cubicBezTo>
                    <a:pt x="316" y="736"/>
                    <a:pt x="316" y="736"/>
                    <a:pt x="316" y="736"/>
                  </a:cubicBezTo>
                  <a:cubicBezTo>
                    <a:pt x="321" y="762"/>
                    <a:pt x="321" y="762"/>
                    <a:pt x="321" y="762"/>
                  </a:cubicBezTo>
                  <a:cubicBezTo>
                    <a:pt x="321" y="762"/>
                    <a:pt x="321" y="762"/>
                    <a:pt x="321" y="762"/>
                  </a:cubicBezTo>
                  <a:cubicBezTo>
                    <a:pt x="323" y="786"/>
                    <a:pt x="323" y="786"/>
                    <a:pt x="323" y="786"/>
                  </a:cubicBezTo>
                  <a:cubicBezTo>
                    <a:pt x="324" y="788"/>
                    <a:pt x="324" y="788"/>
                    <a:pt x="324" y="788"/>
                  </a:cubicBezTo>
                  <a:cubicBezTo>
                    <a:pt x="332" y="778"/>
                    <a:pt x="338" y="772"/>
                    <a:pt x="342" y="774"/>
                  </a:cubicBezTo>
                  <a:cubicBezTo>
                    <a:pt x="346" y="776"/>
                    <a:pt x="347" y="778"/>
                    <a:pt x="347" y="782"/>
                  </a:cubicBezTo>
                  <a:cubicBezTo>
                    <a:pt x="347" y="788"/>
                    <a:pt x="347" y="788"/>
                    <a:pt x="347" y="788"/>
                  </a:cubicBezTo>
                  <a:cubicBezTo>
                    <a:pt x="347" y="807"/>
                    <a:pt x="347" y="807"/>
                    <a:pt x="347" y="807"/>
                  </a:cubicBezTo>
                  <a:cubicBezTo>
                    <a:pt x="347" y="812"/>
                    <a:pt x="347" y="812"/>
                    <a:pt x="347" y="812"/>
                  </a:cubicBezTo>
                  <a:cubicBezTo>
                    <a:pt x="353" y="814"/>
                    <a:pt x="357" y="812"/>
                    <a:pt x="358" y="809"/>
                  </a:cubicBezTo>
                  <a:cubicBezTo>
                    <a:pt x="368" y="795"/>
                    <a:pt x="368" y="795"/>
                    <a:pt x="368" y="795"/>
                  </a:cubicBezTo>
                  <a:cubicBezTo>
                    <a:pt x="380" y="783"/>
                    <a:pt x="380" y="783"/>
                    <a:pt x="380" y="783"/>
                  </a:cubicBezTo>
                  <a:cubicBezTo>
                    <a:pt x="388" y="778"/>
                    <a:pt x="395" y="773"/>
                    <a:pt x="403" y="773"/>
                  </a:cubicBezTo>
                  <a:cubicBezTo>
                    <a:pt x="404" y="773"/>
                    <a:pt x="404" y="773"/>
                    <a:pt x="404" y="773"/>
                  </a:cubicBezTo>
                  <a:cubicBezTo>
                    <a:pt x="427" y="779"/>
                    <a:pt x="427" y="779"/>
                    <a:pt x="427" y="779"/>
                  </a:cubicBezTo>
                  <a:cubicBezTo>
                    <a:pt x="433" y="776"/>
                    <a:pt x="433" y="776"/>
                    <a:pt x="433" y="776"/>
                  </a:cubicBezTo>
                  <a:cubicBezTo>
                    <a:pt x="444" y="761"/>
                    <a:pt x="444" y="761"/>
                    <a:pt x="444" y="761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35" y="725"/>
                    <a:pt x="432" y="714"/>
                    <a:pt x="434" y="707"/>
                  </a:cubicBezTo>
                  <a:cubicBezTo>
                    <a:pt x="437" y="688"/>
                    <a:pt x="437" y="688"/>
                    <a:pt x="437" y="688"/>
                  </a:cubicBezTo>
                  <a:cubicBezTo>
                    <a:pt x="437" y="686"/>
                    <a:pt x="437" y="686"/>
                    <a:pt x="437" y="686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9" y="672"/>
                    <a:pt x="459" y="672"/>
                    <a:pt x="459" y="672"/>
                  </a:cubicBezTo>
                  <a:cubicBezTo>
                    <a:pt x="459" y="672"/>
                    <a:pt x="459" y="672"/>
                    <a:pt x="459" y="672"/>
                  </a:cubicBezTo>
                  <a:cubicBezTo>
                    <a:pt x="474" y="663"/>
                    <a:pt x="474" y="663"/>
                    <a:pt x="474" y="663"/>
                  </a:cubicBezTo>
                  <a:cubicBezTo>
                    <a:pt x="491" y="638"/>
                    <a:pt x="491" y="638"/>
                    <a:pt x="491" y="638"/>
                  </a:cubicBezTo>
                  <a:cubicBezTo>
                    <a:pt x="493" y="620"/>
                    <a:pt x="493" y="620"/>
                    <a:pt x="493" y="620"/>
                  </a:cubicBezTo>
                  <a:cubicBezTo>
                    <a:pt x="474" y="576"/>
                    <a:pt x="474" y="576"/>
                    <a:pt x="474" y="576"/>
                  </a:cubicBezTo>
                  <a:cubicBezTo>
                    <a:pt x="516" y="595"/>
                    <a:pt x="516" y="595"/>
                    <a:pt x="516" y="595"/>
                  </a:cubicBezTo>
                  <a:cubicBezTo>
                    <a:pt x="516" y="577"/>
                    <a:pt x="516" y="577"/>
                    <a:pt x="516" y="577"/>
                  </a:cubicBezTo>
                  <a:cubicBezTo>
                    <a:pt x="516" y="577"/>
                    <a:pt x="516" y="577"/>
                    <a:pt x="516" y="577"/>
                  </a:cubicBezTo>
                  <a:cubicBezTo>
                    <a:pt x="516" y="576"/>
                    <a:pt x="516" y="576"/>
                    <a:pt x="516" y="576"/>
                  </a:cubicBezTo>
                  <a:cubicBezTo>
                    <a:pt x="532" y="562"/>
                    <a:pt x="532" y="562"/>
                    <a:pt x="532" y="562"/>
                  </a:cubicBezTo>
                  <a:cubicBezTo>
                    <a:pt x="563" y="554"/>
                    <a:pt x="563" y="554"/>
                    <a:pt x="563" y="554"/>
                  </a:cubicBezTo>
                  <a:cubicBezTo>
                    <a:pt x="565" y="554"/>
                    <a:pt x="565" y="554"/>
                    <a:pt x="565" y="554"/>
                  </a:cubicBezTo>
                  <a:cubicBezTo>
                    <a:pt x="583" y="593"/>
                    <a:pt x="583" y="593"/>
                    <a:pt x="583" y="593"/>
                  </a:cubicBezTo>
                  <a:cubicBezTo>
                    <a:pt x="583" y="595"/>
                    <a:pt x="583" y="595"/>
                    <a:pt x="583" y="595"/>
                  </a:cubicBezTo>
                  <a:cubicBezTo>
                    <a:pt x="581" y="610"/>
                    <a:pt x="581" y="610"/>
                    <a:pt x="581" y="610"/>
                  </a:cubicBezTo>
                  <a:cubicBezTo>
                    <a:pt x="583" y="624"/>
                    <a:pt x="583" y="624"/>
                    <a:pt x="583" y="624"/>
                  </a:cubicBezTo>
                  <a:cubicBezTo>
                    <a:pt x="585" y="630"/>
                    <a:pt x="589" y="633"/>
                    <a:pt x="592" y="633"/>
                  </a:cubicBezTo>
                  <a:cubicBezTo>
                    <a:pt x="596" y="633"/>
                    <a:pt x="601" y="630"/>
                    <a:pt x="605" y="625"/>
                  </a:cubicBezTo>
                  <a:cubicBezTo>
                    <a:pt x="606" y="622"/>
                    <a:pt x="606" y="622"/>
                    <a:pt x="606" y="622"/>
                  </a:cubicBezTo>
                  <a:cubicBezTo>
                    <a:pt x="606" y="622"/>
                    <a:pt x="606" y="622"/>
                    <a:pt x="606" y="622"/>
                  </a:cubicBezTo>
                  <a:cubicBezTo>
                    <a:pt x="607" y="622"/>
                    <a:pt x="607" y="622"/>
                    <a:pt x="607" y="622"/>
                  </a:cubicBezTo>
                  <a:cubicBezTo>
                    <a:pt x="632" y="614"/>
                    <a:pt x="632" y="614"/>
                    <a:pt x="632" y="614"/>
                  </a:cubicBezTo>
                  <a:cubicBezTo>
                    <a:pt x="632" y="614"/>
                    <a:pt x="632" y="614"/>
                    <a:pt x="632" y="614"/>
                  </a:cubicBezTo>
                  <a:cubicBezTo>
                    <a:pt x="633" y="614"/>
                    <a:pt x="633" y="614"/>
                    <a:pt x="633" y="614"/>
                  </a:cubicBezTo>
                  <a:cubicBezTo>
                    <a:pt x="647" y="614"/>
                    <a:pt x="653" y="617"/>
                    <a:pt x="657" y="624"/>
                  </a:cubicBezTo>
                  <a:cubicBezTo>
                    <a:pt x="659" y="652"/>
                    <a:pt x="659" y="652"/>
                    <a:pt x="659" y="652"/>
                  </a:cubicBezTo>
                  <a:cubicBezTo>
                    <a:pt x="659" y="653"/>
                    <a:pt x="659" y="653"/>
                    <a:pt x="659" y="653"/>
                  </a:cubicBezTo>
                  <a:cubicBezTo>
                    <a:pt x="664" y="654"/>
                    <a:pt x="664" y="654"/>
                    <a:pt x="664" y="654"/>
                  </a:cubicBezTo>
                  <a:cubicBezTo>
                    <a:pt x="675" y="657"/>
                    <a:pt x="675" y="657"/>
                    <a:pt x="675" y="657"/>
                  </a:cubicBezTo>
                  <a:cubicBezTo>
                    <a:pt x="690" y="656"/>
                    <a:pt x="690" y="656"/>
                    <a:pt x="690" y="656"/>
                  </a:cubicBezTo>
                  <a:cubicBezTo>
                    <a:pt x="717" y="649"/>
                    <a:pt x="717" y="649"/>
                    <a:pt x="717" y="649"/>
                  </a:cubicBezTo>
                  <a:cubicBezTo>
                    <a:pt x="733" y="635"/>
                    <a:pt x="733" y="635"/>
                    <a:pt x="733" y="635"/>
                  </a:cubicBezTo>
                  <a:cubicBezTo>
                    <a:pt x="734" y="624"/>
                    <a:pt x="734" y="624"/>
                    <a:pt x="734" y="624"/>
                  </a:cubicBezTo>
                  <a:cubicBezTo>
                    <a:pt x="726" y="615"/>
                    <a:pt x="726" y="615"/>
                    <a:pt x="726" y="615"/>
                  </a:cubicBezTo>
                  <a:cubicBezTo>
                    <a:pt x="699" y="606"/>
                    <a:pt x="699" y="606"/>
                    <a:pt x="699" y="606"/>
                  </a:cubicBezTo>
                  <a:cubicBezTo>
                    <a:pt x="699" y="606"/>
                    <a:pt x="699" y="606"/>
                    <a:pt x="699" y="606"/>
                  </a:cubicBezTo>
                  <a:cubicBezTo>
                    <a:pt x="697" y="605"/>
                    <a:pt x="697" y="605"/>
                    <a:pt x="697" y="605"/>
                  </a:cubicBezTo>
                  <a:cubicBezTo>
                    <a:pt x="697" y="605"/>
                    <a:pt x="697" y="605"/>
                    <a:pt x="697" y="605"/>
                  </a:cubicBezTo>
                  <a:cubicBezTo>
                    <a:pt x="697" y="603"/>
                    <a:pt x="697" y="603"/>
                    <a:pt x="697" y="603"/>
                  </a:cubicBezTo>
                  <a:cubicBezTo>
                    <a:pt x="665" y="572"/>
                    <a:pt x="665" y="572"/>
                    <a:pt x="665" y="572"/>
                  </a:cubicBezTo>
                  <a:cubicBezTo>
                    <a:pt x="668" y="570"/>
                    <a:pt x="668" y="570"/>
                    <a:pt x="668" y="570"/>
                  </a:cubicBezTo>
                  <a:cubicBezTo>
                    <a:pt x="684" y="556"/>
                    <a:pt x="684" y="556"/>
                    <a:pt x="684" y="556"/>
                  </a:cubicBezTo>
                  <a:cubicBezTo>
                    <a:pt x="685" y="555"/>
                    <a:pt x="685" y="555"/>
                    <a:pt x="685" y="555"/>
                  </a:cubicBezTo>
                  <a:cubicBezTo>
                    <a:pt x="685" y="555"/>
                    <a:pt x="685" y="555"/>
                    <a:pt x="685" y="555"/>
                  </a:cubicBezTo>
                  <a:cubicBezTo>
                    <a:pt x="701" y="549"/>
                    <a:pt x="701" y="549"/>
                    <a:pt x="701" y="549"/>
                  </a:cubicBezTo>
                  <a:cubicBezTo>
                    <a:pt x="701" y="549"/>
                    <a:pt x="701" y="549"/>
                    <a:pt x="701" y="549"/>
                  </a:cubicBezTo>
                  <a:cubicBezTo>
                    <a:pt x="704" y="549"/>
                    <a:pt x="704" y="549"/>
                    <a:pt x="704" y="549"/>
                  </a:cubicBezTo>
                  <a:cubicBezTo>
                    <a:pt x="725" y="553"/>
                    <a:pt x="725" y="553"/>
                    <a:pt x="725" y="553"/>
                  </a:cubicBezTo>
                  <a:cubicBezTo>
                    <a:pt x="726" y="553"/>
                    <a:pt x="726" y="553"/>
                    <a:pt x="726" y="553"/>
                  </a:cubicBezTo>
                  <a:cubicBezTo>
                    <a:pt x="727" y="554"/>
                    <a:pt x="727" y="554"/>
                    <a:pt x="727" y="554"/>
                  </a:cubicBezTo>
                  <a:cubicBezTo>
                    <a:pt x="727" y="545"/>
                    <a:pt x="727" y="545"/>
                    <a:pt x="727" y="545"/>
                  </a:cubicBezTo>
                  <a:cubicBezTo>
                    <a:pt x="718" y="530"/>
                    <a:pt x="718" y="530"/>
                    <a:pt x="718" y="530"/>
                  </a:cubicBezTo>
                  <a:cubicBezTo>
                    <a:pt x="703" y="522"/>
                    <a:pt x="703" y="522"/>
                    <a:pt x="703" y="522"/>
                  </a:cubicBezTo>
                  <a:cubicBezTo>
                    <a:pt x="683" y="493"/>
                    <a:pt x="683" y="493"/>
                    <a:pt x="683" y="493"/>
                  </a:cubicBezTo>
                  <a:cubicBezTo>
                    <a:pt x="683" y="493"/>
                    <a:pt x="683" y="493"/>
                    <a:pt x="683" y="493"/>
                  </a:cubicBezTo>
                  <a:cubicBezTo>
                    <a:pt x="682" y="492"/>
                    <a:pt x="682" y="492"/>
                    <a:pt x="682" y="492"/>
                  </a:cubicBezTo>
                  <a:cubicBezTo>
                    <a:pt x="682" y="491"/>
                    <a:pt x="682" y="491"/>
                    <a:pt x="682" y="491"/>
                  </a:cubicBezTo>
                  <a:cubicBezTo>
                    <a:pt x="672" y="456"/>
                    <a:pt x="672" y="456"/>
                    <a:pt x="672" y="456"/>
                  </a:cubicBezTo>
                  <a:cubicBezTo>
                    <a:pt x="672" y="429"/>
                    <a:pt x="672" y="429"/>
                    <a:pt x="672" y="429"/>
                  </a:cubicBezTo>
                  <a:cubicBezTo>
                    <a:pt x="689" y="414"/>
                    <a:pt x="689" y="414"/>
                    <a:pt x="689" y="414"/>
                  </a:cubicBezTo>
                  <a:cubicBezTo>
                    <a:pt x="715" y="414"/>
                    <a:pt x="715" y="414"/>
                    <a:pt x="715" y="414"/>
                  </a:cubicBezTo>
                  <a:cubicBezTo>
                    <a:pt x="774" y="419"/>
                    <a:pt x="774" y="419"/>
                    <a:pt x="774" y="419"/>
                  </a:cubicBezTo>
                  <a:cubicBezTo>
                    <a:pt x="801" y="380"/>
                    <a:pt x="801" y="380"/>
                    <a:pt x="801" y="380"/>
                  </a:cubicBezTo>
                  <a:cubicBezTo>
                    <a:pt x="801" y="378"/>
                    <a:pt x="801" y="378"/>
                    <a:pt x="801" y="378"/>
                  </a:cubicBezTo>
                  <a:cubicBezTo>
                    <a:pt x="803" y="378"/>
                    <a:pt x="803" y="378"/>
                    <a:pt x="803" y="378"/>
                  </a:cubicBezTo>
                  <a:cubicBezTo>
                    <a:pt x="825" y="366"/>
                    <a:pt x="825" y="366"/>
                    <a:pt x="825" y="366"/>
                  </a:cubicBezTo>
                  <a:cubicBezTo>
                    <a:pt x="837" y="343"/>
                    <a:pt x="837" y="343"/>
                    <a:pt x="837" y="343"/>
                  </a:cubicBezTo>
                  <a:cubicBezTo>
                    <a:pt x="838" y="342"/>
                    <a:pt x="838" y="342"/>
                    <a:pt x="838" y="342"/>
                  </a:cubicBezTo>
                  <a:cubicBezTo>
                    <a:pt x="865" y="320"/>
                    <a:pt x="865" y="320"/>
                    <a:pt x="865" y="320"/>
                  </a:cubicBezTo>
                  <a:cubicBezTo>
                    <a:pt x="877" y="296"/>
                    <a:pt x="877" y="296"/>
                    <a:pt x="877" y="296"/>
                  </a:cubicBezTo>
                  <a:cubicBezTo>
                    <a:pt x="877" y="295"/>
                    <a:pt x="877" y="295"/>
                    <a:pt x="877" y="295"/>
                  </a:cubicBezTo>
                  <a:cubicBezTo>
                    <a:pt x="878" y="295"/>
                    <a:pt x="878" y="295"/>
                    <a:pt x="878" y="295"/>
                  </a:cubicBezTo>
                  <a:cubicBezTo>
                    <a:pt x="878" y="294"/>
                    <a:pt x="878" y="294"/>
                    <a:pt x="878" y="294"/>
                  </a:cubicBezTo>
                  <a:cubicBezTo>
                    <a:pt x="878" y="294"/>
                    <a:pt x="878" y="294"/>
                    <a:pt x="878" y="294"/>
                  </a:cubicBezTo>
                  <a:cubicBezTo>
                    <a:pt x="889" y="284"/>
                    <a:pt x="889" y="284"/>
                    <a:pt x="889" y="284"/>
                  </a:cubicBezTo>
                  <a:cubicBezTo>
                    <a:pt x="901" y="263"/>
                    <a:pt x="901" y="263"/>
                    <a:pt x="901" y="263"/>
                  </a:cubicBezTo>
                  <a:cubicBezTo>
                    <a:pt x="906" y="230"/>
                    <a:pt x="906" y="230"/>
                    <a:pt x="906" y="230"/>
                  </a:cubicBezTo>
                  <a:cubicBezTo>
                    <a:pt x="906" y="227"/>
                    <a:pt x="906" y="227"/>
                    <a:pt x="906" y="227"/>
                  </a:cubicBezTo>
                  <a:cubicBezTo>
                    <a:pt x="907" y="226"/>
                    <a:pt x="907" y="226"/>
                    <a:pt x="907" y="226"/>
                  </a:cubicBezTo>
                  <a:cubicBezTo>
                    <a:pt x="924" y="214"/>
                    <a:pt x="924" y="214"/>
                    <a:pt x="924" y="214"/>
                  </a:cubicBezTo>
                  <a:cubicBezTo>
                    <a:pt x="928" y="210"/>
                    <a:pt x="928" y="210"/>
                    <a:pt x="928" y="210"/>
                  </a:cubicBezTo>
                  <a:cubicBezTo>
                    <a:pt x="903" y="206"/>
                    <a:pt x="903" y="206"/>
                    <a:pt x="903" y="206"/>
                  </a:cubicBezTo>
                  <a:cubicBezTo>
                    <a:pt x="860" y="208"/>
                    <a:pt x="860" y="208"/>
                    <a:pt x="860" y="208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43" y="194"/>
                    <a:pt x="843" y="194"/>
                    <a:pt x="843" y="194"/>
                  </a:cubicBezTo>
                  <a:cubicBezTo>
                    <a:pt x="841" y="194"/>
                    <a:pt x="841" y="194"/>
                    <a:pt x="841" y="194"/>
                  </a:cubicBezTo>
                  <a:cubicBezTo>
                    <a:pt x="841" y="193"/>
                    <a:pt x="841" y="193"/>
                    <a:pt x="841" y="193"/>
                  </a:cubicBezTo>
                  <a:cubicBezTo>
                    <a:pt x="841" y="193"/>
                    <a:pt x="841" y="193"/>
                    <a:pt x="841" y="193"/>
                  </a:cubicBezTo>
                  <a:cubicBezTo>
                    <a:pt x="833" y="180"/>
                    <a:pt x="833" y="180"/>
                    <a:pt x="833" y="180"/>
                  </a:cubicBezTo>
                  <a:cubicBezTo>
                    <a:pt x="831" y="181"/>
                    <a:pt x="831" y="181"/>
                    <a:pt x="831" y="181"/>
                  </a:cubicBezTo>
                  <a:cubicBezTo>
                    <a:pt x="830" y="183"/>
                    <a:pt x="830" y="183"/>
                    <a:pt x="830" y="183"/>
                  </a:cubicBezTo>
                  <a:cubicBezTo>
                    <a:pt x="828" y="187"/>
                    <a:pt x="822" y="188"/>
                    <a:pt x="816" y="188"/>
                  </a:cubicBezTo>
                  <a:cubicBezTo>
                    <a:pt x="810" y="191"/>
                    <a:pt x="810" y="191"/>
                    <a:pt x="810" y="191"/>
                  </a:cubicBezTo>
                  <a:cubicBezTo>
                    <a:pt x="808" y="192"/>
                    <a:pt x="806" y="193"/>
                    <a:pt x="803" y="192"/>
                  </a:cubicBezTo>
                  <a:cubicBezTo>
                    <a:pt x="801" y="192"/>
                    <a:pt x="800" y="189"/>
                    <a:pt x="798" y="183"/>
                  </a:cubicBezTo>
                  <a:cubicBezTo>
                    <a:pt x="797" y="178"/>
                    <a:pt x="795" y="173"/>
                    <a:pt x="789" y="168"/>
                  </a:cubicBezTo>
                  <a:cubicBezTo>
                    <a:pt x="787" y="167"/>
                    <a:pt x="787" y="167"/>
                    <a:pt x="787" y="167"/>
                  </a:cubicBezTo>
                  <a:cubicBezTo>
                    <a:pt x="787" y="165"/>
                    <a:pt x="787" y="165"/>
                    <a:pt x="787" y="165"/>
                  </a:cubicBezTo>
                  <a:cubicBezTo>
                    <a:pt x="786" y="165"/>
                    <a:pt x="786" y="165"/>
                    <a:pt x="786" y="165"/>
                  </a:cubicBezTo>
                  <a:cubicBezTo>
                    <a:pt x="781" y="152"/>
                    <a:pt x="781" y="152"/>
                    <a:pt x="781" y="152"/>
                  </a:cubicBezTo>
                  <a:cubicBezTo>
                    <a:pt x="777" y="152"/>
                    <a:pt x="777" y="152"/>
                    <a:pt x="777" y="152"/>
                  </a:cubicBezTo>
                  <a:cubicBezTo>
                    <a:pt x="761" y="162"/>
                    <a:pt x="761" y="162"/>
                    <a:pt x="761" y="162"/>
                  </a:cubicBezTo>
                  <a:cubicBezTo>
                    <a:pt x="760" y="163"/>
                    <a:pt x="760" y="163"/>
                    <a:pt x="760" y="163"/>
                  </a:cubicBezTo>
                  <a:cubicBezTo>
                    <a:pt x="759" y="163"/>
                    <a:pt x="759" y="163"/>
                    <a:pt x="759" y="163"/>
                  </a:cubicBezTo>
                  <a:cubicBezTo>
                    <a:pt x="722" y="171"/>
                    <a:pt x="722" y="171"/>
                    <a:pt x="722" y="171"/>
                  </a:cubicBezTo>
                  <a:cubicBezTo>
                    <a:pt x="720" y="171"/>
                    <a:pt x="720" y="171"/>
                    <a:pt x="720" y="171"/>
                  </a:cubicBezTo>
                  <a:cubicBezTo>
                    <a:pt x="718" y="170"/>
                    <a:pt x="718" y="170"/>
                    <a:pt x="718" y="170"/>
                  </a:cubicBezTo>
                  <a:cubicBezTo>
                    <a:pt x="694" y="153"/>
                    <a:pt x="694" y="153"/>
                    <a:pt x="694" y="153"/>
                  </a:cubicBezTo>
                  <a:cubicBezTo>
                    <a:pt x="694" y="153"/>
                    <a:pt x="694" y="153"/>
                    <a:pt x="694" y="153"/>
                  </a:cubicBezTo>
                  <a:cubicBezTo>
                    <a:pt x="693" y="152"/>
                    <a:pt x="693" y="152"/>
                    <a:pt x="693" y="152"/>
                  </a:cubicBezTo>
                  <a:cubicBezTo>
                    <a:pt x="693" y="151"/>
                    <a:pt x="693" y="151"/>
                    <a:pt x="693" y="151"/>
                  </a:cubicBezTo>
                  <a:cubicBezTo>
                    <a:pt x="691" y="151"/>
                    <a:pt x="691" y="151"/>
                    <a:pt x="691" y="151"/>
                  </a:cubicBezTo>
                  <a:cubicBezTo>
                    <a:pt x="685" y="138"/>
                    <a:pt x="685" y="138"/>
                    <a:pt x="685" y="138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55" y="172"/>
                    <a:pt x="645" y="176"/>
                    <a:pt x="639" y="172"/>
                  </a:cubicBezTo>
                  <a:cubicBezTo>
                    <a:pt x="614" y="159"/>
                    <a:pt x="614" y="159"/>
                    <a:pt x="614" y="159"/>
                  </a:cubicBezTo>
                  <a:cubicBezTo>
                    <a:pt x="598" y="157"/>
                    <a:pt x="598" y="157"/>
                    <a:pt x="598" y="157"/>
                  </a:cubicBezTo>
                  <a:cubicBezTo>
                    <a:pt x="595" y="158"/>
                    <a:pt x="595" y="158"/>
                    <a:pt x="595" y="158"/>
                  </a:cubicBezTo>
                  <a:cubicBezTo>
                    <a:pt x="580" y="146"/>
                    <a:pt x="580" y="146"/>
                    <a:pt x="580" y="146"/>
                  </a:cubicBezTo>
                  <a:cubicBezTo>
                    <a:pt x="579" y="145"/>
                    <a:pt x="579" y="145"/>
                    <a:pt x="579" y="145"/>
                  </a:cubicBezTo>
                  <a:cubicBezTo>
                    <a:pt x="575" y="144"/>
                    <a:pt x="575" y="144"/>
                    <a:pt x="575" y="144"/>
                  </a:cubicBezTo>
                  <a:cubicBezTo>
                    <a:pt x="583" y="116"/>
                    <a:pt x="583" y="116"/>
                    <a:pt x="583" y="11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73" y="102"/>
                    <a:pt x="573" y="102"/>
                    <a:pt x="573" y="102"/>
                  </a:cubicBezTo>
                  <a:cubicBezTo>
                    <a:pt x="572" y="102"/>
                    <a:pt x="572" y="102"/>
                    <a:pt x="572" y="102"/>
                  </a:cubicBezTo>
                  <a:cubicBezTo>
                    <a:pt x="550" y="78"/>
                    <a:pt x="550" y="78"/>
                    <a:pt x="550" y="78"/>
                  </a:cubicBezTo>
                  <a:cubicBezTo>
                    <a:pt x="551" y="60"/>
                    <a:pt x="551" y="60"/>
                    <a:pt x="551" y="60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0" y="40"/>
                    <a:pt x="466" y="34"/>
                    <a:pt x="462" y="23"/>
                  </a:cubicBezTo>
                  <a:cubicBezTo>
                    <a:pt x="459" y="16"/>
                    <a:pt x="459" y="16"/>
                    <a:pt x="459" y="16"/>
                  </a:cubicBezTo>
                  <a:cubicBezTo>
                    <a:pt x="455" y="0"/>
                    <a:pt x="455" y="0"/>
                    <a:pt x="455" y="0"/>
                  </a:cubicBezTo>
                  <a:cubicBezTo>
                    <a:pt x="448" y="1"/>
                    <a:pt x="448" y="1"/>
                    <a:pt x="448" y="1"/>
                  </a:cubicBezTo>
                  <a:cubicBezTo>
                    <a:pt x="431" y="15"/>
                    <a:pt x="431" y="15"/>
                    <a:pt x="431" y="15"/>
                  </a:cubicBezTo>
                  <a:cubicBezTo>
                    <a:pt x="411" y="39"/>
                    <a:pt x="411" y="39"/>
                    <a:pt x="411" y="39"/>
                  </a:cubicBezTo>
                  <a:cubicBezTo>
                    <a:pt x="415" y="57"/>
                    <a:pt x="415" y="57"/>
                    <a:pt x="415" y="57"/>
                  </a:cubicBezTo>
                  <a:cubicBezTo>
                    <a:pt x="421" y="80"/>
                    <a:pt x="421" y="80"/>
                    <a:pt x="421" y="80"/>
                  </a:cubicBezTo>
                  <a:cubicBezTo>
                    <a:pt x="421" y="81"/>
                    <a:pt x="421" y="81"/>
                    <a:pt x="421" y="81"/>
                  </a:cubicBezTo>
                  <a:cubicBezTo>
                    <a:pt x="422" y="81"/>
                    <a:pt x="422" y="81"/>
                    <a:pt x="422" y="81"/>
                  </a:cubicBezTo>
                  <a:cubicBezTo>
                    <a:pt x="421" y="82"/>
                    <a:pt x="421" y="82"/>
                    <a:pt x="421" y="82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419" y="89"/>
                    <a:pt x="413" y="93"/>
                    <a:pt x="403" y="93"/>
                  </a:cubicBezTo>
                  <a:cubicBezTo>
                    <a:pt x="382" y="93"/>
                    <a:pt x="382" y="93"/>
                    <a:pt x="382" y="93"/>
                  </a:cubicBezTo>
                  <a:cubicBezTo>
                    <a:pt x="370" y="86"/>
                    <a:pt x="370" y="86"/>
                    <a:pt x="370" y="86"/>
                  </a:cubicBezTo>
                  <a:cubicBezTo>
                    <a:pt x="354" y="93"/>
                    <a:pt x="354" y="93"/>
                    <a:pt x="354" y="93"/>
                  </a:cubicBezTo>
                  <a:cubicBezTo>
                    <a:pt x="351" y="94"/>
                    <a:pt x="351" y="94"/>
                    <a:pt x="351" y="94"/>
                  </a:cubicBezTo>
                  <a:cubicBezTo>
                    <a:pt x="348" y="93"/>
                    <a:pt x="348" y="93"/>
                    <a:pt x="348" y="93"/>
                  </a:cubicBezTo>
                  <a:cubicBezTo>
                    <a:pt x="346" y="107"/>
                    <a:pt x="346" y="107"/>
                    <a:pt x="346" y="107"/>
                  </a:cubicBezTo>
                  <a:cubicBezTo>
                    <a:pt x="345" y="110"/>
                    <a:pt x="345" y="110"/>
                    <a:pt x="345" y="110"/>
                  </a:cubicBezTo>
                  <a:cubicBezTo>
                    <a:pt x="345" y="113"/>
                    <a:pt x="345" y="113"/>
                    <a:pt x="345" y="113"/>
                  </a:cubicBezTo>
                  <a:cubicBezTo>
                    <a:pt x="342" y="113"/>
                    <a:pt x="342" y="113"/>
                    <a:pt x="342" y="113"/>
                  </a:cubicBezTo>
                  <a:cubicBezTo>
                    <a:pt x="316" y="104"/>
                    <a:pt x="316" y="104"/>
                    <a:pt x="316" y="104"/>
                  </a:cubicBezTo>
                  <a:cubicBezTo>
                    <a:pt x="316" y="113"/>
                    <a:pt x="317" y="119"/>
                    <a:pt x="321" y="126"/>
                  </a:cubicBezTo>
                  <a:cubicBezTo>
                    <a:pt x="324" y="134"/>
                    <a:pt x="325" y="139"/>
                    <a:pt x="322" y="145"/>
                  </a:cubicBezTo>
                  <a:cubicBezTo>
                    <a:pt x="319" y="154"/>
                    <a:pt x="319" y="154"/>
                    <a:pt x="319" y="154"/>
                  </a:cubicBezTo>
                  <a:cubicBezTo>
                    <a:pt x="316" y="157"/>
                    <a:pt x="306" y="158"/>
                    <a:pt x="293" y="157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50" y="178"/>
                    <a:pt x="250" y="178"/>
                    <a:pt x="250" y="178"/>
                  </a:cubicBezTo>
                  <a:cubicBezTo>
                    <a:pt x="249" y="178"/>
                    <a:pt x="249" y="178"/>
                    <a:pt x="249" y="178"/>
                  </a:cubicBezTo>
                  <a:cubicBezTo>
                    <a:pt x="248" y="177"/>
                    <a:pt x="248" y="177"/>
                    <a:pt x="248" y="177"/>
                  </a:cubicBezTo>
                  <a:cubicBezTo>
                    <a:pt x="237" y="155"/>
                    <a:pt x="237" y="155"/>
                    <a:pt x="237" y="155"/>
                  </a:cubicBezTo>
                  <a:cubicBezTo>
                    <a:pt x="211" y="146"/>
                    <a:pt x="211" y="146"/>
                    <a:pt x="211" y="146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4" y="143"/>
                    <a:pt x="174" y="143"/>
                    <a:pt x="174" y="143"/>
                  </a:cubicBezTo>
                  <a:cubicBezTo>
                    <a:pt x="166" y="124"/>
                    <a:pt x="166" y="124"/>
                    <a:pt x="166" y="12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48" y="101"/>
                    <a:pt x="144" y="92"/>
                    <a:pt x="142" y="86"/>
                  </a:cubicBezTo>
                  <a:cubicBezTo>
                    <a:pt x="142" y="85"/>
                    <a:pt x="139" y="83"/>
                    <a:pt x="134" y="82"/>
                  </a:cubicBezTo>
                  <a:cubicBezTo>
                    <a:pt x="130" y="81"/>
                    <a:pt x="130" y="81"/>
                    <a:pt x="130" y="81"/>
                  </a:cubicBezTo>
                  <a:cubicBezTo>
                    <a:pt x="123" y="78"/>
                    <a:pt x="117" y="72"/>
                    <a:pt x="114" y="62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8" y="20"/>
                    <a:pt x="88" y="20"/>
                    <a:pt x="88" y="20"/>
                  </a:cubicBezTo>
                  <a:lnTo>
                    <a:pt x="87" y="2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18" name="Freeform 11"/>
            <p:cNvSpPr>
              <a:spLocks/>
            </p:cNvSpPr>
            <p:nvPr/>
          </p:nvSpPr>
          <p:spPr bwMode="auto">
            <a:xfrm>
              <a:off x="1252208" y="3652374"/>
              <a:ext cx="1921049" cy="1158978"/>
            </a:xfrm>
            <a:custGeom>
              <a:avLst/>
              <a:gdLst>
                <a:gd name="T0" fmla="*/ 2147483646 w 1661"/>
                <a:gd name="T1" fmla="*/ 2147483646 h 1007"/>
                <a:gd name="T2" fmla="*/ 2147483646 w 1661"/>
                <a:gd name="T3" fmla="*/ 2147483646 h 1007"/>
                <a:gd name="T4" fmla="*/ 2147483646 w 1661"/>
                <a:gd name="T5" fmla="*/ 2147483646 h 1007"/>
                <a:gd name="T6" fmla="*/ 2147483646 w 1661"/>
                <a:gd name="T7" fmla="*/ 2147483646 h 1007"/>
                <a:gd name="T8" fmla="*/ 2147483646 w 1661"/>
                <a:gd name="T9" fmla="*/ 2147483646 h 1007"/>
                <a:gd name="T10" fmla="*/ 2147483646 w 1661"/>
                <a:gd name="T11" fmla="*/ 2147483646 h 1007"/>
                <a:gd name="T12" fmla="*/ 2147483646 w 1661"/>
                <a:gd name="T13" fmla="*/ 2147483646 h 1007"/>
                <a:gd name="T14" fmla="*/ 2147483646 w 1661"/>
                <a:gd name="T15" fmla="*/ 2147483646 h 1007"/>
                <a:gd name="T16" fmla="*/ 2147483646 w 1661"/>
                <a:gd name="T17" fmla="*/ 2147483646 h 1007"/>
                <a:gd name="T18" fmla="*/ 2147483646 w 1661"/>
                <a:gd name="T19" fmla="*/ 2147483646 h 1007"/>
                <a:gd name="T20" fmla="*/ 2147483646 w 1661"/>
                <a:gd name="T21" fmla="*/ 2147483646 h 1007"/>
                <a:gd name="T22" fmla="*/ 2147483646 w 1661"/>
                <a:gd name="T23" fmla="*/ 2147483646 h 1007"/>
                <a:gd name="T24" fmla="*/ 2147483646 w 1661"/>
                <a:gd name="T25" fmla="*/ 2147483646 h 1007"/>
                <a:gd name="T26" fmla="*/ 2147483646 w 1661"/>
                <a:gd name="T27" fmla="*/ 2147483646 h 1007"/>
                <a:gd name="T28" fmla="*/ 2147483646 w 1661"/>
                <a:gd name="T29" fmla="*/ 2147483646 h 1007"/>
                <a:gd name="T30" fmla="*/ 2147483646 w 1661"/>
                <a:gd name="T31" fmla="*/ 2147483646 h 1007"/>
                <a:gd name="T32" fmla="*/ 2147483646 w 1661"/>
                <a:gd name="T33" fmla="*/ 2147483646 h 1007"/>
                <a:gd name="T34" fmla="*/ 2147483646 w 1661"/>
                <a:gd name="T35" fmla="*/ 2147483646 h 1007"/>
                <a:gd name="T36" fmla="*/ 2147483646 w 1661"/>
                <a:gd name="T37" fmla="*/ 2147483646 h 1007"/>
                <a:gd name="T38" fmla="*/ 2147483646 w 1661"/>
                <a:gd name="T39" fmla="*/ 2147483646 h 1007"/>
                <a:gd name="T40" fmla="*/ 2147483646 w 1661"/>
                <a:gd name="T41" fmla="*/ 2147483646 h 1007"/>
                <a:gd name="T42" fmla="*/ 2147483646 w 1661"/>
                <a:gd name="T43" fmla="*/ 2147483646 h 1007"/>
                <a:gd name="T44" fmla="*/ 2147483646 w 1661"/>
                <a:gd name="T45" fmla="*/ 2147483646 h 1007"/>
                <a:gd name="T46" fmla="*/ 2147483646 w 1661"/>
                <a:gd name="T47" fmla="*/ 2147483646 h 1007"/>
                <a:gd name="T48" fmla="*/ 2147483646 w 1661"/>
                <a:gd name="T49" fmla="*/ 2147483646 h 1007"/>
                <a:gd name="T50" fmla="*/ 2147483646 w 1661"/>
                <a:gd name="T51" fmla="*/ 2147483646 h 1007"/>
                <a:gd name="T52" fmla="*/ 2147483646 w 1661"/>
                <a:gd name="T53" fmla="*/ 2147483646 h 1007"/>
                <a:gd name="T54" fmla="*/ 2147483646 w 1661"/>
                <a:gd name="T55" fmla="*/ 2147483646 h 1007"/>
                <a:gd name="T56" fmla="*/ 2147483646 w 1661"/>
                <a:gd name="T57" fmla="*/ 2147483646 h 1007"/>
                <a:gd name="T58" fmla="*/ 2147483646 w 1661"/>
                <a:gd name="T59" fmla="*/ 2147483646 h 1007"/>
                <a:gd name="T60" fmla="*/ 2147483646 w 1661"/>
                <a:gd name="T61" fmla="*/ 2147483646 h 1007"/>
                <a:gd name="T62" fmla="*/ 2147483646 w 1661"/>
                <a:gd name="T63" fmla="*/ 2147483646 h 1007"/>
                <a:gd name="T64" fmla="*/ 2147483646 w 1661"/>
                <a:gd name="T65" fmla="*/ 2147483646 h 1007"/>
                <a:gd name="T66" fmla="*/ 2147483646 w 1661"/>
                <a:gd name="T67" fmla="*/ 2147483646 h 1007"/>
                <a:gd name="T68" fmla="*/ 2147483646 w 1661"/>
                <a:gd name="T69" fmla="*/ 2147483646 h 1007"/>
                <a:gd name="T70" fmla="*/ 2147483646 w 1661"/>
                <a:gd name="T71" fmla="*/ 2147483646 h 1007"/>
                <a:gd name="T72" fmla="*/ 2147483646 w 1661"/>
                <a:gd name="T73" fmla="*/ 2147483646 h 1007"/>
                <a:gd name="T74" fmla="*/ 2147483646 w 1661"/>
                <a:gd name="T75" fmla="*/ 2147483646 h 1007"/>
                <a:gd name="T76" fmla="*/ 2147483646 w 1661"/>
                <a:gd name="T77" fmla="*/ 2147483646 h 1007"/>
                <a:gd name="T78" fmla="*/ 2147483646 w 1661"/>
                <a:gd name="T79" fmla="*/ 2147483646 h 1007"/>
                <a:gd name="T80" fmla="*/ 2147483646 w 1661"/>
                <a:gd name="T81" fmla="*/ 2147483646 h 1007"/>
                <a:gd name="T82" fmla="*/ 2147483646 w 1661"/>
                <a:gd name="T83" fmla="*/ 2147483646 h 1007"/>
                <a:gd name="T84" fmla="*/ 2147483646 w 1661"/>
                <a:gd name="T85" fmla="*/ 2147483646 h 1007"/>
                <a:gd name="T86" fmla="*/ 2147483646 w 1661"/>
                <a:gd name="T87" fmla="*/ 2147483646 h 1007"/>
                <a:gd name="T88" fmla="*/ 2147483646 w 1661"/>
                <a:gd name="T89" fmla="*/ 2147483646 h 1007"/>
                <a:gd name="T90" fmla="*/ 2147483646 w 1661"/>
                <a:gd name="T91" fmla="*/ 2147483646 h 1007"/>
                <a:gd name="T92" fmla="*/ 2147483646 w 1661"/>
                <a:gd name="T93" fmla="*/ 2147483646 h 1007"/>
                <a:gd name="T94" fmla="*/ 2147483646 w 1661"/>
                <a:gd name="T95" fmla="*/ 2147483646 h 1007"/>
                <a:gd name="T96" fmla="*/ 2147483646 w 1661"/>
                <a:gd name="T97" fmla="*/ 0 h 1007"/>
                <a:gd name="T98" fmla="*/ 2147483646 w 1661"/>
                <a:gd name="T99" fmla="*/ 2147483646 h 1007"/>
                <a:gd name="T100" fmla="*/ 2147483646 w 1661"/>
                <a:gd name="T101" fmla="*/ 2147483646 h 100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661"/>
                <a:gd name="T154" fmla="*/ 0 h 1007"/>
                <a:gd name="T155" fmla="*/ 1661 w 1661"/>
                <a:gd name="T156" fmla="*/ 1007 h 100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661" h="1007">
                  <a:moveTo>
                    <a:pt x="205" y="3"/>
                  </a:moveTo>
                  <a:cubicBezTo>
                    <a:pt x="205" y="4"/>
                    <a:pt x="205" y="4"/>
                    <a:pt x="205" y="4"/>
                  </a:cubicBezTo>
                  <a:cubicBezTo>
                    <a:pt x="201" y="13"/>
                    <a:pt x="193" y="20"/>
                    <a:pt x="185" y="27"/>
                  </a:cubicBezTo>
                  <a:cubicBezTo>
                    <a:pt x="179" y="30"/>
                    <a:pt x="177" y="35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7" y="50"/>
                    <a:pt x="173" y="59"/>
                    <a:pt x="165" y="71"/>
                  </a:cubicBezTo>
                  <a:cubicBezTo>
                    <a:pt x="164" y="77"/>
                    <a:pt x="164" y="77"/>
                    <a:pt x="164" y="77"/>
                  </a:cubicBezTo>
                  <a:cubicBezTo>
                    <a:pt x="162" y="80"/>
                    <a:pt x="158" y="82"/>
                    <a:pt x="150" y="82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69" y="114"/>
                    <a:pt x="58" y="129"/>
                    <a:pt x="57" y="140"/>
                  </a:cubicBezTo>
                  <a:cubicBezTo>
                    <a:pt x="56" y="145"/>
                    <a:pt x="63" y="164"/>
                    <a:pt x="76" y="197"/>
                  </a:cubicBezTo>
                  <a:cubicBezTo>
                    <a:pt x="86" y="219"/>
                    <a:pt x="86" y="219"/>
                    <a:pt x="86" y="219"/>
                  </a:cubicBezTo>
                  <a:cubicBezTo>
                    <a:pt x="90" y="230"/>
                    <a:pt x="87" y="242"/>
                    <a:pt x="77" y="256"/>
                  </a:cubicBezTo>
                  <a:cubicBezTo>
                    <a:pt x="58" y="275"/>
                    <a:pt x="58" y="275"/>
                    <a:pt x="58" y="275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12" y="283"/>
                    <a:pt x="12" y="283"/>
                    <a:pt x="12" y="283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7" y="308"/>
                    <a:pt x="27" y="310"/>
                    <a:pt x="26" y="311"/>
                  </a:cubicBezTo>
                  <a:cubicBezTo>
                    <a:pt x="23" y="313"/>
                    <a:pt x="23" y="313"/>
                    <a:pt x="23" y="313"/>
                  </a:cubicBezTo>
                  <a:cubicBezTo>
                    <a:pt x="19" y="316"/>
                    <a:pt x="13" y="327"/>
                    <a:pt x="7" y="345"/>
                  </a:cubicBezTo>
                  <a:cubicBezTo>
                    <a:pt x="0" y="360"/>
                    <a:pt x="3" y="376"/>
                    <a:pt x="16" y="393"/>
                  </a:cubicBezTo>
                  <a:cubicBezTo>
                    <a:pt x="41" y="393"/>
                    <a:pt x="41" y="393"/>
                    <a:pt x="41" y="393"/>
                  </a:cubicBezTo>
                  <a:cubicBezTo>
                    <a:pt x="50" y="395"/>
                    <a:pt x="63" y="409"/>
                    <a:pt x="80" y="433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82" y="443"/>
                    <a:pt x="85" y="448"/>
                    <a:pt x="90" y="452"/>
                  </a:cubicBezTo>
                  <a:cubicBezTo>
                    <a:pt x="146" y="504"/>
                    <a:pt x="146" y="504"/>
                    <a:pt x="146" y="504"/>
                  </a:cubicBezTo>
                  <a:cubicBezTo>
                    <a:pt x="146" y="505"/>
                    <a:pt x="146" y="505"/>
                    <a:pt x="146" y="505"/>
                  </a:cubicBezTo>
                  <a:cubicBezTo>
                    <a:pt x="171" y="537"/>
                    <a:pt x="171" y="537"/>
                    <a:pt x="171" y="537"/>
                  </a:cubicBezTo>
                  <a:cubicBezTo>
                    <a:pt x="186" y="537"/>
                    <a:pt x="186" y="537"/>
                    <a:pt x="186" y="537"/>
                  </a:cubicBezTo>
                  <a:cubicBezTo>
                    <a:pt x="202" y="508"/>
                    <a:pt x="202" y="508"/>
                    <a:pt x="202" y="508"/>
                  </a:cubicBezTo>
                  <a:cubicBezTo>
                    <a:pt x="204" y="506"/>
                    <a:pt x="204" y="506"/>
                    <a:pt x="204" y="506"/>
                  </a:cubicBezTo>
                  <a:cubicBezTo>
                    <a:pt x="205" y="505"/>
                    <a:pt x="205" y="505"/>
                    <a:pt x="205" y="505"/>
                  </a:cubicBezTo>
                  <a:cubicBezTo>
                    <a:pt x="244" y="515"/>
                    <a:pt x="244" y="515"/>
                    <a:pt x="244" y="515"/>
                  </a:cubicBezTo>
                  <a:cubicBezTo>
                    <a:pt x="244" y="516"/>
                    <a:pt x="244" y="516"/>
                    <a:pt x="244" y="516"/>
                  </a:cubicBezTo>
                  <a:cubicBezTo>
                    <a:pt x="244" y="518"/>
                    <a:pt x="244" y="518"/>
                    <a:pt x="244" y="518"/>
                  </a:cubicBezTo>
                  <a:cubicBezTo>
                    <a:pt x="249" y="544"/>
                    <a:pt x="249" y="544"/>
                    <a:pt x="249" y="544"/>
                  </a:cubicBezTo>
                  <a:cubicBezTo>
                    <a:pt x="296" y="598"/>
                    <a:pt x="296" y="598"/>
                    <a:pt x="296" y="598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3" y="605"/>
                    <a:pt x="313" y="605"/>
                    <a:pt x="313" y="605"/>
                  </a:cubicBezTo>
                  <a:cubicBezTo>
                    <a:pt x="320" y="610"/>
                    <a:pt x="320" y="610"/>
                    <a:pt x="320" y="610"/>
                  </a:cubicBezTo>
                  <a:cubicBezTo>
                    <a:pt x="321" y="611"/>
                    <a:pt x="321" y="611"/>
                    <a:pt x="321" y="611"/>
                  </a:cubicBezTo>
                  <a:cubicBezTo>
                    <a:pt x="356" y="662"/>
                    <a:pt x="356" y="662"/>
                    <a:pt x="356" y="662"/>
                  </a:cubicBezTo>
                  <a:cubicBezTo>
                    <a:pt x="384" y="658"/>
                    <a:pt x="384" y="658"/>
                    <a:pt x="384" y="658"/>
                  </a:cubicBezTo>
                  <a:cubicBezTo>
                    <a:pt x="387" y="658"/>
                    <a:pt x="387" y="658"/>
                    <a:pt x="387" y="658"/>
                  </a:cubicBezTo>
                  <a:cubicBezTo>
                    <a:pt x="388" y="658"/>
                    <a:pt x="388" y="658"/>
                    <a:pt x="388" y="658"/>
                  </a:cubicBezTo>
                  <a:cubicBezTo>
                    <a:pt x="390" y="660"/>
                    <a:pt x="390" y="660"/>
                    <a:pt x="390" y="660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415" y="713"/>
                    <a:pt x="415" y="713"/>
                    <a:pt x="415" y="713"/>
                  </a:cubicBezTo>
                  <a:cubicBezTo>
                    <a:pt x="445" y="731"/>
                    <a:pt x="445" y="731"/>
                    <a:pt x="445" y="731"/>
                  </a:cubicBezTo>
                  <a:cubicBezTo>
                    <a:pt x="469" y="737"/>
                    <a:pt x="469" y="737"/>
                    <a:pt x="469" y="737"/>
                  </a:cubicBezTo>
                  <a:cubicBezTo>
                    <a:pt x="480" y="770"/>
                    <a:pt x="480" y="770"/>
                    <a:pt x="480" y="770"/>
                  </a:cubicBezTo>
                  <a:cubicBezTo>
                    <a:pt x="498" y="770"/>
                    <a:pt x="498" y="770"/>
                    <a:pt x="498" y="770"/>
                  </a:cubicBezTo>
                  <a:cubicBezTo>
                    <a:pt x="499" y="771"/>
                    <a:pt x="499" y="771"/>
                    <a:pt x="499" y="771"/>
                  </a:cubicBezTo>
                  <a:cubicBezTo>
                    <a:pt x="499" y="771"/>
                    <a:pt x="499" y="771"/>
                    <a:pt x="499" y="771"/>
                  </a:cubicBezTo>
                  <a:cubicBezTo>
                    <a:pt x="537" y="792"/>
                    <a:pt x="537" y="792"/>
                    <a:pt x="537" y="792"/>
                  </a:cubicBezTo>
                  <a:cubicBezTo>
                    <a:pt x="537" y="793"/>
                    <a:pt x="537" y="793"/>
                    <a:pt x="537" y="793"/>
                  </a:cubicBezTo>
                  <a:cubicBezTo>
                    <a:pt x="537" y="793"/>
                    <a:pt x="537" y="793"/>
                    <a:pt x="537" y="793"/>
                  </a:cubicBezTo>
                  <a:cubicBezTo>
                    <a:pt x="539" y="794"/>
                    <a:pt x="539" y="794"/>
                    <a:pt x="539" y="794"/>
                  </a:cubicBezTo>
                  <a:cubicBezTo>
                    <a:pt x="566" y="828"/>
                    <a:pt x="566" y="828"/>
                    <a:pt x="566" y="828"/>
                  </a:cubicBezTo>
                  <a:cubicBezTo>
                    <a:pt x="606" y="821"/>
                    <a:pt x="606" y="821"/>
                    <a:pt x="606" y="821"/>
                  </a:cubicBezTo>
                  <a:cubicBezTo>
                    <a:pt x="608" y="821"/>
                    <a:pt x="608" y="821"/>
                    <a:pt x="608" y="821"/>
                  </a:cubicBezTo>
                  <a:cubicBezTo>
                    <a:pt x="623" y="827"/>
                    <a:pt x="623" y="827"/>
                    <a:pt x="623" y="827"/>
                  </a:cubicBezTo>
                  <a:cubicBezTo>
                    <a:pt x="624" y="827"/>
                    <a:pt x="624" y="827"/>
                    <a:pt x="624" y="827"/>
                  </a:cubicBezTo>
                  <a:cubicBezTo>
                    <a:pt x="649" y="849"/>
                    <a:pt x="649" y="849"/>
                    <a:pt x="649" y="849"/>
                  </a:cubicBezTo>
                  <a:cubicBezTo>
                    <a:pt x="695" y="852"/>
                    <a:pt x="695" y="852"/>
                    <a:pt x="695" y="852"/>
                  </a:cubicBezTo>
                  <a:cubicBezTo>
                    <a:pt x="722" y="848"/>
                    <a:pt x="722" y="848"/>
                    <a:pt x="722" y="848"/>
                  </a:cubicBezTo>
                  <a:cubicBezTo>
                    <a:pt x="722" y="848"/>
                    <a:pt x="722" y="848"/>
                    <a:pt x="722" y="848"/>
                  </a:cubicBezTo>
                  <a:cubicBezTo>
                    <a:pt x="759" y="842"/>
                    <a:pt x="782" y="845"/>
                    <a:pt x="791" y="854"/>
                  </a:cubicBezTo>
                  <a:cubicBezTo>
                    <a:pt x="796" y="863"/>
                    <a:pt x="793" y="871"/>
                    <a:pt x="780" y="882"/>
                  </a:cubicBezTo>
                  <a:cubicBezTo>
                    <a:pt x="770" y="892"/>
                    <a:pt x="770" y="892"/>
                    <a:pt x="770" y="892"/>
                  </a:cubicBezTo>
                  <a:cubicBezTo>
                    <a:pt x="766" y="898"/>
                    <a:pt x="771" y="906"/>
                    <a:pt x="784" y="919"/>
                  </a:cubicBezTo>
                  <a:cubicBezTo>
                    <a:pt x="785" y="921"/>
                    <a:pt x="785" y="921"/>
                    <a:pt x="785" y="921"/>
                  </a:cubicBezTo>
                  <a:cubicBezTo>
                    <a:pt x="784" y="921"/>
                    <a:pt x="784" y="921"/>
                    <a:pt x="784" y="921"/>
                  </a:cubicBezTo>
                  <a:cubicBezTo>
                    <a:pt x="793" y="927"/>
                    <a:pt x="793" y="927"/>
                    <a:pt x="793" y="927"/>
                  </a:cubicBezTo>
                  <a:cubicBezTo>
                    <a:pt x="796" y="924"/>
                    <a:pt x="796" y="924"/>
                    <a:pt x="796" y="924"/>
                  </a:cubicBezTo>
                  <a:cubicBezTo>
                    <a:pt x="822" y="874"/>
                    <a:pt x="844" y="847"/>
                    <a:pt x="858" y="842"/>
                  </a:cubicBezTo>
                  <a:cubicBezTo>
                    <a:pt x="874" y="836"/>
                    <a:pt x="907" y="850"/>
                    <a:pt x="959" y="882"/>
                  </a:cubicBezTo>
                  <a:cubicBezTo>
                    <a:pt x="1022" y="893"/>
                    <a:pt x="1022" y="893"/>
                    <a:pt x="1022" y="893"/>
                  </a:cubicBezTo>
                  <a:cubicBezTo>
                    <a:pt x="1021" y="896"/>
                    <a:pt x="1021" y="896"/>
                    <a:pt x="1021" y="896"/>
                  </a:cubicBezTo>
                  <a:cubicBezTo>
                    <a:pt x="1021" y="898"/>
                    <a:pt x="1021" y="898"/>
                    <a:pt x="1021" y="898"/>
                  </a:cubicBezTo>
                  <a:cubicBezTo>
                    <a:pt x="1018" y="927"/>
                    <a:pt x="1018" y="927"/>
                    <a:pt x="1018" y="927"/>
                  </a:cubicBezTo>
                  <a:cubicBezTo>
                    <a:pt x="1049" y="931"/>
                    <a:pt x="1049" y="931"/>
                    <a:pt x="1049" y="931"/>
                  </a:cubicBezTo>
                  <a:cubicBezTo>
                    <a:pt x="1048" y="972"/>
                    <a:pt x="1048" y="972"/>
                    <a:pt x="1048" y="972"/>
                  </a:cubicBezTo>
                  <a:cubicBezTo>
                    <a:pt x="1058" y="990"/>
                    <a:pt x="1065" y="1000"/>
                    <a:pt x="1069" y="1003"/>
                  </a:cubicBezTo>
                  <a:cubicBezTo>
                    <a:pt x="1076" y="1007"/>
                    <a:pt x="1107" y="1007"/>
                    <a:pt x="1163" y="1003"/>
                  </a:cubicBezTo>
                  <a:cubicBezTo>
                    <a:pt x="1196" y="986"/>
                    <a:pt x="1196" y="986"/>
                    <a:pt x="1196" y="986"/>
                  </a:cubicBezTo>
                  <a:cubicBezTo>
                    <a:pt x="1228" y="942"/>
                    <a:pt x="1228" y="942"/>
                    <a:pt x="1228" y="942"/>
                  </a:cubicBezTo>
                  <a:cubicBezTo>
                    <a:pt x="1265" y="941"/>
                    <a:pt x="1265" y="941"/>
                    <a:pt x="1265" y="941"/>
                  </a:cubicBezTo>
                  <a:cubicBezTo>
                    <a:pt x="1283" y="936"/>
                    <a:pt x="1283" y="936"/>
                    <a:pt x="1283" y="936"/>
                  </a:cubicBezTo>
                  <a:cubicBezTo>
                    <a:pt x="1352" y="896"/>
                    <a:pt x="1352" y="896"/>
                    <a:pt x="1352" y="896"/>
                  </a:cubicBezTo>
                  <a:cubicBezTo>
                    <a:pt x="1353" y="896"/>
                    <a:pt x="1353" y="896"/>
                    <a:pt x="1353" y="896"/>
                  </a:cubicBezTo>
                  <a:cubicBezTo>
                    <a:pt x="1354" y="895"/>
                    <a:pt x="1354" y="895"/>
                    <a:pt x="1354" y="895"/>
                  </a:cubicBezTo>
                  <a:cubicBezTo>
                    <a:pt x="1354" y="895"/>
                    <a:pt x="1354" y="895"/>
                    <a:pt x="1354" y="895"/>
                  </a:cubicBezTo>
                  <a:cubicBezTo>
                    <a:pt x="1394" y="890"/>
                    <a:pt x="1418" y="889"/>
                    <a:pt x="1424" y="895"/>
                  </a:cubicBezTo>
                  <a:cubicBezTo>
                    <a:pt x="1469" y="933"/>
                    <a:pt x="1469" y="933"/>
                    <a:pt x="1469" y="933"/>
                  </a:cubicBezTo>
                  <a:cubicBezTo>
                    <a:pt x="1483" y="938"/>
                    <a:pt x="1483" y="938"/>
                    <a:pt x="1483" y="938"/>
                  </a:cubicBezTo>
                  <a:cubicBezTo>
                    <a:pt x="1485" y="940"/>
                    <a:pt x="1485" y="940"/>
                    <a:pt x="1485" y="940"/>
                  </a:cubicBezTo>
                  <a:cubicBezTo>
                    <a:pt x="1503" y="947"/>
                    <a:pt x="1503" y="947"/>
                    <a:pt x="1503" y="947"/>
                  </a:cubicBezTo>
                  <a:cubicBezTo>
                    <a:pt x="1504" y="948"/>
                    <a:pt x="1504" y="948"/>
                    <a:pt x="1504" y="948"/>
                  </a:cubicBezTo>
                  <a:cubicBezTo>
                    <a:pt x="1504" y="945"/>
                    <a:pt x="1504" y="945"/>
                    <a:pt x="1504" y="945"/>
                  </a:cubicBezTo>
                  <a:cubicBezTo>
                    <a:pt x="1504" y="944"/>
                    <a:pt x="1504" y="944"/>
                    <a:pt x="1504" y="944"/>
                  </a:cubicBezTo>
                  <a:cubicBezTo>
                    <a:pt x="1504" y="943"/>
                    <a:pt x="1504" y="943"/>
                    <a:pt x="1504" y="943"/>
                  </a:cubicBezTo>
                  <a:cubicBezTo>
                    <a:pt x="1504" y="942"/>
                    <a:pt x="1504" y="942"/>
                    <a:pt x="1504" y="942"/>
                  </a:cubicBezTo>
                  <a:cubicBezTo>
                    <a:pt x="1512" y="910"/>
                    <a:pt x="1512" y="910"/>
                    <a:pt x="1512" y="910"/>
                  </a:cubicBezTo>
                  <a:cubicBezTo>
                    <a:pt x="1508" y="901"/>
                    <a:pt x="1508" y="893"/>
                    <a:pt x="1512" y="887"/>
                  </a:cubicBezTo>
                  <a:cubicBezTo>
                    <a:pt x="1514" y="882"/>
                    <a:pt x="1519" y="879"/>
                    <a:pt x="1527" y="877"/>
                  </a:cubicBezTo>
                  <a:cubicBezTo>
                    <a:pt x="1543" y="873"/>
                    <a:pt x="1558" y="887"/>
                    <a:pt x="1573" y="917"/>
                  </a:cubicBezTo>
                  <a:cubicBezTo>
                    <a:pt x="1575" y="918"/>
                    <a:pt x="1575" y="918"/>
                    <a:pt x="1575" y="918"/>
                  </a:cubicBezTo>
                  <a:cubicBezTo>
                    <a:pt x="1576" y="918"/>
                    <a:pt x="1576" y="918"/>
                    <a:pt x="1576" y="918"/>
                  </a:cubicBezTo>
                  <a:cubicBezTo>
                    <a:pt x="1602" y="906"/>
                    <a:pt x="1602" y="906"/>
                    <a:pt x="1602" y="906"/>
                  </a:cubicBezTo>
                  <a:cubicBezTo>
                    <a:pt x="1608" y="905"/>
                    <a:pt x="1610" y="900"/>
                    <a:pt x="1610" y="895"/>
                  </a:cubicBezTo>
                  <a:cubicBezTo>
                    <a:pt x="1604" y="876"/>
                    <a:pt x="1604" y="876"/>
                    <a:pt x="1604" y="876"/>
                  </a:cubicBezTo>
                  <a:cubicBezTo>
                    <a:pt x="1604" y="874"/>
                    <a:pt x="1604" y="874"/>
                    <a:pt x="1604" y="874"/>
                  </a:cubicBezTo>
                  <a:cubicBezTo>
                    <a:pt x="1602" y="866"/>
                    <a:pt x="1604" y="859"/>
                    <a:pt x="1613" y="855"/>
                  </a:cubicBezTo>
                  <a:cubicBezTo>
                    <a:pt x="1622" y="848"/>
                    <a:pt x="1622" y="848"/>
                    <a:pt x="1622" y="848"/>
                  </a:cubicBezTo>
                  <a:cubicBezTo>
                    <a:pt x="1646" y="823"/>
                    <a:pt x="1646" y="823"/>
                    <a:pt x="1646" y="823"/>
                  </a:cubicBezTo>
                  <a:cubicBezTo>
                    <a:pt x="1661" y="788"/>
                    <a:pt x="1661" y="788"/>
                    <a:pt x="1661" y="788"/>
                  </a:cubicBezTo>
                  <a:cubicBezTo>
                    <a:pt x="1648" y="766"/>
                    <a:pt x="1644" y="750"/>
                    <a:pt x="1648" y="739"/>
                  </a:cubicBezTo>
                  <a:cubicBezTo>
                    <a:pt x="1651" y="710"/>
                    <a:pt x="1651" y="710"/>
                    <a:pt x="1651" y="710"/>
                  </a:cubicBezTo>
                  <a:cubicBezTo>
                    <a:pt x="1645" y="697"/>
                    <a:pt x="1641" y="689"/>
                    <a:pt x="1641" y="681"/>
                  </a:cubicBezTo>
                  <a:cubicBezTo>
                    <a:pt x="1641" y="678"/>
                    <a:pt x="1637" y="669"/>
                    <a:pt x="1629" y="656"/>
                  </a:cubicBezTo>
                  <a:cubicBezTo>
                    <a:pt x="1628" y="656"/>
                    <a:pt x="1628" y="656"/>
                    <a:pt x="1628" y="656"/>
                  </a:cubicBezTo>
                  <a:cubicBezTo>
                    <a:pt x="1628" y="653"/>
                    <a:pt x="1628" y="653"/>
                    <a:pt x="1628" y="653"/>
                  </a:cubicBezTo>
                  <a:cubicBezTo>
                    <a:pt x="1625" y="615"/>
                    <a:pt x="1625" y="615"/>
                    <a:pt x="1625" y="615"/>
                  </a:cubicBezTo>
                  <a:cubicBezTo>
                    <a:pt x="1623" y="609"/>
                    <a:pt x="1622" y="600"/>
                    <a:pt x="1625" y="590"/>
                  </a:cubicBezTo>
                  <a:cubicBezTo>
                    <a:pt x="1615" y="582"/>
                    <a:pt x="1609" y="575"/>
                    <a:pt x="1604" y="567"/>
                  </a:cubicBezTo>
                  <a:cubicBezTo>
                    <a:pt x="1589" y="546"/>
                    <a:pt x="1589" y="546"/>
                    <a:pt x="1589" y="546"/>
                  </a:cubicBezTo>
                  <a:cubicBezTo>
                    <a:pt x="1588" y="545"/>
                    <a:pt x="1588" y="545"/>
                    <a:pt x="1588" y="545"/>
                  </a:cubicBezTo>
                  <a:cubicBezTo>
                    <a:pt x="1588" y="543"/>
                    <a:pt x="1588" y="543"/>
                    <a:pt x="1588" y="543"/>
                  </a:cubicBezTo>
                  <a:cubicBezTo>
                    <a:pt x="1588" y="542"/>
                    <a:pt x="1588" y="542"/>
                    <a:pt x="1588" y="542"/>
                  </a:cubicBezTo>
                  <a:cubicBezTo>
                    <a:pt x="1582" y="516"/>
                    <a:pt x="1582" y="516"/>
                    <a:pt x="1582" y="516"/>
                  </a:cubicBezTo>
                  <a:cubicBezTo>
                    <a:pt x="1566" y="503"/>
                    <a:pt x="1566" y="503"/>
                    <a:pt x="1566" y="503"/>
                  </a:cubicBezTo>
                  <a:cubicBezTo>
                    <a:pt x="1566" y="504"/>
                    <a:pt x="1566" y="504"/>
                    <a:pt x="1566" y="504"/>
                  </a:cubicBezTo>
                  <a:cubicBezTo>
                    <a:pt x="1536" y="480"/>
                    <a:pt x="1536" y="480"/>
                    <a:pt x="1536" y="480"/>
                  </a:cubicBezTo>
                  <a:cubicBezTo>
                    <a:pt x="1536" y="482"/>
                    <a:pt x="1536" y="482"/>
                    <a:pt x="1536" y="482"/>
                  </a:cubicBezTo>
                  <a:cubicBezTo>
                    <a:pt x="1540" y="515"/>
                    <a:pt x="1540" y="515"/>
                    <a:pt x="1540" y="515"/>
                  </a:cubicBezTo>
                  <a:cubicBezTo>
                    <a:pt x="1540" y="516"/>
                    <a:pt x="1540" y="516"/>
                    <a:pt x="1540" y="516"/>
                  </a:cubicBezTo>
                  <a:cubicBezTo>
                    <a:pt x="1540" y="519"/>
                    <a:pt x="1540" y="519"/>
                    <a:pt x="1540" y="519"/>
                  </a:cubicBezTo>
                  <a:cubicBezTo>
                    <a:pt x="1524" y="526"/>
                    <a:pt x="1524" y="526"/>
                    <a:pt x="1524" y="526"/>
                  </a:cubicBezTo>
                  <a:cubicBezTo>
                    <a:pt x="1522" y="546"/>
                    <a:pt x="1522" y="546"/>
                    <a:pt x="1522" y="546"/>
                  </a:cubicBezTo>
                  <a:cubicBezTo>
                    <a:pt x="1522" y="549"/>
                    <a:pt x="1522" y="549"/>
                    <a:pt x="1522" y="549"/>
                  </a:cubicBezTo>
                  <a:cubicBezTo>
                    <a:pt x="1485" y="564"/>
                    <a:pt x="1485" y="564"/>
                    <a:pt x="1485" y="564"/>
                  </a:cubicBezTo>
                  <a:cubicBezTo>
                    <a:pt x="1473" y="535"/>
                    <a:pt x="1473" y="535"/>
                    <a:pt x="1473" y="535"/>
                  </a:cubicBezTo>
                  <a:cubicBezTo>
                    <a:pt x="1465" y="533"/>
                    <a:pt x="1465" y="533"/>
                    <a:pt x="1465" y="533"/>
                  </a:cubicBezTo>
                  <a:cubicBezTo>
                    <a:pt x="1454" y="544"/>
                    <a:pt x="1454" y="544"/>
                    <a:pt x="1454" y="544"/>
                  </a:cubicBezTo>
                  <a:cubicBezTo>
                    <a:pt x="1446" y="565"/>
                    <a:pt x="1446" y="565"/>
                    <a:pt x="1446" y="565"/>
                  </a:cubicBezTo>
                  <a:cubicBezTo>
                    <a:pt x="1420" y="573"/>
                    <a:pt x="1420" y="573"/>
                    <a:pt x="1420" y="573"/>
                  </a:cubicBezTo>
                  <a:cubicBezTo>
                    <a:pt x="1405" y="562"/>
                    <a:pt x="1405" y="562"/>
                    <a:pt x="1405" y="562"/>
                  </a:cubicBezTo>
                  <a:cubicBezTo>
                    <a:pt x="1384" y="556"/>
                    <a:pt x="1384" y="556"/>
                    <a:pt x="1384" y="556"/>
                  </a:cubicBezTo>
                  <a:cubicBezTo>
                    <a:pt x="1378" y="526"/>
                    <a:pt x="1378" y="526"/>
                    <a:pt x="1378" y="526"/>
                  </a:cubicBezTo>
                  <a:cubicBezTo>
                    <a:pt x="1369" y="508"/>
                    <a:pt x="1369" y="508"/>
                    <a:pt x="1369" y="508"/>
                  </a:cubicBezTo>
                  <a:cubicBezTo>
                    <a:pt x="1356" y="503"/>
                    <a:pt x="1356" y="503"/>
                    <a:pt x="1356" y="503"/>
                  </a:cubicBezTo>
                  <a:cubicBezTo>
                    <a:pt x="1355" y="501"/>
                    <a:pt x="1355" y="501"/>
                    <a:pt x="1355" y="501"/>
                  </a:cubicBezTo>
                  <a:cubicBezTo>
                    <a:pt x="1346" y="489"/>
                    <a:pt x="1346" y="489"/>
                    <a:pt x="1346" y="489"/>
                  </a:cubicBezTo>
                  <a:cubicBezTo>
                    <a:pt x="1346" y="489"/>
                    <a:pt x="1346" y="489"/>
                    <a:pt x="1346" y="489"/>
                  </a:cubicBezTo>
                  <a:cubicBezTo>
                    <a:pt x="1336" y="472"/>
                    <a:pt x="1336" y="472"/>
                    <a:pt x="1336" y="472"/>
                  </a:cubicBezTo>
                  <a:cubicBezTo>
                    <a:pt x="1322" y="453"/>
                    <a:pt x="1322" y="453"/>
                    <a:pt x="1322" y="453"/>
                  </a:cubicBezTo>
                  <a:cubicBezTo>
                    <a:pt x="1309" y="453"/>
                    <a:pt x="1309" y="453"/>
                    <a:pt x="1309" y="453"/>
                  </a:cubicBezTo>
                  <a:cubicBezTo>
                    <a:pt x="1288" y="461"/>
                    <a:pt x="1288" y="461"/>
                    <a:pt x="1288" y="461"/>
                  </a:cubicBezTo>
                  <a:cubicBezTo>
                    <a:pt x="1287" y="462"/>
                    <a:pt x="1287" y="462"/>
                    <a:pt x="1287" y="462"/>
                  </a:cubicBezTo>
                  <a:cubicBezTo>
                    <a:pt x="1233" y="459"/>
                    <a:pt x="1233" y="459"/>
                    <a:pt x="1233" y="459"/>
                  </a:cubicBezTo>
                  <a:cubicBezTo>
                    <a:pt x="1192" y="450"/>
                    <a:pt x="1192" y="450"/>
                    <a:pt x="1192" y="450"/>
                  </a:cubicBezTo>
                  <a:cubicBezTo>
                    <a:pt x="1189" y="448"/>
                    <a:pt x="1181" y="445"/>
                    <a:pt x="1170" y="438"/>
                  </a:cubicBezTo>
                  <a:cubicBezTo>
                    <a:pt x="1138" y="427"/>
                    <a:pt x="1138" y="427"/>
                    <a:pt x="1138" y="427"/>
                  </a:cubicBezTo>
                  <a:cubicBezTo>
                    <a:pt x="1114" y="421"/>
                    <a:pt x="1100" y="415"/>
                    <a:pt x="1097" y="409"/>
                  </a:cubicBezTo>
                  <a:cubicBezTo>
                    <a:pt x="1092" y="406"/>
                    <a:pt x="1092" y="406"/>
                    <a:pt x="1092" y="406"/>
                  </a:cubicBezTo>
                  <a:cubicBezTo>
                    <a:pt x="1084" y="404"/>
                    <a:pt x="1084" y="404"/>
                    <a:pt x="1084" y="404"/>
                  </a:cubicBezTo>
                  <a:cubicBezTo>
                    <a:pt x="1065" y="393"/>
                    <a:pt x="1065" y="393"/>
                    <a:pt x="1065" y="393"/>
                  </a:cubicBezTo>
                  <a:cubicBezTo>
                    <a:pt x="1063" y="392"/>
                    <a:pt x="1063" y="392"/>
                    <a:pt x="1063" y="392"/>
                  </a:cubicBezTo>
                  <a:cubicBezTo>
                    <a:pt x="1060" y="388"/>
                    <a:pt x="1057" y="385"/>
                    <a:pt x="1055" y="381"/>
                  </a:cubicBezTo>
                  <a:cubicBezTo>
                    <a:pt x="1050" y="371"/>
                    <a:pt x="1050" y="371"/>
                    <a:pt x="1050" y="371"/>
                  </a:cubicBezTo>
                  <a:cubicBezTo>
                    <a:pt x="1042" y="358"/>
                    <a:pt x="1042" y="358"/>
                    <a:pt x="1042" y="358"/>
                  </a:cubicBezTo>
                  <a:cubicBezTo>
                    <a:pt x="1028" y="352"/>
                    <a:pt x="1028" y="352"/>
                    <a:pt x="1028" y="352"/>
                  </a:cubicBezTo>
                  <a:cubicBezTo>
                    <a:pt x="1023" y="355"/>
                    <a:pt x="1023" y="355"/>
                    <a:pt x="1023" y="355"/>
                  </a:cubicBezTo>
                  <a:cubicBezTo>
                    <a:pt x="1018" y="359"/>
                    <a:pt x="1018" y="359"/>
                    <a:pt x="1018" y="359"/>
                  </a:cubicBezTo>
                  <a:cubicBezTo>
                    <a:pt x="1015" y="362"/>
                    <a:pt x="1015" y="362"/>
                    <a:pt x="1015" y="362"/>
                  </a:cubicBezTo>
                  <a:cubicBezTo>
                    <a:pt x="1009" y="366"/>
                    <a:pt x="1004" y="368"/>
                    <a:pt x="1000" y="369"/>
                  </a:cubicBezTo>
                  <a:cubicBezTo>
                    <a:pt x="991" y="371"/>
                    <a:pt x="983" y="367"/>
                    <a:pt x="973" y="356"/>
                  </a:cubicBezTo>
                  <a:cubicBezTo>
                    <a:pt x="953" y="335"/>
                    <a:pt x="953" y="335"/>
                    <a:pt x="953" y="335"/>
                  </a:cubicBezTo>
                  <a:cubicBezTo>
                    <a:pt x="946" y="326"/>
                    <a:pt x="941" y="318"/>
                    <a:pt x="939" y="313"/>
                  </a:cubicBezTo>
                  <a:cubicBezTo>
                    <a:pt x="933" y="305"/>
                    <a:pt x="933" y="305"/>
                    <a:pt x="933" y="305"/>
                  </a:cubicBezTo>
                  <a:cubicBezTo>
                    <a:pt x="926" y="297"/>
                    <a:pt x="921" y="290"/>
                    <a:pt x="917" y="283"/>
                  </a:cubicBezTo>
                  <a:cubicBezTo>
                    <a:pt x="914" y="274"/>
                    <a:pt x="913" y="266"/>
                    <a:pt x="916" y="257"/>
                  </a:cubicBezTo>
                  <a:cubicBezTo>
                    <a:pt x="916" y="256"/>
                    <a:pt x="916" y="256"/>
                    <a:pt x="916" y="256"/>
                  </a:cubicBezTo>
                  <a:cubicBezTo>
                    <a:pt x="916" y="256"/>
                    <a:pt x="916" y="256"/>
                    <a:pt x="916" y="256"/>
                  </a:cubicBezTo>
                  <a:cubicBezTo>
                    <a:pt x="930" y="233"/>
                    <a:pt x="930" y="233"/>
                    <a:pt x="930" y="233"/>
                  </a:cubicBezTo>
                  <a:cubicBezTo>
                    <a:pt x="937" y="209"/>
                    <a:pt x="937" y="209"/>
                    <a:pt x="937" y="209"/>
                  </a:cubicBezTo>
                  <a:cubicBezTo>
                    <a:pt x="941" y="193"/>
                    <a:pt x="941" y="193"/>
                    <a:pt x="941" y="193"/>
                  </a:cubicBezTo>
                  <a:cubicBezTo>
                    <a:pt x="935" y="168"/>
                    <a:pt x="935" y="168"/>
                    <a:pt x="935" y="168"/>
                  </a:cubicBezTo>
                  <a:cubicBezTo>
                    <a:pt x="920" y="155"/>
                    <a:pt x="920" y="155"/>
                    <a:pt x="920" y="155"/>
                  </a:cubicBezTo>
                  <a:cubicBezTo>
                    <a:pt x="923" y="135"/>
                    <a:pt x="923" y="135"/>
                    <a:pt x="923" y="135"/>
                  </a:cubicBezTo>
                  <a:cubicBezTo>
                    <a:pt x="923" y="120"/>
                    <a:pt x="928" y="112"/>
                    <a:pt x="939" y="110"/>
                  </a:cubicBezTo>
                  <a:cubicBezTo>
                    <a:pt x="942" y="109"/>
                    <a:pt x="944" y="107"/>
                    <a:pt x="943" y="103"/>
                  </a:cubicBezTo>
                  <a:cubicBezTo>
                    <a:pt x="943" y="102"/>
                    <a:pt x="943" y="102"/>
                    <a:pt x="943" y="102"/>
                  </a:cubicBezTo>
                  <a:cubicBezTo>
                    <a:pt x="944" y="81"/>
                    <a:pt x="944" y="81"/>
                    <a:pt x="944" y="81"/>
                  </a:cubicBezTo>
                  <a:cubicBezTo>
                    <a:pt x="944" y="80"/>
                    <a:pt x="944" y="80"/>
                    <a:pt x="944" y="80"/>
                  </a:cubicBezTo>
                  <a:cubicBezTo>
                    <a:pt x="944" y="80"/>
                    <a:pt x="944" y="80"/>
                    <a:pt x="944" y="80"/>
                  </a:cubicBezTo>
                  <a:cubicBezTo>
                    <a:pt x="944" y="55"/>
                    <a:pt x="944" y="55"/>
                    <a:pt x="944" y="55"/>
                  </a:cubicBezTo>
                  <a:cubicBezTo>
                    <a:pt x="942" y="55"/>
                    <a:pt x="942" y="55"/>
                    <a:pt x="942" y="55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36" y="52"/>
                    <a:pt x="936" y="52"/>
                    <a:pt x="936" y="52"/>
                  </a:cubicBezTo>
                  <a:cubicBezTo>
                    <a:pt x="936" y="51"/>
                    <a:pt x="936" y="51"/>
                    <a:pt x="936" y="51"/>
                  </a:cubicBezTo>
                  <a:cubicBezTo>
                    <a:pt x="935" y="51"/>
                    <a:pt x="935" y="51"/>
                    <a:pt x="935" y="51"/>
                  </a:cubicBezTo>
                  <a:cubicBezTo>
                    <a:pt x="916" y="39"/>
                    <a:pt x="916" y="39"/>
                    <a:pt x="916" y="39"/>
                  </a:cubicBezTo>
                  <a:cubicBezTo>
                    <a:pt x="916" y="39"/>
                    <a:pt x="916" y="39"/>
                    <a:pt x="916" y="39"/>
                  </a:cubicBezTo>
                  <a:cubicBezTo>
                    <a:pt x="915" y="39"/>
                    <a:pt x="915" y="39"/>
                    <a:pt x="915" y="39"/>
                  </a:cubicBezTo>
                  <a:cubicBezTo>
                    <a:pt x="901" y="26"/>
                    <a:pt x="901" y="26"/>
                    <a:pt x="901" y="26"/>
                  </a:cubicBezTo>
                  <a:cubicBezTo>
                    <a:pt x="851" y="16"/>
                    <a:pt x="851" y="16"/>
                    <a:pt x="851" y="16"/>
                  </a:cubicBezTo>
                  <a:cubicBezTo>
                    <a:pt x="851" y="16"/>
                    <a:pt x="851" y="16"/>
                    <a:pt x="851" y="16"/>
                  </a:cubicBezTo>
                  <a:cubicBezTo>
                    <a:pt x="835" y="5"/>
                    <a:pt x="835" y="5"/>
                    <a:pt x="835" y="5"/>
                  </a:cubicBezTo>
                  <a:cubicBezTo>
                    <a:pt x="806" y="5"/>
                    <a:pt x="806" y="5"/>
                    <a:pt x="806" y="5"/>
                  </a:cubicBezTo>
                  <a:cubicBezTo>
                    <a:pt x="801" y="5"/>
                    <a:pt x="796" y="8"/>
                    <a:pt x="789" y="12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64" y="21"/>
                    <a:pt x="764" y="21"/>
                    <a:pt x="764" y="21"/>
                  </a:cubicBezTo>
                  <a:cubicBezTo>
                    <a:pt x="706" y="21"/>
                    <a:pt x="706" y="21"/>
                    <a:pt x="706" y="21"/>
                  </a:cubicBezTo>
                  <a:cubicBezTo>
                    <a:pt x="698" y="23"/>
                    <a:pt x="690" y="25"/>
                    <a:pt x="686" y="29"/>
                  </a:cubicBezTo>
                  <a:cubicBezTo>
                    <a:pt x="680" y="34"/>
                    <a:pt x="668" y="39"/>
                    <a:pt x="653" y="44"/>
                  </a:cubicBezTo>
                  <a:cubicBezTo>
                    <a:pt x="625" y="50"/>
                    <a:pt x="625" y="50"/>
                    <a:pt x="625" y="50"/>
                  </a:cubicBezTo>
                  <a:cubicBezTo>
                    <a:pt x="625" y="51"/>
                    <a:pt x="625" y="51"/>
                    <a:pt x="625" y="51"/>
                  </a:cubicBezTo>
                  <a:cubicBezTo>
                    <a:pt x="623" y="51"/>
                    <a:pt x="623" y="51"/>
                    <a:pt x="623" y="51"/>
                  </a:cubicBezTo>
                  <a:cubicBezTo>
                    <a:pt x="584" y="47"/>
                    <a:pt x="584" y="47"/>
                    <a:pt x="584" y="47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67" y="45"/>
                    <a:pt x="567" y="45"/>
                    <a:pt x="567" y="45"/>
                  </a:cubicBezTo>
                  <a:cubicBezTo>
                    <a:pt x="544" y="52"/>
                    <a:pt x="544" y="52"/>
                    <a:pt x="544" y="52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5" y="55"/>
                    <a:pt x="495" y="55"/>
                    <a:pt x="495" y="55"/>
                  </a:cubicBezTo>
                  <a:cubicBezTo>
                    <a:pt x="472" y="47"/>
                    <a:pt x="472" y="47"/>
                    <a:pt x="472" y="47"/>
                  </a:cubicBezTo>
                  <a:cubicBezTo>
                    <a:pt x="453" y="47"/>
                    <a:pt x="453" y="47"/>
                    <a:pt x="453" y="47"/>
                  </a:cubicBezTo>
                  <a:cubicBezTo>
                    <a:pt x="445" y="45"/>
                    <a:pt x="435" y="39"/>
                    <a:pt x="425" y="26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21" y="14"/>
                    <a:pt x="418" y="10"/>
                    <a:pt x="417" y="8"/>
                  </a:cubicBezTo>
                  <a:cubicBezTo>
                    <a:pt x="412" y="5"/>
                    <a:pt x="412" y="5"/>
                    <a:pt x="412" y="5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393" y="10"/>
                    <a:pt x="393" y="10"/>
                    <a:pt x="393" y="10"/>
                  </a:cubicBezTo>
                  <a:cubicBezTo>
                    <a:pt x="359" y="24"/>
                    <a:pt x="359" y="24"/>
                    <a:pt x="359" y="24"/>
                  </a:cubicBezTo>
                  <a:cubicBezTo>
                    <a:pt x="358" y="24"/>
                    <a:pt x="358" y="24"/>
                    <a:pt x="358" y="24"/>
                  </a:cubicBezTo>
                  <a:cubicBezTo>
                    <a:pt x="356" y="24"/>
                    <a:pt x="356" y="24"/>
                    <a:pt x="356" y="24"/>
                  </a:cubicBezTo>
                  <a:cubicBezTo>
                    <a:pt x="315" y="28"/>
                    <a:pt x="315" y="28"/>
                    <a:pt x="315" y="28"/>
                  </a:cubicBezTo>
                  <a:cubicBezTo>
                    <a:pt x="308" y="28"/>
                    <a:pt x="297" y="25"/>
                    <a:pt x="281" y="21"/>
                  </a:cubicBezTo>
                  <a:cubicBezTo>
                    <a:pt x="245" y="14"/>
                    <a:pt x="245" y="14"/>
                    <a:pt x="245" y="14"/>
                  </a:cubicBezTo>
                  <a:cubicBezTo>
                    <a:pt x="244" y="14"/>
                    <a:pt x="244" y="14"/>
                    <a:pt x="244" y="14"/>
                  </a:cubicBezTo>
                  <a:cubicBezTo>
                    <a:pt x="244" y="14"/>
                    <a:pt x="244" y="14"/>
                    <a:pt x="244" y="14"/>
                  </a:cubicBezTo>
                  <a:cubicBezTo>
                    <a:pt x="223" y="3"/>
                    <a:pt x="223" y="3"/>
                    <a:pt x="223" y="3"/>
                  </a:cubicBezTo>
                  <a:lnTo>
                    <a:pt x="205" y="3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19" name="Freeform 12"/>
            <p:cNvSpPr>
              <a:spLocks/>
            </p:cNvSpPr>
            <p:nvPr/>
          </p:nvSpPr>
          <p:spPr bwMode="auto">
            <a:xfrm>
              <a:off x="3002707" y="4616332"/>
              <a:ext cx="865878" cy="902666"/>
            </a:xfrm>
            <a:custGeom>
              <a:avLst/>
              <a:gdLst>
                <a:gd name="T0" fmla="*/ 2147483646 w 749"/>
                <a:gd name="T1" fmla="*/ 2147483646 h 782"/>
                <a:gd name="T2" fmla="*/ 2147483646 w 749"/>
                <a:gd name="T3" fmla="*/ 2147483646 h 782"/>
                <a:gd name="T4" fmla="*/ 2147483646 w 749"/>
                <a:gd name="T5" fmla="*/ 2147483646 h 782"/>
                <a:gd name="T6" fmla="*/ 2147483646 w 749"/>
                <a:gd name="T7" fmla="*/ 2147483646 h 782"/>
                <a:gd name="T8" fmla="*/ 2147483646 w 749"/>
                <a:gd name="T9" fmla="*/ 2147483646 h 782"/>
                <a:gd name="T10" fmla="*/ 2147483646 w 749"/>
                <a:gd name="T11" fmla="*/ 2147483646 h 782"/>
                <a:gd name="T12" fmla="*/ 2147483646 w 749"/>
                <a:gd name="T13" fmla="*/ 2147483646 h 782"/>
                <a:gd name="T14" fmla="*/ 2147483646 w 749"/>
                <a:gd name="T15" fmla="*/ 2147483646 h 782"/>
                <a:gd name="T16" fmla="*/ 2147483646 w 749"/>
                <a:gd name="T17" fmla="*/ 2147483646 h 782"/>
                <a:gd name="T18" fmla="*/ 2147483646 w 749"/>
                <a:gd name="T19" fmla="*/ 2147483646 h 782"/>
                <a:gd name="T20" fmla="*/ 2147483646 w 749"/>
                <a:gd name="T21" fmla="*/ 2147483646 h 782"/>
                <a:gd name="T22" fmla="*/ 2147483646 w 749"/>
                <a:gd name="T23" fmla="*/ 2147483646 h 782"/>
                <a:gd name="T24" fmla="*/ 2147483646 w 749"/>
                <a:gd name="T25" fmla="*/ 2147483646 h 782"/>
                <a:gd name="T26" fmla="*/ 2147483646 w 749"/>
                <a:gd name="T27" fmla="*/ 2147483646 h 782"/>
                <a:gd name="T28" fmla="*/ 2147483646 w 749"/>
                <a:gd name="T29" fmla="*/ 2147483646 h 782"/>
                <a:gd name="T30" fmla="*/ 2147483646 w 749"/>
                <a:gd name="T31" fmla="*/ 2147483646 h 782"/>
                <a:gd name="T32" fmla="*/ 2147483646 w 749"/>
                <a:gd name="T33" fmla="*/ 2147483646 h 782"/>
                <a:gd name="T34" fmla="*/ 2147483646 w 749"/>
                <a:gd name="T35" fmla="*/ 2147483646 h 782"/>
                <a:gd name="T36" fmla="*/ 2147483646 w 749"/>
                <a:gd name="T37" fmla="*/ 2147483646 h 782"/>
                <a:gd name="T38" fmla="*/ 2147483646 w 749"/>
                <a:gd name="T39" fmla="*/ 2147483646 h 782"/>
                <a:gd name="T40" fmla="*/ 2147483646 w 749"/>
                <a:gd name="T41" fmla="*/ 2147483646 h 782"/>
                <a:gd name="T42" fmla="*/ 2147483646 w 749"/>
                <a:gd name="T43" fmla="*/ 2147483646 h 782"/>
                <a:gd name="T44" fmla="*/ 2147483646 w 749"/>
                <a:gd name="T45" fmla="*/ 2147483646 h 782"/>
                <a:gd name="T46" fmla="*/ 2147483646 w 749"/>
                <a:gd name="T47" fmla="*/ 2147483646 h 782"/>
                <a:gd name="T48" fmla="*/ 2147483646 w 749"/>
                <a:gd name="T49" fmla="*/ 2147483646 h 782"/>
                <a:gd name="T50" fmla="*/ 2147483646 w 749"/>
                <a:gd name="T51" fmla="*/ 2147483646 h 782"/>
                <a:gd name="T52" fmla="*/ 2147483646 w 749"/>
                <a:gd name="T53" fmla="*/ 2147483646 h 782"/>
                <a:gd name="T54" fmla="*/ 2147483646 w 749"/>
                <a:gd name="T55" fmla="*/ 2147483646 h 782"/>
                <a:gd name="T56" fmla="*/ 2147483646 w 749"/>
                <a:gd name="T57" fmla="*/ 2147483646 h 782"/>
                <a:gd name="T58" fmla="*/ 2147483646 w 749"/>
                <a:gd name="T59" fmla="*/ 2147483646 h 782"/>
                <a:gd name="T60" fmla="*/ 2147483646 w 749"/>
                <a:gd name="T61" fmla="*/ 2147483646 h 782"/>
                <a:gd name="T62" fmla="*/ 2147483646 w 749"/>
                <a:gd name="T63" fmla="*/ 2147483646 h 782"/>
                <a:gd name="T64" fmla="*/ 2147483646 w 749"/>
                <a:gd name="T65" fmla="*/ 2147483646 h 782"/>
                <a:gd name="T66" fmla="*/ 2147483646 w 749"/>
                <a:gd name="T67" fmla="*/ 2147483646 h 782"/>
                <a:gd name="T68" fmla="*/ 2147483646 w 749"/>
                <a:gd name="T69" fmla="*/ 2147483646 h 782"/>
                <a:gd name="T70" fmla="*/ 2147483646 w 749"/>
                <a:gd name="T71" fmla="*/ 2147483646 h 782"/>
                <a:gd name="T72" fmla="*/ 2147483646 w 749"/>
                <a:gd name="T73" fmla="*/ 2147483646 h 782"/>
                <a:gd name="T74" fmla="*/ 2147483646 w 749"/>
                <a:gd name="T75" fmla="*/ 2147483646 h 782"/>
                <a:gd name="T76" fmla="*/ 2147483646 w 749"/>
                <a:gd name="T77" fmla="*/ 2147483646 h 782"/>
                <a:gd name="T78" fmla="*/ 2147483646 w 749"/>
                <a:gd name="T79" fmla="*/ 2147483646 h 782"/>
                <a:gd name="T80" fmla="*/ 2147483646 w 749"/>
                <a:gd name="T81" fmla="*/ 2147483646 h 782"/>
                <a:gd name="T82" fmla="*/ 2147483646 w 749"/>
                <a:gd name="T83" fmla="*/ 2147483646 h 782"/>
                <a:gd name="T84" fmla="*/ 2147483646 w 749"/>
                <a:gd name="T85" fmla="*/ 2147483646 h 782"/>
                <a:gd name="T86" fmla="*/ 2147483646 w 749"/>
                <a:gd name="T87" fmla="*/ 2147483646 h 782"/>
                <a:gd name="T88" fmla="*/ 2147483646 w 749"/>
                <a:gd name="T89" fmla="*/ 2147483646 h 782"/>
                <a:gd name="T90" fmla="*/ 2147483646 w 749"/>
                <a:gd name="T91" fmla="*/ 2147483646 h 782"/>
                <a:gd name="T92" fmla="*/ 2147483646 w 749"/>
                <a:gd name="T93" fmla="*/ 2147483646 h 782"/>
                <a:gd name="T94" fmla="*/ 2147483646 w 749"/>
                <a:gd name="T95" fmla="*/ 2147483646 h 782"/>
                <a:gd name="T96" fmla="*/ 2147483646 w 749"/>
                <a:gd name="T97" fmla="*/ 2147483646 h 782"/>
                <a:gd name="T98" fmla="*/ 2147483646 w 749"/>
                <a:gd name="T99" fmla="*/ 2147483646 h 782"/>
                <a:gd name="T100" fmla="*/ 2147483646 w 749"/>
                <a:gd name="T101" fmla="*/ 2147483646 h 782"/>
                <a:gd name="T102" fmla="*/ 2147483646 w 749"/>
                <a:gd name="T103" fmla="*/ 2147483646 h 782"/>
                <a:gd name="T104" fmla="*/ 2147483646 w 749"/>
                <a:gd name="T105" fmla="*/ 2147483646 h 782"/>
                <a:gd name="T106" fmla="*/ 2147483646 w 749"/>
                <a:gd name="T107" fmla="*/ 2147483646 h 782"/>
                <a:gd name="T108" fmla="*/ 2147483646 w 749"/>
                <a:gd name="T109" fmla="*/ 2147483646 h 782"/>
                <a:gd name="T110" fmla="*/ 2147483646 w 749"/>
                <a:gd name="T111" fmla="*/ 2147483646 h 782"/>
                <a:gd name="T112" fmla="*/ 2147483646 w 749"/>
                <a:gd name="T113" fmla="*/ 2147483646 h 782"/>
                <a:gd name="T114" fmla="*/ 2147483646 w 749"/>
                <a:gd name="T115" fmla="*/ 2147483646 h 782"/>
                <a:gd name="T116" fmla="*/ 2147483646 w 749"/>
                <a:gd name="T117" fmla="*/ 2147483646 h 782"/>
                <a:gd name="T118" fmla="*/ 2147483646 w 749"/>
                <a:gd name="T119" fmla="*/ 2147483646 h 78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49"/>
                <a:gd name="T181" fmla="*/ 0 h 782"/>
                <a:gd name="T182" fmla="*/ 749 w 749"/>
                <a:gd name="T183" fmla="*/ 782 h 78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49" h="782">
                  <a:moveTo>
                    <a:pt x="4" y="479"/>
                  </a:moveTo>
                  <a:cubicBezTo>
                    <a:pt x="0" y="492"/>
                    <a:pt x="0" y="492"/>
                    <a:pt x="0" y="492"/>
                  </a:cubicBezTo>
                  <a:cubicBezTo>
                    <a:pt x="6" y="492"/>
                    <a:pt x="14" y="488"/>
                    <a:pt x="23" y="482"/>
                  </a:cubicBezTo>
                  <a:cubicBezTo>
                    <a:pt x="24" y="481"/>
                    <a:pt x="24" y="481"/>
                    <a:pt x="24" y="481"/>
                  </a:cubicBezTo>
                  <a:cubicBezTo>
                    <a:pt x="26" y="481"/>
                    <a:pt x="26" y="481"/>
                    <a:pt x="26" y="481"/>
                  </a:cubicBezTo>
                  <a:cubicBezTo>
                    <a:pt x="68" y="476"/>
                    <a:pt x="68" y="476"/>
                    <a:pt x="68" y="476"/>
                  </a:cubicBezTo>
                  <a:cubicBezTo>
                    <a:pt x="96" y="462"/>
                    <a:pt x="96" y="462"/>
                    <a:pt x="96" y="462"/>
                  </a:cubicBezTo>
                  <a:cubicBezTo>
                    <a:pt x="106" y="477"/>
                    <a:pt x="106" y="477"/>
                    <a:pt x="106" y="477"/>
                  </a:cubicBezTo>
                  <a:cubicBezTo>
                    <a:pt x="108" y="478"/>
                    <a:pt x="108" y="478"/>
                    <a:pt x="108" y="478"/>
                  </a:cubicBezTo>
                  <a:cubicBezTo>
                    <a:pt x="96" y="498"/>
                    <a:pt x="96" y="498"/>
                    <a:pt x="96" y="498"/>
                  </a:cubicBezTo>
                  <a:cubicBezTo>
                    <a:pt x="111" y="512"/>
                    <a:pt x="111" y="512"/>
                    <a:pt x="111" y="512"/>
                  </a:cubicBezTo>
                  <a:cubicBezTo>
                    <a:pt x="111" y="514"/>
                    <a:pt x="111" y="514"/>
                    <a:pt x="111" y="514"/>
                  </a:cubicBezTo>
                  <a:cubicBezTo>
                    <a:pt x="111" y="517"/>
                    <a:pt x="111" y="517"/>
                    <a:pt x="111" y="517"/>
                  </a:cubicBezTo>
                  <a:cubicBezTo>
                    <a:pt x="100" y="561"/>
                    <a:pt x="100" y="561"/>
                    <a:pt x="100" y="561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177" y="583"/>
                    <a:pt x="177" y="583"/>
                    <a:pt x="177" y="583"/>
                  </a:cubicBezTo>
                  <a:cubicBezTo>
                    <a:pt x="170" y="593"/>
                    <a:pt x="170" y="593"/>
                    <a:pt x="170" y="593"/>
                  </a:cubicBezTo>
                  <a:cubicBezTo>
                    <a:pt x="138" y="632"/>
                    <a:pt x="123" y="655"/>
                    <a:pt x="124" y="662"/>
                  </a:cubicBezTo>
                  <a:cubicBezTo>
                    <a:pt x="143" y="667"/>
                    <a:pt x="143" y="667"/>
                    <a:pt x="143" y="667"/>
                  </a:cubicBezTo>
                  <a:cubicBezTo>
                    <a:pt x="169" y="669"/>
                    <a:pt x="183" y="676"/>
                    <a:pt x="189" y="686"/>
                  </a:cubicBezTo>
                  <a:cubicBezTo>
                    <a:pt x="195" y="698"/>
                    <a:pt x="201" y="711"/>
                    <a:pt x="207" y="726"/>
                  </a:cubicBezTo>
                  <a:cubicBezTo>
                    <a:pt x="235" y="741"/>
                    <a:pt x="235" y="741"/>
                    <a:pt x="235" y="741"/>
                  </a:cubicBezTo>
                  <a:cubicBezTo>
                    <a:pt x="253" y="745"/>
                    <a:pt x="253" y="745"/>
                    <a:pt x="253" y="745"/>
                  </a:cubicBezTo>
                  <a:cubicBezTo>
                    <a:pt x="290" y="713"/>
                    <a:pt x="290" y="713"/>
                    <a:pt x="290" y="713"/>
                  </a:cubicBezTo>
                  <a:cubicBezTo>
                    <a:pt x="309" y="741"/>
                    <a:pt x="309" y="741"/>
                    <a:pt x="309" y="741"/>
                  </a:cubicBezTo>
                  <a:cubicBezTo>
                    <a:pt x="309" y="743"/>
                    <a:pt x="309" y="743"/>
                    <a:pt x="309" y="743"/>
                  </a:cubicBezTo>
                  <a:cubicBezTo>
                    <a:pt x="309" y="743"/>
                    <a:pt x="309" y="743"/>
                    <a:pt x="309" y="743"/>
                  </a:cubicBezTo>
                  <a:cubicBezTo>
                    <a:pt x="310" y="744"/>
                    <a:pt x="310" y="744"/>
                    <a:pt x="310" y="744"/>
                  </a:cubicBezTo>
                  <a:cubicBezTo>
                    <a:pt x="316" y="770"/>
                    <a:pt x="316" y="770"/>
                    <a:pt x="316" y="770"/>
                  </a:cubicBezTo>
                  <a:cubicBezTo>
                    <a:pt x="332" y="773"/>
                    <a:pt x="332" y="773"/>
                    <a:pt x="332" y="773"/>
                  </a:cubicBezTo>
                  <a:cubicBezTo>
                    <a:pt x="332" y="773"/>
                    <a:pt x="332" y="773"/>
                    <a:pt x="332" y="773"/>
                  </a:cubicBezTo>
                  <a:cubicBezTo>
                    <a:pt x="356" y="782"/>
                    <a:pt x="356" y="782"/>
                    <a:pt x="356" y="782"/>
                  </a:cubicBezTo>
                  <a:cubicBezTo>
                    <a:pt x="363" y="779"/>
                    <a:pt x="363" y="779"/>
                    <a:pt x="363" y="779"/>
                  </a:cubicBezTo>
                  <a:cubicBezTo>
                    <a:pt x="363" y="778"/>
                    <a:pt x="363" y="778"/>
                    <a:pt x="363" y="778"/>
                  </a:cubicBezTo>
                  <a:cubicBezTo>
                    <a:pt x="359" y="751"/>
                    <a:pt x="359" y="751"/>
                    <a:pt x="359" y="751"/>
                  </a:cubicBezTo>
                  <a:cubicBezTo>
                    <a:pt x="358" y="750"/>
                    <a:pt x="358" y="750"/>
                    <a:pt x="358" y="750"/>
                  </a:cubicBezTo>
                  <a:cubicBezTo>
                    <a:pt x="344" y="688"/>
                    <a:pt x="344" y="688"/>
                    <a:pt x="344" y="688"/>
                  </a:cubicBezTo>
                  <a:cubicBezTo>
                    <a:pt x="344" y="686"/>
                    <a:pt x="344" y="686"/>
                    <a:pt x="344" y="686"/>
                  </a:cubicBezTo>
                  <a:cubicBezTo>
                    <a:pt x="352" y="642"/>
                    <a:pt x="352" y="642"/>
                    <a:pt x="352" y="642"/>
                  </a:cubicBezTo>
                  <a:cubicBezTo>
                    <a:pt x="354" y="643"/>
                    <a:pt x="354" y="643"/>
                    <a:pt x="354" y="643"/>
                  </a:cubicBezTo>
                  <a:cubicBezTo>
                    <a:pt x="358" y="643"/>
                    <a:pt x="358" y="643"/>
                    <a:pt x="358" y="643"/>
                  </a:cubicBezTo>
                  <a:cubicBezTo>
                    <a:pt x="386" y="645"/>
                    <a:pt x="386" y="645"/>
                    <a:pt x="386" y="645"/>
                  </a:cubicBezTo>
                  <a:cubicBezTo>
                    <a:pt x="422" y="619"/>
                    <a:pt x="422" y="619"/>
                    <a:pt x="422" y="619"/>
                  </a:cubicBezTo>
                  <a:cubicBezTo>
                    <a:pt x="425" y="621"/>
                    <a:pt x="425" y="621"/>
                    <a:pt x="425" y="621"/>
                  </a:cubicBezTo>
                  <a:cubicBezTo>
                    <a:pt x="444" y="636"/>
                    <a:pt x="457" y="648"/>
                    <a:pt x="463" y="656"/>
                  </a:cubicBezTo>
                  <a:cubicBezTo>
                    <a:pt x="469" y="654"/>
                    <a:pt x="481" y="642"/>
                    <a:pt x="497" y="624"/>
                  </a:cubicBezTo>
                  <a:cubicBezTo>
                    <a:pt x="498" y="623"/>
                    <a:pt x="498" y="623"/>
                    <a:pt x="498" y="623"/>
                  </a:cubicBezTo>
                  <a:cubicBezTo>
                    <a:pt x="500" y="621"/>
                    <a:pt x="500" y="621"/>
                    <a:pt x="500" y="621"/>
                  </a:cubicBezTo>
                  <a:cubicBezTo>
                    <a:pt x="553" y="635"/>
                    <a:pt x="553" y="635"/>
                    <a:pt x="553" y="635"/>
                  </a:cubicBezTo>
                  <a:cubicBezTo>
                    <a:pt x="576" y="616"/>
                    <a:pt x="576" y="616"/>
                    <a:pt x="576" y="616"/>
                  </a:cubicBezTo>
                  <a:cubicBezTo>
                    <a:pt x="577" y="615"/>
                    <a:pt x="577" y="615"/>
                    <a:pt x="577" y="615"/>
                  </a:cubicBezTo>
                  <a:cubicBezTo>
                    <a:pt x="578" y="614"/>
                    <a:pt x="578" y="614"/>
                    <a:pt x="578" y="614"/>
                  </a:cubicBezTo>
                  <a:cubicBezTo>
                    <a:pt x="579" y="614"/>
                    <a:pt x="579" y="614"/>
                    <a:pt x="579" y="614"/>
                  </a:cubicBezTo>
                  <a:cubicBezTo>
                    <a:pt x="580" y="615"/>
                    <a:pt x="580" y="615"/>
                    <a:pt x="580" y="615"/>
                  </a:cubicBezTo>
                  <a:cubicBezTo>
                    <a:pt x="602" y="619"/>
                    <a:pt x="602" y="619"/>
                    <a:pt x="602" y="619"/>
                  </a:cubicBezTo>
                  <a:cubicBezTo>
                    <a:pt x="674" y="556"/>
                    <a:pt x="674" y="556"/>
                    <a:pt x="674" y="556"/>
                  </a:cubicBezTo>
                  <a:cubicBezTo>
                    <a:pt x="696" y="562"/>
                    <a:pt x="696" y="562"/>
                    <a:pt x="696" y="562"/>
                  </a:cubicBezTo>
                  <a:cubicBezTo>
                    <a:pt x="696" y="562"/>
                    <a:pt x="696" y="562"/>
                    <a:pt x="696" y="562"/>
                  </a:cubicBezTo>
                  <a:cubicBezTo>
                    <a:pt x="697" y="563"/>
                    <a:pt x="697" y="563"/>
                    <a:pt x="697" y="563"/>
                  </a:cubicBezTo>
                  <a:cubicBezTo>
                    <a:pt x="698" y="564"/>
                    <a:pt x="698" y="564"/>
                    <a:pt x="698" y="564"/>
                  </a:cubicBezTo>
                  <a:cubicBezTo>
                    <a:pt x="699" y="565"/>
                    <a:pt x="699" y="565"/>
                    <a:pt x="699" y="565"/>
                  </a:cubicBezTo>
                  <a:cubicBezTo>
                    <a:pt x="705" y="575"/>
                    <a:pt x="705" y="575"/>
                    <a:pt x="705" y="575"/>
                  </a:cubicBezTo>
                  <a:cubicBezTo>
                    <a:pt x="710" y="568"/>
                    <a:pt x="710" y="568"/>
                    <a:pt x="710" y="568"/>
                  </a:cubicBezTo>
                  <a:cubicBezTo>
                    <a:pt x="711" y="568"/>
                    <a:pt x="711" y="568"/>
                    <a:pt x="711" y="568"/>
                  </a:cubicBezTo>
                  <a:cubicBezTo>
                    <a:pt x="711" y="567"/>
                    <a:pt x="711" y="567"/>
                    <a:pt x="711" y="567"/>
                  </a:cubicBezTo>
                  <a:cubicBezTo>
                    <a:pt x="712" y="567"/>
                    <a:pt x="712" y="567"/>
                    <a:pt x="712" y="567"/>
                  </a:cubicBezTo>
                  <a:cubicBezTo>
                    <a:pt x="733" y="556"/>
                    <a:pt x="733" y="556"/>
                    <a:pt x="733" y="556"/>
                  </a:cubicBezTo>
                  <a:cubicBezTo>
                    <a:pt x="749" y="541"/>
                    <a:pt x="749" y="541"/>
                    <a:pt x="749" y="541"/>
                  </a:cubicBezTo>
                  <a:cubicBezTo>
                    <a:pt x="745" y="508"/>
                    <a:pt x="745" y="508"/>
                    <a:pt x="745" y="508"/>
                  </a:cubicBezTo>
                  <a:cubicBezTo>
                    <a:pt x="742" y="504"/>
                    <a:pt x="742" y="504"/>
                    <a:pt x="742" y="504"/>
                  </a:cubicBezTo>
                  <a:cubicBezTo>
                    <a:pt x="722" y="512"/>
                    <a:pt x="722" y="512"/>
                    <a:pt x="722" y="512"/>
                  </a:cubicBezTo>
                  <a:cubicBezTo>
                    <a:pt x="722" y="512"/>
                    <a:pt x="722" y="512"/>
                    <a:pt x="722" y="512"/>
                  </a:cubicBezTo>
                  <a:cubicBezTo>
                    <a:pt x="715" y="515"/>
                    <a:pt x="710" y="517"/>
                    <a:pt x="703" y="517"/>
                  </a:cubicBezTo>
                  <a:cubicBezTo>
                    <a:pt x="679" y="517"/>
                    <a:pt x="679" y="517"/>
                    <a:pt x="679" y="517"/>
                  </a:cubicBezTo>
                  <a:cubicBezTo>
                    <a:pt x="672" y="516"/>
                    <a:pt x="668" y="514"/>
                    <a:pt x="665" y="509"/>
                  </a:cubicBezTo>
                  <a:cubicBezTo>
                    <a:pt x="663" y="476"/>
                    <a:pt x="663" y="476"/>
                    <a:pt x="663" y="476"/>
                  </a:cubicBezTo>
                  <a:cubicBezTo>
                    <a:pt x="655" y="471"/>
                    <a:pt x="652" y="469"/>
                    <a:pt x="649" y="469"/>
                  </a:cubicBezTo>
                  <a:cubicBezTo>
                    <a:pt x="644" y="471"/>
                    <a:pt x="644" y="471"/>
                    <a:pt x="644" y="471"/>
                  </a:cubicBezTo>
                  <a:cubicBezTo>
                    <a:pt x="636" y="476"/>
                    <a:pt x="636" y="476"/>
                    <a:pt x="636" y="476"/>
                  </a:cubicBezTo>
                  <a:cubicBezTo>
                    <a:pt x="621" y="479"/>
                    <a:pt x="621" y="479"/>
                    <a:pt x="621" y="479"/>
                  </a:cubicBezTo>
                  <a:cubicBezTo>
                    <a:pt x="617" y="479"/>
                    <a:pt x="617" y="479"/>
                    <a:pt x="617" y="479"/>
                  </a:cubicBezTo>
                  <a:cubicBezTo>
                    <a:pt x="616" y="477"/>
                    <a:pt x="616" y="477"/>
                    <a:pt x="616" y="477"/>
                  </a:cubicBezTo>
                  <a:cubicBezTo>
                    <a:pt x="608" y="462"/>
                    <a:pt x="608" y="462"/>
                    <a:pt x="608" y="462"/>
                  </a:cubicBezTo>
                  <a:cubicBezTo>
                    <a:pt x="607" y="448"/>
                    <a:pt x="607" y="448"/>
                    <a:pt x="607" y="448"/>
                  </a:cubicBezTo>
                  <a:cubicBezTo>
                    <a:pt x="607" y="448"/>
                    <a:pt x="607" y="448"/>
                    <a:pt x="607" y="448"/>
                  </a:cubicBezTo>
                  <a:cubicBezTo>
                    <a:pt x="615" y="408"/>
                    <a:pt x="615" y="408"/>
                    <a:pt x="615" y="408"/>
                  </a:cubicBezTo>
                  <a:cubicBezTo>
                    <a:pt x="615" y="408"/>
                    <a:pt x="615" y="408"/>
                    <a:pt x="615" y="408"/>
                  </a:cubicBezTo>
                  <a:cubicBezTo>
                    <a:pt x="616" y="408"/>
                    <a:pt x="616" y="408"/>
                    <a:pt x="616" y="408"/>
                  </a:cubicBezTo>
                  <a:cubicBezTo>
                    <a:pt x="616" y="407"/>
                    <a:pt x="616" y="407"/>
                    <a:pt x="616" y="407"/>
                  </a:cubicBezTo>
                  <a:cubicBezTo>
                    <a:pt x="626" y="387"/>
                    <a:pt x="626" y="387"/>
                    <a:pt x="626" y="387"/>
                  </a:cubicBezTo>
                  <a:cubicBezTo>
                    <a:pt x="596" y="360"/>
                    <a:pt x="596" y="360"/>
                    <a:pt x="596" y="360"/>
                  </a:cubicBezTo>
                  <a:cubicBezTo>
                    <a:pt x="595" y="359"/>
                    <a:pt x="595" y="359"/>
                    <a:pt x="595" y="359"/>
                  </a:cubicBezTo>
                  <a:cubicBezTo>
                    <a:pt x="594" y="358"/>
                    <a:pt x="594" y="358"/>
                    <a:pt x="594" y="35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5" y="327"/>
                    <a:pt x="595" y="327"/>
                    <a:pt x="595" y="327"/>
                  </a:cubicBezTo>
                  <a:cubicBezTo>
                    <a:pt x="612" y="278"/>
                    <a:pt x="612" y="278"/>
                    <a:pt x="612" y="278"/>
                  </a:cubicBezTo>
                  <a:cubicBezTo>
                    <a:pt x="601" y="252"/>
                    <a:pt x="601" y="252"/>
                    <a:pt x="601" y="252"/>
                  </a:cubicBezTo>
                  <a:cubicBezTo>
                    <a:pt x="592" y="250"/>
                    <a:pt x="592" y="250"/>
                    <a:pt x="592" y="250"/>
                  </a:cubicBezTo>
                  <a:cubicBezTo>
                    <a:pt x="580" y="251"/>
                    <a:pt x="580" y="251"/>
                    <a:pt x="580" y="251"/>
                  </a:cubicBezTo>
                  <a:cubicBezTo>
                    <a:pt x="569" y="269"/>
                    <a:pt x="569" y="269"/>
                    <a:pt x="569" y="269"/>
                  </a:cubicBezTo>
                  <a:cubicBezTo>
                    <a:pt x="554" y="258"/>
                    <a:pt x="554" y="258"/>
                    <a:pt x="554" y="258"/>
                  </a:cubicBezTo>
                  <a:cubicBezTo>
                    <a:pt x="539" y="250"/>
                    <a:pt x="539" y="250"/>
                    <a:pt x="539" y="25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3" y="199"/>
                    <a:pt x="523" y="199"/>
                    <a:pt x="523" y="199"/>
                  </a:cubicBezTo>
                  <a:cubicBezTo>
                    <a:pt x="523" y="197"/>
                    <a:pt x="523" y="197"/>
                    <a:pt x="523" y="197"/>
                  </a:cubicBezTo>
                  <a:cubicBezTo>
                    <a:pt x="522" y="196"/>
                    <a:pt x="522" y="196"/>
                    <a:pt x="522" y="196"/>
                  </a:cubicBezTo>
                  <a:cubicBezTo>
                    <a:pt x="525" y="194"/>
                    <a:pt x="525" y="194"/>
                    <a:pt x="525" y="194"/>
                  </a:cubicBezTo>
                  <a:cubicBezTo>
                    <a:pt x="539" y="175"/>
                    <a:pt x="539" y="175"/>
                    <a:pt x="539" y="175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3"/>
                    <a:pt x="543" y="173"/>
                    <a:pt x="543" y="173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65" y="167"/>
                    <a:pt x="565" y="167"/>
                    <a:pt x="565" y="167"/>
                  </a:cubicBezTo>
                  <a:cubicBezTo>
                    <a:pt x="620" y="165"/>
                    <a:pt x="620" y="165"/>
                    <a:pt x="620" y="165"/>
                  </a:cubicBezTo>
                  <a:cubicBezTo>
                    <a:pt x="621" y="165"/>
                    <a:pt x="621" y="165"/>
                    <a:pt x="621" y="165"/>
                  </a:cubicBezTo>
                  <a:cubicBezTo>
                    <a:pt x="629" y="168"/>
                    <a:pt x="629" y="168"/>
                    <a:pt x="629" y="168"/>
                  </a:cubicBezTo>
                  <a:cubicBezTo>
                    <a:pt x="631" y="169"/>
                    <a:pt x="631" y="169"/>
                    <a:pt x="631" y="169"/>
                  </a:cubicBezTo>
                  <a:cubicBezTo>
                    <a:pt x="639" y="173"/>
                    <a:pt x="639" y="173"/>
                    <a:pt x="639" y="173"/>
                  </a:cubicBezTo>
                  <a:cubicBezTo>
                    <a:pt x="654" y="166"/>
                    <a:pt x="654" y="166"/>
                    <a:pt x="654" y="166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73" y="146"/>
                    <a:pt x="673" y="146"/>
                    <a:pt x="673" y="146"/>
                  </a:cubicBezTo>
                  <a:cubicBezTo>
                    <a:pt x="674" y="141"/>
                    <a:pt x="674" y="141"/>
                    <a:pt x="674" y="141"/>
                  </a:cubicBezTo>
                  <a:cubicBezTo>
                    <a:pt x="673" y="118"/>
                    <a:pt x="673" y="118"/>
                    <a:pt x="673" y="118"/>
                  </a:cubicBezTo>
                  <a:cubicBezTo>
                    <a:pt x="661" y="116"/>
                    <a:pt x="661" y="116"/>
                    <a:pt x="661" y="116"/>
                  </a:cubicBezTo>
                  <a:cubicBezTo>
                    <a:pt x="639" y="123"/>
                    <a:pt x="639" y="123"/>
                    <a:pt x="639" y="123"/>
                  </a:cubicBezTo>
                  <a:cubicBezTo>
                    <a:pt x="633" y="130"/>
                    <a:pt x="626" y="136"/>
                    <a:pt x="618" y="136"/>
                  </a:cubicBezTo>
                  <a:cubicBezTo>
                    <a:pt x="611" y="136"/>
                    <a:pt x="604" y="129"/>
                    <a:pt x="598" y="118"/>
                  </a:cubicBezTo>
                  <a:cubicBezTo>
                    <a:pt x="598" y="118"/>
                    <a:pt x="598" y="118"/>
                    <a:pt x="598" y="118"/>
                  </a:cubicBezTo>
                  <a:cubicBezTo>
                    <a:pt x="597" y="118"/>
                    <a:pt x="597" y="118"/>
                    <a:pt x="597" y="118"/>
                  </a:cubicBezTo>
                  <a:cubicBezTo>
                    <a:pt x="597" y="117"/>
                    <a:pt x="597" y="117"/>
                    <a:pt x="597" y="117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96" y="100"/>
                    <a:pt x="596" y="100"/>
                    <a:pt x="596" y="100"/>
                  </a:cubicBezTo>
                  <a:cubicBezTo>
                    <a:pt x="597" y="86"/>
                    <a:pt x="597" y="86"/>
                    <a:pt x="597" y="86"/>
                  </a:cubicBezTo>
                  <a:cubicBezTo>
                    <a:pt x="585" y="58"/>
                    <a:pt x="585" y="58"/>
                    <a:pt x="585" y="58"/>
                  </a:cubicBezTo>
                  <a:cubicBezTo>
                    <a:pt x="563" y="64"/>
                    <a:pt x="563" y="64"/>
                    <a:pt x="563" y="64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7" y="104"/>
                    <a:pt x="557" y="104"/>
                    <a:pt x="557" y="104"/>
                  </a:cubicBezTo>
                  <a:cubicBezTo>
                    <a:pt x="522" y="88"/>
                    <a:pt x="522" y="88"/>
                    <a:pt x="522" y="88"/>
                  </a:cubicBezTo>
                  <a:cubicBezTo>
                    <a:pt x="531" y="107"/>
                    <a:pt x="531" y="107"/>
                    <a:pt x="531" y="107"/>
                  </a:cubicBezTo>
                  <a:cubicBezTo>
                    <a:pt x="532" y="108"/>
                    <a:pt x="532" y="108"/>
                    <a:pt x="532" y="108"/>
                  </a:cubicBezTo>
                  <a:cubicBezTo>
                    <a:pt x="532" y="110"/>
                    <a:pt x="532" y="110"/>
                    <a:pt x="532" y="110"/>
                  </a:cubicBezTo>
                  <a:cubicBezTo>
                    <a:pt x="528" y="131"/>
                    <a:pt x="528" y="131"/>
                    <a:pt x="528" y="131"/>
                  </a:cubicBezTo>
                  <a:cubicBezTo>
                    <a:pt x="528" y="134"/>
                    <a:pt x="528" y="134"/>
                    <a:pt x="528" y="134"/>
                  </a:cubicBezTo>
                  <a:cubicBezTo>
                    <a:pt x="527" y="134"/>
                    <a:pt x="527" y="134"/>
                    <a:pt x="527" y="134"/>
                  </a:cubicBezTo>
                  <a:cubicBezTo>
                    <a:pt x="507" y="162"/>
                    <a:pt x="507" y="162"/>
                    <a:pt x="507" y="162"/>
                  </a:cubicBezTo>
                  <a:cubicBezTo>
                    <a:pt x="507" y="162"/>
                    <a:pt x="507" y="162"/>
                    <a:pt x="507" y="162"/>
                  </a:cubicBezTo>
                  <a:cubicBezTo>
                    <a:pt x="475" y="182"/>
                    <a:pt x="475" y="182"/>
                    <a:pt x="475" y="182"/>
                  </a:cubicBezTo>
                  <a:cubicBezTo>
                    <a:pt x="471" y="201"/>
                    <a:pt x="471" y="201"/>
                    <a:pt x="471" y="201"/>
                  </a:cubicBezTo>
                  <a:cubicBezTo>
                    <a:pt x="470" y="204"/>
                    <a:pt x="475" y="213"/>
                    <a:pt x="480" y="223"/>
                  </a:cubicBezTo>
                  <a:cubicBezTo>
                    <a:pt x="481" y="224"/>
                    <a:pt x="481" y="224"/>
                    <a:pt x="481" y="224"/>
                  </a:cubicBezTo>
                  <a:cubicBezTo>
                    <a:pt x="481" y="225"/>
                    <a:pt x="481" y="225"/>
                    <a:pt x="481" y="225"/>
                  </a:cubicBezTo>
                  <a:cubicBezTo>
                    <a:pt x="483" y="253"/>
                    <a:pt x="483" y="253"/>
                    <a:pt x="483" y="253"/>
                  </a:cubicBezTo>
                  <a:cubicBezTo>
                    <a:pt x="483" y="256"/>
                    <a:pt x="483" y="256"/>
                    <a:pt x="483" y="256"/>
                  </a:cubicBezTo>
                  <a:cubicBezTo>
                    <a:pt x="482" y="257"/>
                    <a:pt x="482" y="257"/>
                    <a:pt x="482" y="257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8" y="275"/>
                    <a:pt x="468" y="275"/>
                    <a:pt x="468" y="275"/>
                  </a:cubicBezTo>
                  <a:cubicBezTo>
                    <a:pt x="467" y="275"/>
                    <a:pt x="467" y="275"/>
                    <a:pt x="467" y="275"/>
                  </a:cubicBezTo>
                  <a:cubicBezTo>
                    <a:pt x="458" y="281"/>
                    <a:pt x="458" y="281"/>
                    <a:pt x="458" y="281"/>
                  </a:cubicBezTo>
                  <a:cubicBezTo>
                    <a:pt x="457" y="281"/>
                    <a:pt x="457" y="281"/>
                    <a:pt x="457" y="281"/>
                  </a:cubicBezTo>
                  <a:cubicBezTo>
                    <a:pt x="456" y="281"/>
                    <a:pt x="456" y="281"/>
                    <a:pt x="456" y="281"/>
                  </a:cubicBezTo>
                  <a:cubicBezTo>
                    <a:pt x="455" y="281"/>
                    <a:pt x="455" y="281"/>
                    <a:pt x="455" y="281"/>
                  </a:cubicBezTo>
                  <a:cubicBezTo>
                    <a:pt x="454" y="281"/>
                    <a:pt x="454" y="281"/>
                    <a:pt x="454" y="281"/>
                  </a:cubicBezTo>
                  <a:cubicBezTo>
                    <a:pt x="429" y="276"/>
                    <a:pt x="429" y="276"/>
                    <a:pt x="429" y="276"/>
                  </a:cubicBezTo>
                  <a:cubicBezTo>
                    <a:pt x="425" y="276"/>
                    <a:pt x="420" y="278"/>
                    <a:pt x="415" y="282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395" y="305"/>
                    <a:pt x="395" y="305"/>
                    <a:pt x="395" y="305"/>
                  </a:cubicBezTo>
                  <a:cubicBezTo>
                    <a:pt x="390" y="314"/>
                    <a:pt x="383" y="316"/>
                    <a:pt x="371" y="314"/>
                  </a:cubicBezTo>
                  <a:cubicBezTo>
                    <a:pt x="364" y="313"/>
                    <a:pt x="362" y="306"/>
                    <a:pt x="364" y="296"/>
                  </a:cubicBezTo>
                  <a:cubicBezTo>
                    <a:pt x="364" y="289"/>
                    <a:pt x="364" y="289"/>
                    <a:pt x="364" y="289"/>
                  </a:cubicBezTo>
                  <a:cubicBezTo>
                    <a:pt x="363" y="281"/>
                    <a:pt x="363" y="281"/>
                    <a:pt x="363" y="281"/>
                  </a:cubicBezTo>
                  <a:cubicBezTo>
                    <a:pt x="359" y="287"/>
                    <a:pt x="359" y="287"/>
                    <a:pt x="359" y="287"/>
                  </a:cubicBezTo>
                  <a:cubicBezTo>
                    <a:pt x="355" y="291"/>
                    <a:pt x="352" y="292"/>
                    <a:pt x="348" y="292"/>
                  </a:cubicBezTo>
                  <a:cubicBezTo>
                    <a:pt x="344" y="291"/>
                    <a:pt x="341" y="287"/>
                    <a:pt x="339" y="279"/>
                  </a:cubicBezTo>
                  <a:cubicBezTo>
                    <a:pt x="339" y="278"/>
                    <a:pt x="339" y="278"/>
                    <a:pt x="339" y="278"/>
                  </a:cubicBezTo>
                  <a:cubicBezTo>
                    <a:pt x="336" y="254"/>
                    <a:pt x="336" y="254"/>
                    <a:pt x="336" y="254"/>
                  </a:cubicBezTo>
                  <a:cubicBezTo>
                    <a:pt x="331" y="231"/>
                    <a:pt x="331" y="231"/>
                    <a:pt x="331" y="231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0" y="219"/>
                    <a:pt x="320" y="219"/>
                    <a:pt x="320" y="219"/>
                  </a:cubicBezTo>
                  <a:cubicBezTo>
                    <a:pt x="297" y="168"/>
                    <a:pt x="297" y="168"/>
                    <a:pt x="297" y="168"/>
                  </a:cubicBezTo>
                  <a:cubicBezTo>
                    <a:pt x="296" y="167"/>
                    <a:pt x="296" y="167"/>
                    <a:pt x="296" y="167"/>
                  </a:cubicBezTo>
                  <a:cubicBezTo>
                    <a:pt x="290" y="153"/>
                    <a:pt x="290" y="153"/>
                    <a:pt x="290" y="153"/>
                  </a:cubicBezTo>
                  <a:cubicBezTo>
                    <a:pt x="290" y="152"/>
                    <a:pt x="290" y="152"/>
                    <a:pt x="290" y="152"/>
                  </a:cubicBezTo>
                  <a:cubicBezTo>
                    <a:pt x="289" y="152"/>
                    <a:pt x="289" y="152"/>
                    <a:pt x="289" y="152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2" y="119"/>
                    <a:pt x="282" y="119"/>
                    <a:pt x="282" y="119"/>
                  </a:cubicBezTo>
                  <a:cubicBezTo>
                    <a:pt x="277" y="122"/>
                    <a:pt x="277" y="122"/>
                    <a:pt x="277" y="122"/>
                  </a:cubicBezTo>
                  <a:cubicBezTo>
                    <a:pt x="270" y="130"/>
                    <a:pt x="265" y="136"/>
                    <a:pt x="263" y="136"/>
                  </a:cubicBezTo>
                  <a:cubicBezTo>
                    <a:pt x="259" y="136"/>
                    <a:pt x="254" y="131"/>
                    <a:pt x="246" y="125"/>
                  </a:cubicBezTo>
                  <a:cubicBezTo>
                    <a:pt x="230" y="118"/>
                    <a:pt x="230" y="118"/>
                    <a:pt x="230" y="118"/>
                  </a:cubicBezTo>
                  <a:cubicBezTo>
                    <a:pt x="228" y="117"/>
                    <a:pt x="228" y="117"/>
                    <a:pt x="228" y="117"/>
                  </a:cubicBezTo>
                  <a:cubicBezTo>
                    <a:pt x="227" y="116"/>
                    <a:pt x="227" y="116"/>
                    <a:pt x="227" y="116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6" y="112"/>
                    <a:pt x="226" y="112"/>
                    <a:pt x="226" y="112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04" y="54"/>
                    <a:pt x="204" y="54"/>
                    <a:pt x="204" y="54"/>
                  </a:cubicBezTo>
                  <a:cubicBezTo>
                    <a:pt x="206" y="63"/>
                    <a:pt x="204" y="70"/>
                    <a:pt x="202" y="76"/>
                  </a:cubicBezTo>
                  <a:cubicBezTo>
                    <a:pt x="200" y="82"/>
                    <a:pt x="196" y="86"/>
                    <a:pt x="190" y="91"/>
                  </a:cubicBezTo>
                  <a:cubicBezTo>
                    <a:pt x="188" y="99"/>
                    <a:pt x="184" y="104"/>
                    <a:pt x="180" y="108"/>
                  </a:cubicBezTo>
                  <a:cubicBezTo>
                    <a:pt x="174" y="115"/>
                    <a:pt x="169" y="115"/>
                    <a:pt x="162" y="110"/>
                  </a:cubicBezTo>
                  <a:cubicBezTo>
                    <a:pt x="159" y="109"/>
                    <a:pt x="159" y="109"/>
                    <a:pt x="159" y="109"/>
                  </a:cubicBezTo>
                  <a:cubicBezTo>
                    <a:pt x="153" y="107"/>
                    <a:pt x="152" y="100"/>
                    <a:pt x="153" y="86"/>
                  </a:cubicBezTo>
                  <a:cubicBezTo>
                    <a:pt x="153" y="81"/>
                    <a:pt x="153" y="81"/>
                    <a:pt x="153" y="81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34" y="70"/>
                    <a:pt x="131" y="64"/>
                    <a:pt x="130" y="54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5" y="44"/>
                    <a:pt x="107" y="51"/>
                    <a:pt x="107" y="57"/>
                  </a:cubicBezTo>
                  <a:cubicBezTo>
                    <a:pt x="107" y="67"/>
                    <a:pt x="102" y="76"/>
                    <a:pt x="93" y="79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126"/>
                    <a:pt x="67" y="126"/>
                    <a:pt x="67" y="126"/>
                  </a:cubicBezTo>
                  <a:cubicBezTo>
                    <a:pt x="68" y="136"/>
                    <a:pt x="69" y="141"/>
                    <a:pt x="73" y="141"/>
                  </a:cubicBezTo>
                  <a:cubicBezTo>
                    <a:pt x="79" y="144"/>
                    <a:pt x="86" y="144"/>
                    <a:pt x="93" y="139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119" y="182"/>
                    <a:pt x="119" y="182"/>
                    <a:pt x="119" y="18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12" y="269"/>
                    <a:pt x="104" y="316"/>
                    <a:pt x="95" y="329"/>
                  </a:cubicBezTo>
                  <a:cubicBezTo>
                    <a:pt x="90" y="333"/>
                    <a:pt x="87" y="335"/>
                    <a:pt x="81" y="336"/>
                  </a:cubicBezTo>
                  <a:cubicBezTo>
                    <a:pt x="74" y="336"/>
                    <a:pt x="68" y="335"/>
                    <a:pt x="61" y="331"/>
                  </a:cubicBezTo>
                  <a:cubicBezTo>
                    <a:pt x="34" y="386"/>
                    <a:pt x="16" y="414"/>
                    <a:pt x="7" y="419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4" y="420"/>
                    <a:pt x="2" y="433"/>
                    <a:pt x="3" y="458"/>
                  </a:cubicBezTo>
                  <a:cubicBezTo>
                    <a:pt x="9" y="463"/>
                    <a:pt x="9" y="463"/>
                    <a:pt x="9" y="463"/>
                  </a:cubicBezTo>
                  <a:cubicBezTo>
                    <a:pt x="11" y="465"/>
                    <a:pt x="11" y="465"/>
                    <a:pt x="11" y="465"/>
                  </a:cubicBezTo>
                  <a:cubicBezTo>
                    <a:pt x="13" y="467"/>
                    <a:pt x="13" y="467"/>
                    <a:pt x="13" y="467"/>
                  </a:cubicBezTo>
                  <a:lnTo>
                    <a:pt x="4" y="47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20" name="Freeform 13"/>
            <p:cNvSpPr>
              <a:spLocks/>
            </p:cNvSpPr>
            <p:nvPr/>
          </p:nvSpPr>
          <p:spPr bwMode="auto">
            <a:xfrm>
              <a:off x="3623064" y="4603329"/>
              <a:ext cx="584749" cy="505195"/>
            </a:xfrm>
            <a:custGeom>
              <a:avLst/>
              <a:gdLst>
                <a:gd name="T0" fmla="*/ 2147483646 w 506"/>
                <a:gd name="T1" fmla="*/ 2147483646 h 438"/>
                <a:gd name="T2" fmla="*/ 2147483646 w 506"/>
                <a:gd name="T3" fmla="*/ 2147483646 h 438"/>
                <a:gd name="T4" fmla="*/ 2147483646 w 506"/>
                <a:gd name="T5" fmla="*/ 897794066 h 438"/>
                <a:gd name="T6" fmla="*/ 2147483646 w 506"/>
                <a:gd name="T7" fmla="*/ 2147483646 h 438"/>
                <a:gd name="T8" fmla="*/ 2147483646 w 506"/>
                <a:gd name="T9" fmla="*/ 2147483646 h 438"/>
                <a:gd name="T10" fmla="*/ 2147483646 w 506"/>
                <a:gd name="T11" fmla="*/ 2147483646 h 438"/>
                <a:gd name="T12" fmla="*/ 2147483646 w 506"/>
                <a:gd name="T13" fmla="*/ 2147483646 h 438"/>
                <a:gd name="T14" fmla="*/ 2147483646 w 506"/>
                <a:gd name="T15" fmla="*/ 2147483646 h 438"/>
                <a:gd name="T16" fmla="*/ 2147483646 w 506"/>
                <a:gd name="T17" fmla="*/ 2147483646 h 438"/>
                <a:gd name="T18" fmla="*/ 2147483646 w 506"/>
                <a:gd name="T19" fmla="*/ 2147483646 h 438"/>
                <a:gd name="T20" fmla="*/ 2147483646 w 506"/>
                <a:gd name="T21" fmla="*/ 2147483646 h 438"/>
                <a:gd name="T22" fmla="*/ 2147483646 w 506"/>
                <a:gd name="T23" fmla="*/ 2147483646 h 438"/>
                <a:gd name="T24" fmla="*/ 2147483646 w 506"/>
                <a:gd name="T25" fmla="*/ 2147483646 h 438"/>
                <a:gd name="T26" fmla="*/ 2147483646 w 506"/>
                <a:gd name="T27" fmla="*/ 2147483646 h 438"/>
                <a:gd name="T28" fmla="*/ 2147483646 w 506"/>
                <a:gd name="T29" fmla="*/ 2147483646 h 438"/>
                <a:gd name="T30" fmla="*/ 2147483646 w 506"/>
                <a:gd name="T31" fmla="*/ 2147483646 h 438"/>
                <a:gd name="T32" fmla="*/ 2147483646 w 506"/>
                <a:gd name="T33" fmla="*/ 2147483646 h 438"/>
                <a:gd name="T34" fmla="*/ 2147483646 w 506"/>
                <a:gd name="T35" fmla="*/ 2147483646 h 438"/>
                <a:gd name="T36" fmla="*/ 2147483646 w 506"/>
                <a:gd name="T37" fmla="*/ 2147483646 h 438"/>
                <a:gd name="T38" fmla="*/ 2147483646 w 506"/>
                <a:gd name="T39" fmla="*/ 2147483646 h 438"/>
                <a:gd name="T40" fmla="*/ 2147483646 w 506"/>
                <a:gd name="T41" fmla="*/ 2147483646 h 438"/>
                <a:gd name="T42" fmla="*/ 2147483646 w 506"/>
                <a:gd name="T43" fmla="*/ 2147483646 h 438"/>
                <a:gd name="T44" fmla="*/ 2147483646 w 506"/>
                <a:gd name="T45" fmla="*/ 2147483646 h 438"/>
                <a:gd name="T46" fmla="*/ 2147483646 w 506"/>
                <a:gd name="T47" fmla="*/ 2147483646 h 438"/>
                <a:gd name="T48" fmla="*/ 2147483646 w 506"/>
                <a:gd name="T49" fmla="*/ 2147483646 h 438"/>
                <a:gd name="T50" fmla="*/ 2147483646 w 506"/>
                <a:gd name="T51" fmla="*/ 2147483646 h 438"/>
                <a:gd name="T52" fmla="*/ 2147483646 w 506"/>
                <a:gd name="T53" fmla="*/ 2147483646 h 438"/>
                <a:gd name="T54" fmla="*/ 2147483646 w 506"/>
                <a:gd name="T55" fmla="*/ 2147483646 h 438"/>
                <a:gd name="T56" fmla="*/ 2147483646 w 506"/>
                <a:gd name="T57" fmla="*/ 2147483646 h 438"/>
                <a:gd name="T58" fmla="*/ 2147483646 w 506"/>
                <a:gd name="T59" fmla="*/ 2147483646 h 438"/>
                <a:gd name="T60" fmla="*/ 2147483646 w 506"/>
                <a:gd name="T61" fmla="*/ 2147483646 h 438"/>
                <a:gd name="T62" fmla="*/ 2147483646 w 506"/>
                <a:gd name="T63" fmla="*/ 2147483646 h 438"/>
                <a:gd name="T64" fmla="*/ 2147483646 w 506"/>
                <a:gd name="T65" fmla="*/ 2147483646 h 438"/>
                <a:gd name="T66" fmla="*/ 2147483646 w 506"/>
                <a:gd name="T67" fmla="*/ 2147483646 h 438"/>
                <a:gd name="T68" fmla="*/ 2147483646 w 506"/>
                <a:gd name="T69" fmla="*/ 2147483646 h 438"/>
                <a:gd name="T70" fmla="*/ 2147483646 w 506"/>
                <a:gd name="T71" fmla="*/ 2147483646 h 438"/>
                <a:gd name="T72" fmla="*/ 2147483646 w 506"/>
                <a:gd name="T73" fmla="*/ 2147483646 h 438"/>
                <a:gd name="T74" fmla="*/ 2147483646 w 506"/>
                <a:gd name="T75" fmla="*/ 2147483646 h 438"/>
                <a:gd name="T76" fmla="*/ 2147483646 w 506"/>
                <a:gd name="T77" fmla="*/ 2147483646 h 438"/>
                <a:gd name="T78" fmla="*/ 2147483646 w 506"/>
                <a:gd name="T79" fmla="*/ 2147483646 h 438"/>
                <a:gd name="T80" fmla="*/ 2147483646 w 506"/>
                <a:gd name="T81" fmla="*/ 2147483646 h 438"/>
                <a:gd name="T82" fmla="*/ 2147483646 w 506"/>
                <a:gd name="T83" fmla="*/ 2147483646 h 438"/>
                <a:gd name="T84" fmla="*/ 2147483646 w 506"/>
                <a:gd name="T85" fmla="*/ 2147483646 h 438"/>
                <a:gd name="T86" fmla="*/ 2147483646 w 506"/>
                <a:gd name="T87" fmla="*/ 2147483646 h 438"/>
                <a:gd name="T88" fmla="*/ 2147483646 w 506"/>
                <a:gd name="T89" fmla="*/ 2147483646 h 438"/>
                <a:gd name="T90" fmla="*/ 2147483646 w 506"/>
                <a:gd name="T91" fmla="*/ 2147483646 h 438"/>
                <a:gd name="T92" fmla="*/ 2147483646 w 506"/>
                <a:gd name="T93" fmla="*/ 2147483646 h 438"/>
                <a:gd name="T94" fmla="*/ 2147483646 w 506"/>
                <a:gd name="T95" fmla="*/ 2147483646 h 438"/>
                <a:gd name="T96" fmla="*/ 2147483646 w 506"/>
                <a:gd name="T97" fmla="*/ 2147483646 h 438"/>
                <a:gd name="T98" fmla="*/ 2147483646 w 506"/>
                <a:gd name="T99" fmla="*/ 2147483646 h 438"/>
                <a:gd name="T100" fmla="*/ 2147483646 w 506"/>
                <a:gd name="T101" fmla="*/ 2147483646 h 438"/>
                <a:gd name="T102" fmla="*/ 2147483646 w 506"/>
                <a:gd name="T103" fmla="*/ 2147483646 h 43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06"/>
                <a:gd name="T157" fmla="*/ 0 h 438"/>
                <a:gd name="T158" fmla="*/ 506 w 506"/>
                <a:gd name="T159" fmla="*/ 438 h 43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06" h="438">
                  <a:moveTo>
                    <a:pt x="398" y="8"/>
                  </a:moveTo>
                  <a:cubicBezTo>
                    <a:pt x="390" y="5"/>
                    <a:pt x="390" y="5"/>
                    <a:pt x="390" y="5"/>
                  </a:cubicBezTo>
                  <a:cubicBezTo>
                    <a:pt x="382" y="10"/>
                    <a:pt x="382" y="10"/>
                    <a:pt x="382" y="10"/>
                  </a:cubicBezTo>
                  <a:cubicBezTo>
                    <a:pt x="377" y="20"/>
                    <a:pt x="377" y="20"/>
                    <a:pt x="377" y="20"/>
                  </a:cubicBezTo>
                  <a:cubicBezTo>
                    <a:pt x="372" y="29"/>
                    <a:pt x="368" y="35"/>
                    <a:pt x="361" y="35"/>
                  </a:cubicBezTo>
                  <a:cubicBezTo>
                    <a:pt x="357" y="35"/>
                    <a:pt x="351" y="32"/>
                    <a:pt x="348" y="28"/>
                  </a:cubicBezTo>
                  <a:cubicBezTo>
                    <a:pt x="347" y="27"/>
                    <a:pt x="347" y="27"/>
                    <a:pt x="347" y="27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3" y="16"/>
                    <a:pt x="343" y="16"/>
                    <a:pt x="343" y="16"/>
                  </a:cubicBezTo>
                  <a:cubicBezTo>
                    <a:pt x="343" y="15"/>
                    <a:pt x="343" y="15"/>
                    <a:pt x="343" y="15"/>
                  </a:cubicBezTo>
                  <a:cubicBezTo>
                    <a:pt x="342" y="1"/>
                    <a:pt x="342" y="1"/>
                    <a:pt x="342" y="1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31" y="12"/>
                    <a:pt x="331" y="12"/>
                    <a:pt x="331" y="12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16" y="45"/>
                    <a:pt x="316" y="45"/>
                    <a:pt x="316" y="45"/>
                  </a:cubicBezTo>
                  <a:cubicBezTo>
                    <a:pt x="314" y="47"/>
                    <a:pt x="314" y="47"/>
                    <a:pt x="314" y="47"/>
                  </a:cubicBezTo>
                  <a:cubicBezTo>
                    <a:pt x="312" y="47"/>
                    <a:pt x="312" y="47"/>
                    <a:pt x="312" y="47"/>
                  </a:cubicBezTo>
                  <a:cubicBezTo>
                    <a:pt x="287" y="45"/>
                    <a:pt x="287" y="45"/>
                    <a:pt x="287" y="45"/>
                  </a:cubicBezTo>
                  <a:cubicBezTo>
                    <a:pt x="285" y="45"/>
                    <a:pt x="285" y="45"/>
                    <a:pt x="285" y="45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81" y="66"/>
                    <a:pt x="281" y="66"/>
                    <a:pt x="281" y="66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50" y="78"/>
                    <a:pt x="250" y="78"/>
                    <a:pt x="250" y="78"/>
                  </a:cubicBezTo>
                  <a:cubicBezTo>
                    <a:pt x="250" y="74"/>
                    <a:pt x="250" y="74"/>
                    <a:pt x="250" y="74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45" y="70"/>
                    <a:pt x="245" y="70"/>
                    <a:pt x="245" y="70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24" y="80"/>
                    <a:pt x="224" y="80"/>
                    <a:pt x="224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13" y="72"/>
                    <a:pt x="213" y="72"/>
                    <a:pt x="213" y="72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33" y="146"/>
                    <a:pt x="233" y="146"/>
                    <a:pt x="233" y="146"/>
                  </a:cubicBezTo>
                  <a:cubicBezTo>
                    <a:pt x="232" y="146"/>
                    <a:pt x="232" y="146"/>
                    <a:pt x="232" y="146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4" y="161"/>
                    <a:pt x="214" y="161"/>
                    <a:pt x="214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184" y="170"/>
                    <a:pt x="184" y="170"/>
                    <a:pt x="184" y="170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66" y="172"/>
                    <a:pt x="166" y="172"/>
                    <a:pt x="166" y="172"/>
                  </a:cubicBezTo>
                  <a:cubicBezTo>
                    <a:pt x="166" y="172"/>
                    <a:pt x="166" y="172"/>
                    <a:pt x="166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3" y="172"/>
                    <a:pt x="163" y="172"/>
                    <a:pt x="163" y="172"/>
                  </a:cubicBezTo>
                  <a:cubicBezTo>
                    <a:pt x="152" y="168"/>
                    <a:pt x="152" y="168"/>
                    <a:pt x="152" y="168"/>
                  </a:cubicBezTo>
                  <a:cubicBezTo>
                    <a:pt x="146" y="167"/>
                    <a:pt x="146" y="167"/>
                    <a:pt x="146" y="167"/>
                  </a:cubicBezTo>
                  <a:cubicBezTo>
                    <a:pt x="139" y="177"/>
                    <a:pt x="139" y="177"/>
                    <a:pt x="139" y="177"/>
                  </a:cubicBezTo>
                  <a:cubicBezTo>
                    <a:pt x="138" y="177"/>
                    <a:pt x="138" y="177"/>
                    <a:pt x="138" y="177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24" y="188"/>
                    <a:pt x="124" y="188"/>
                    <a:pt x="124" y="188"/>
                  </a:cubicBezTo>
                  <a:cubicBezTo>
                    <a:pt x="123" y="188"/>
                    <a:pt x="123" y="188"/>
                    <a:pt x="123" y="188"/>
                  </a:cubicBezTo>
                  <a:cubicBezTo>
                    <a:pt x="123" y="188"/>
                    <a:pt x="123" y="188"/>
                    <a:pt x="123" y="188"/>
                  </a:cubicBezTo>
                  <a:cubicBezTo>
                    <a:pt x="104" y="196"/>
                    <a:pt x="104" y="196"/>
                    <a:pt x="104" y="196"/>
                  </a:cubicBezTo>
                  <a:cubicBezTo>
                    <a:pt x="103" y="196"/>
                    <a:pt x="103" y="196"/>
                    <a:pt x="103" y="196"/>
                  </a:cubicBezTo>
                  <a:cubicBezTo>
                    <a:pt x="81" y="189"/>
                    <a:pt x="81" y="189"/>
                    <a:pt x="81" y="189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22" y="194"/>
                    <a:pt x="22" y="194"/>
                    <a:pt x="22" y="194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24" y="260"/>
                    <a:pt x="24" y="260"/>
                    <a:pt x="24" y="260"/>
                  </a:cubicBezTo>
                  <a:cubicBezTo>
                    <a:pt x="25" y="260"/>
                    <a:pt x="25" y="260"/>
                    <a:pt x="25" y="260"/>
                  </a:cubicBezTo>
                  <a:cubicBezTo>
                    <a:pt x="25" y="261"/>
                    <a:pt x="25" y="261"/>
                    <a:pt x="25" y="261"/>
                  </a:cubicBezTo>
                  <a:cubicBezTo>
                    <a:pt x="29" y="264"/>
                    <a:pt x="29" y="264"/>
                    <a:pt x="29" y="264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40" y="251"/>
                    <a:pt x="40" y="251"/>
                    <a:pt x="40" y="251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8" y="249"/>
                    <a:pt x="58" y="249"/>
                    <a:pt x="58" y="249"/>
                  </a:cubicBezTo>
                  <a:cubicBezTo>
                    <a:pt x="58" y="250"/>
                    <a:pt x="58" y="250"/>
                    <a:pt x="58" y="250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90" y="290"/>
                    <a:pt x="90" y="290"/>
                    <a:pt x="90" y="290"/>
                  </a:cubicBezTo>
                  <a:cubicBezTo>
                    <a:pt x="89" y="290"/>
                    <a:pt x="89" y="290"/>
                    <a:pt x="89" y="290"/>
                  </a:cubicBezTo>
                  <a:cubicBezTo>
                    <a:pt x="89" y="291"/>
                    <a:pt x="89" y="291"/>
                    <a:pt x="89" y="291"/>
                  </a:cubicBezTo>
                  <a:cubicBezTo>
                    <a:pt x="82" y="311"/>
                    <a:pt x="82" y="311"/>
                    <a:pt x="82" y="311"/>
                  </a:cubicBezTo>
                  <a:cubicBezTo>
                    <a:pt x="82" y="311"/>
                    <a:pt x="82" y="311"/>
                    <a:pt x="82" y="311"/>
                  </a:cubicBezTo>
                  <a:cubicBezTo>
                    <a:pt x="77" y="324"/>
                    <a:pt x="77" y="324"/>
                    <a:pt x="77" y="324"/>
                  </a:cubicBezTo>
                  <a:cubicBezTo>
                    <a:pt x="77" y="325"/>
                    <a:pt x="77" y="325"/>
                    <a:pt x="77" y="325"/>
                  </a:cubicBezTo>
                  <a:cubicBezTo>
                    <a:pt x="70" y="343"/>
                    <a:pt x="70" y="343"/>
                    <a:pt x="70" y="343"/>
                  </a:cubicBezTo>
                  <a:cubicBezTo>
                    <a:pt x="70" y="365"/>
                    <a:pt x="70" y="365"/>
                    <a:pt x="70" y="365"/>
                  </a:cubicBezTo>
                  <a:cubicBezTo>
                    <a:pt x="82" y="378"/>
                    <a:pt x="82" y="378"/>
                    <a:pt x="82" y="378"/>
                  </a:cubicBezTo>
                  <a:cubicBezTo>
                    <a:pt x="83" y="378"/>
                    <a:pt x="83" y="378"/>
                    <a:pt x="83" y="378"/>
                  </a:cubicBezTo>
                  <a:cubicBezTo>
                    <a:pt x="100" y="393"/>
                    <a:pt x="100" y="393"/>
                    <a:pt x="100" y="393"/>
                  </a:cubicBezTo>
                  <a:cubicBezTo>
                    <a:pt x="102" y="394"/>
                    <a:pt x="102" y="394"/>
                    <a:pt x="102" y="394"/>
                  </a:cubicBezTo>
                  <a:cubicBezTo>
                    <a:pt x="103" y="395"/>
                    <a:pt x="103" y="395"/>
                    <a:pt x="103" y="395"/>
                  </a:cubicBezTo>
                  <a:cubicBezTo>
                    <a:pt x="91" y="424"/>
                    <a:pt x="91" y="424"/>
                    <a:pt x="91" y="424"/>
                  </a:cubicBezTo>
                  <a:cubicBezTo>
                    <a:pt x="87" y="438"/>
                    <a:pt x="87" y="438"/>
                    <a:pt x="87" y="438"/>
                  </a:cubicBezTo>
                  <a:cubicBezTo>
                    <a:pt x="92" y="436"/>
                    <a:pt x="92" y="436"/>
                    <a:pt x="92" y="436"/>
                  </a:cubicBezTo>
                  <a:cubicBezTo>
                    <a:pt x="93" y="436"/>
                    <a:pt x="93" y="436"/>
                    <a:pt x="93" y="436"/>
                  </a:cubicBezTo>
                  <a:cubicBezTo>
                    <a:pt x="103" y="432"/>
                    <a:pt x="103" y="432"/>
                    <a:pt x="103" y="432"/>
                  </a:cubicBezTo>
                  <a:cubicBezTo>
                    <a:pt x="122" y="421"/>
                    <a:pt x="122" y="421"/>
                    <a:pt x="122" y="421"/>
                  </a:cubicBezTo>
                  <a:cubicBezTo>
                    <a:pt x="123" y="421"/>
                    <a:pt x="123" y="421"/>
                    <a:pt x="123" y="421"/>
                  </a:cubicBezTo>
                  <a:cubicBezTo>
                    <a:pt x="144" y="424"/>
                    <a:pt x="144" y="424"/>
                    <a:pt x="144" y="424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77" y="437"/>
                    <a:pt x="177" y="437"/>
                    <a:pt x="177" y="437"/>
                  </a:cubicBezTo>
                  <a:cubicBezTo>
                    <a:pt x="212" y="437"/>
                    <a:pt x="212" y="437"/>
                    <a:pt x="212" y="437"/>
                  </a:cubicBezTo>
                  <a:cubicBezTo>
                    <a:pt x="222" y="424"/>
                    <a:pt x="222" y="424"/>
                    <a:pt x="222" y="424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4" y="422"/>
                    <a:pt x="224" y="422"/>
                    <a:pt x="224" y="422"/>
                  </a:cubicBezTo>
                  <a:cubicBezTo>
                    <a:pt x="242" y="414"/>
                    <a:pt x="242" y="414"/>
                    <a:pt x="242" y="414"/>
                  </a:cubicBezTo>
                  <a:cubicBezTo>
                    <a:pt x="258" y="399"/>
                    <a:pt x="258" y="399"/>
                    <a:pt x="258" y="399"/>
                  </a:cubicBezTo>
                  <a:cubicBezTo>
                    <a:pt x="261" y="398"/>
                    <a:pt x="261" y="398"/>
                    <a:pt x="261" y="398"/>
                  </a:cubicBezTo>
                  <a:cubicBezTo>
                    <a:pt x="261" y="398"/>
                    <a:pt x="261" y="398"/>
                    <a:pt x="261" y="398"/>
                  </a:cubicBezTo>
                  <a:cubicBezTo>
                    <a:pt x="273" y="394"/>
                    <a:pt x="273" y="394"/>
                    <a:pt x="273" y="394"/>
                  </a:cubicBezTo>
                  <a:cubicBezTo>
                    <a:pt x="287" y="383"/>
                    <a:pt x="287" y="383"/>
                    <a:pt x="287" y="383"/>
                  </a:cubicBezTo>
                  <a:cubicBezTo>
                    <a:pt x="303" y="362"/>
                    <a:pt x="303" y="362"/>
                    <a:pt x="303" y="362"/>
                  </a:cubicBezTo>
                  <a:cubicBezTo>
                    <a:pt x="325" y="370"/>
                    <a:pt x="325" y="370"/>
                    <a:pt x="325" y="370"/>
                  </a:cubicBezTo>
                  <a:cubicBezTo>
                    <a:pt x="328" y="371"/>
                    <a:pt x="328" y="371"/>
                    <a:pt x="328" y="371"/>
                  </a:cubicBezTo>
                  <a:cubicBezTo>
                    <a:pt x="328" y="372"/>
                    <a:pt x="328" y="372"/>
                    <a:pt x="328" y="372"/>
                  </a:cubicBezTo>
                  <a:cubicBezTo>
                    <a:pt x="329" y="374"/>
                    <a:pt x="329" y="374"/>
                    <a:pt x="329" y="374"/>
                  </a:cubicBezTo>
                  <a:cubicBezTo>
                    <a:pt x="332" y="382"/>
                    <a:pt x="335" y="386"/>
                    <a:pt x="339" y="387"/>
                  </a:cubicBezTo>
                  <a:cubicBezTo>
                    <a:pt x="352" y="385"/>
                    <a:pt x="352" y="385"/>
                    <a:pt x="352" y="385"/>
                  </a:cubicBezTo>
                  <a:cubicBezTo>
                    <a:pt x="356" y="385"/>
                    <a:pt x="356" y="385"/>
                    <a:pt x="356" y="385"/>
                  </a:cubicBezTo>
                  <a:cubicBezTo>
                    <a:pt x="363" y="387"/>
                    <a:pt x="363" y="387"/>
                    <a:pt x="363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64" y="388"/>
                    <a:pt x="364" y="388"/>
                    <a:pt x="364" y="388"/>
                  </a:cubicBezTo>
                  <a:cubicBezTo>
                    <a:pt x="382" y="395"/>
                    <a:pt x="382" y="395"/>
                    <a:pt x="382" y="395"/>
                  </a:cubicBezTo>
                  <a:cubicBezTo>
                    <a:pt x="387" y="395"/>
                    <a:pt x="387" y="395"/>
                    <a:pt x="387" y="395"/>
                  </a:cubicBezTo>
                  <a:cubicBezTo>
                    <a:pt x="388" y="390"/>
                    <a:pt x="388" y="390"/>
                    <a:pt x="388" y="390"/>
                  </a:cubicBezTo>
                  <a:cubicBezTo>
                    <a:pt x="390" y="384"/>
                    <a:pt x="390" y="384"/>
                    <a:pt x="390" y="384"/>
                  </a:cubicBezTo>
                  <a:cubicBezTo>
                    <a:pt x="390" y="383"/>
                    <a:pt x="390" y="383"/>
                    <a:pt x="390" y="383"/>
                  </a:cubicBezTo>
                  <a:cubicBezTo>
                    <a:pt x="391" y="382"/>
                    <a:pt x="391" y="382"/>
                    <a:pt x="391" y="382"/>
                  </a:cubicBezTo>
                  <a:cubicBezTo>
                    <a:pt x="392" y="381"/>
                    <a:pt x="392" y="381"/>
                    <a:pt x="392" y="381"/>
                  </a:cubicBezTo>
                  <a:cubicBezTo>
                    <a:pt x="392" y="380"/>
                    <a:pt x="392" y="380"/>
                    <a:pt x="392" y="380"/>
                  </a:cubicBezTo>
                  <a:cubicBezTo>
                    <a:pt x="399" y="376"/>
                    <a:pt x="399" y="376"/>
                    <a:pt x="399" y="376"/>
                  </a:cubicBezTo>
                  <a:cubicBezTo>
                    <a:pt x="400" y="375"/>
                    <a:pt x="400" y="375"/>
                    <a:pt x="400" y="375"/>
                  </a:cubicBezTo>
                  <a:cubicBezTo>
                    <a:pt x="411" y="365"/>
                    <a:pt x="411" y="365"/>
                    <a:pt x="411" y="365"/>
                  </a:cubicBezTo>
                  <a:cubicBezTo>
                    <a:pt x="413" y="365"/>
                    <a:pt x="413" y="365"/>
                    <a:pt x="413" y="365"/>
                  </a:cubicBezTo>
                  <a:cubicBezTo>
                    <a:pt x="414" y="364"/>
                    <a:pt x="414" y="364"/>
                    <a:pt x="414" y="364"/>
                  </a:cubicBezTo>
                  <a:cubicBezTo>
                    <a:pt x="416" y="364"/>
                    <a:pt x="416" y="364"/>
                    <a:pt x="416" y="364"/>
                  </a:cubicBezTo>
                  <a:cubicBezTo>
                    <a:pt x="426" y="365"/>
                    <a:pt x="426" y="365"/>
                    <a:pt x="426" y="365"/>
                  </a:cubicBezTo>
                  <a:cubicBezTo>
                    <a:pt x="426" y="359"/>
                    <a:pt x="429" y="352"/>
                    <a:pt x="436" y="346"/>
                  </a:cubicBezTo>
                  <a:cubicBezTo>
                    <a:pt x="443" y="341"/>
                    <a:pt x="448" y="338"/>
                    <a:pt x="452" y="339"/>
                  </a:cubicBezTo>
                  <a:cubicBezTo>
                    <a:pt x="458" y="335"/>
                    <a:pt x="458" y="335"/>
                    <a:pt x="458" y="335"/>
                  </a:cubicBezTo>
                  <a:cubicBezTo>
                    <a:pt x="459" y="335"/>
                    <a:pt x="459" y="335"/>
                    <a:pt x="459" y="335"/>
                  </a:cubicBezTo>
                  <a:cubicBezTo>
                    <a:pt x="459" y="333"/>
                    <a:pt x="459" y="333"/>
                    <a:pt x="459" y="333"/>
                  </a:cubicBezTo>
                  <a:cubicBezTo>
                    <a:pt x="464" y="328"/>
                    <a:pt x="464" y="328"/>
                    <a:pt x="464" y="328"/>
                  </a:cubicBezTo>
                  <a:cubicBezTo>
                    <a:pt x="464" y="327"/>
                    <a:pt x="464" y="327"/>
                    <a:pt x="464" y="327"/>
                  </a:cubicBezTo>
                  <a:cubicBezTo>
                    <a:pt x="465" y="327"/>
                    <a:pt x="465" y="327"/>
                    <a:pt x="465" y="327"/>
                  </a:cubicBezTo>
                  <a:cubicBezTo>
                    <a:pt x="466" y="326"/>
                    <a:pt x="466" y="326"/>
                    <a:pt x="466" y="326"/>
                  </a:cubicBezTo>
                  <a:cubicBezTo>
                    <a:pt x="467" y="326"/>
                    <a:pt x="467" y="326"/>
                    <a:pt x="467" y="326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94" y="322"/>
                    <a:pt x="494" y="322"/>
                    <a:pt x="494" y="322"/>
                  </a:cubicBezTo>
                  <a:cubicBezTo>
                    <a:pt x="498" y="319"/>
                    <a:pt x="498" y="319"/>
                    <a:pt x="498" y="319"/>
                  </a:cubicBezTo>
                  <a:cubicBezTo>
                    <a:pt x="501" y="312"/>
                    <a:pt x="501" y="312"/>
                    <a:pt x="501" y="312"/>
                  </a:cubicBezTo>
                  <a:cubicBezTo>
                    <a:pt x="501" y="312"/>
                    <a:pt x="501" y="312"/>
                    <a:pt x="501" y="312"/>
                  </a:cubicBezTo>
                  <a:cubicBezTo>
                    <a:pt x="506" y="302"/>
                    <a:pt x="506" y="302"/>
                    <a:pt x="506" y="302"/>
                  </a:cubicBezTo>
                  <a:cubicBezTo>
                    <a:pt x="504" y="301"/>
                    <a:pt x="504" y="301"/>
                    <a:pt x="504" y="301"/>
                  </a:cubicBezTo>
                  <a:cubicBezTo>
                    <a:pt x="498" y="293"/>
                    <a:pt x="494" y="285"/>
                    <a:pt x="492" y="273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92" y="272"/>
                    <a:pt x="492" y="272"/>
                    <a:pt x="492" y="272"/>
                  </a:cubicBezTo>
                  <a:cubicBezTo>
                    <a:pt x="492" y="271"/>
                    <a:pt x="492" y="271"/>
                    <a:pt x="492" y="271"/>
                  </a:cubicBezTo>
                  <a:cubicBezTo>
                    <a:pt x="496" y="248"/>
                    <a:pt x="496" y="248"/>
                    <a:pt x="496" y="248"/>
                  </a:cubicBezTo>
                  <a:cubicBezTo>
                    <a:pt x="496" y="241"/>
                    <a:pt x="498" y="235"/>
                    <a:pt x="503" y="230"/>
                  </a:cubicBezTo>
                  <a:cubicBezTo>
                    <a:pt x="501" y="211"/>
                    <a:pt x="501" y="211"/>
                    <a:pt x="501" y="211"/>
                  </a:cubicBezTo>
                  <a:cubicBezTo>
                    <a:pt x="500" y="209"/>
                    <a:pt x="498" y="207"/>
                    <a:pt x="493" y="206"/>
                  </a:cubicBezTo>
                  <a:cubicBezTo>
                    <a:pt x="459" y="219"/>
                    <a:pt x="459" y="219"/>
                    <a:pt x="459" y="219"/>
                  </a:cubicBezTo>
                  <a:cubicBezTo>
                    <a:pt x="461" y="185"/>
                    <a:pt x="461" y="185"/>
                    <a:pt x="461" y="185"/>
                  </a:cubicBezTo>
                  <a:cubicBezTo>
                    <a:pt x="462" y="179"/>
                    <a:pt x="473" y="170"/>
                    <a:pt x="493" y="158"/>
                  </a:cubicBezTo>
                  <a:cubicBezTo>
                    <a:pt x="483" y="121"/>
                    <a:pt x="483" y="121"/>
                    <a:pt x="483" y="121"/>
                  </a:cubicBezTo>
                  <a:cubicBezTo>
                    <a:pt x="481" y="109"/>
                    <a:pt x="484" y="99"/>
                    <a:pt x="493" y="91"/>
                  </a:cubicBezTo>
                  <a:cubicBezTo>
                    <a:pt x="491" y="84"/>
                    <a:pt x="491" y="84"/>
                    <a:pt x="491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77" y="85"/>
                    <a:pt x="477" y="85"/>
                    <a:pt x="477" y="85"/>
                  </a:cubicBezTo>
                  <a:cubicBezTo>
                    <a:pt x="472" y="100"/>
                    <a:pt x="472" y="100"/>
                    <a:pt x="472" y="100"/>
                  </a:cubicBezTo>
                  <a:cubicBezTo>
                    <a:pt x="467" y="105"/>
                    <a:pt x="463" y="109"/>
                    <a:pt x="459" y="109"/>
                  </a:cubicBezTo>
                  <a:cubicBezTo>
                    <a:pt x="457" y="109"/>
                    <a:pt x="457" y="109"/>
                    <a:pt x="457" y="109"/>
                  </a:cubicBezTo>
                  <a:cubicBezTo>
                    <a:pt x="446" y="101"/>
                    <a:pt x="446" y="101"/>
                    <a:pt x="446" y="101"/>
                  </a:cubicBezTo>
                  <a:cubicBezTo>
                    <a:pt x="445" y="101"/>
                    <a:pt x="445" y="101"/>
                    <a:pt x="445" y="101"/>
                  </a:cubicBezTo>
                  <a:cubicBezTo>
                    <a:pt x="444" y="101"/>
                    <a:pt x="444" y="101"/>
                    <a:pt x="444" y="101"/>
                  </a:cubicBezTo>
                  <a:cubicBezTo>
                    <a:pt x="444" y="100"/>
                    <a:pt x="444" y="100"/>
                    <a:pt x="444" y="100"/>
                  </a:cubicBezTo>
                  <a:cubicBezTo>
                    <a:pt x="444" y="98"/>
                    <a:pt x="444" y="98"/>
                    <a:pt x="444" y="98"/>
                  </a:cubicBezTo>
                  <a:cubicBezTo>
                    <a:pt x="441" y="91"/>
                    <a:pt x="441" y="91"/>
                    <a:pt x="441" y="91"/>
                  </a:cubicBezTo>
                  <a:cubicBezTo>
                    <a:pt x="440" y="80"/>
                    <a:pt x="440" y="80"/>
                    <a:pt x="440" y="80"/>
                  </a:cubicBezTo>
                  <a:cubicBezTo>
                    <a:pt x="440" y="79"/>
                    <a:pt x="440" y="79"/>
                    <a:pt x="440" y="79"/>
                  </a:cubicBezTo>
                  <a:cubicBezTo>
                    <a:pt x="439" y="81"/>
                    <a:pt x="439" y="81"/>
                    <a:pt x="439" y="81"/>
                  </a:cubicBezTo>
                  <a:cubicBezTo>
                    <a:pt x="438" y="84"/>
                    <a:pt x="438" y="84"/>
                    <a:pt x="438" y="84"/>
                  </a:cubicBezTo>
                  <a:cubicBezTo>
                    <a:pt x="419" y="84"/>
                    <a:pt x="419" y="84"/>
                    <a:pt x="419" y="84"/>
                  </a:cubicBezTo>
                  <a:cubicBezTo>
                    <a:pt x="417" y="80"/>
                    <a:pt x="417" y="80"/>
                    <a:pt x="417" y="80"/>
                  </a:cubicBezTo>
                  <a:cubicBezTo>
                    <a:pt x="414" y="69"/>
                    <a:pt x="414" y="69"/>
                    <a:pt x="414" y="69"/>
                  </a:cubicBezTo>
                  <a:cubicBezTo>
                    <a:pt x="414" y="53"/>
                    <a:pt x="414" y="53"/>
                    <a:pt x="414" y="53"/>
                  </a:cubicBezTo>
                  <a:cubicBezTo>
                    <a:pt x="402" y="33"/>
                    <a:pt x="402" y="33"/>
                    <a:pt x="402" y="33"/>
                  </a:cubicBezTo>
                  <a:cubicBezTo>
                    <a:pt x="402" y="16"/>
                    <a:pt x="402" y="16"/>
                    <a:pt x="402" y="16"/>
                  </a:cubicBezTo>
                  <a:lnTo>
                    <a:pt x="398" y="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21" name="Freeform 14"/>
            <p:cNvSpPr>
              <a:spLocks/>
            </p:cNvSpPr>
            <p:nvPr/>
          </p:nvSpPr>
          <p:spPr bwMode="auto">
            <a:xfrm>
              <a:off x="3718649" y="4913505"/>
              <a:ext cx="764672" cy="583203"/>
            </a:xfrm>
            <a:custGeom>
              <a:avLst/>
              <a:gdLst>
                <a:gd name="T0" fmla="*/ 2147483646 w 662"/>
                <a:gd name="T1" fmla="*/ 2147483646 h 506"/>
                <a:gd name="T2" fmla="*/ 2147483646 w 662"/>
                <a:gd name="T3" fmla="*/ 2147483646 h 506"/>
                <a:gd name="T4" fmla="*/ 2147483646 w 662"/>
                <a:gd name="T5" fmla="*/ 2147483646 h 506"/>
                <a:gd name="T6" fmla="*/ 2147483646 w 662"/>
                <a:gd name="T7" fmla="*/ 2147483646 h 506"/>
                <a:gd name="T8" fmla="*/ 2147483646 w 662"/>
                <a:gd name="T9" fmla="*/ 2147483646 h 506"/>
                <a:gd name="T10" fmla="*/ 2147483646 w 662"/>
                <a:gd name="T11" fmla="*/ 2147483646 h 506"/>
                <a:gd name="T12" fmla="*/ 2147483646 w 662"/>
                <a:gd name="T13" fmla="*/ 2147483646 h 506"/>
                <a:gd name="T14" fmla="*/ 2147483646 w 662"/>
                <a:gd name="T15" fmla="*/ 2147483646 h 506"/>
                <a:gd name="T16" fmla="*/ 2147483646 w 662"/>
                <a:gd name="T17" fmla="*/ 2147483646 h 506"/>
                <a:gd name="T18" fmla="*/ 2147483646 w 662"/>
                <a:gd name="T19" fmla="*/ 2147483646 h 506"/>
                <a:gd name="T20" fmla="*/ 2147483646 w 662"/>
                <a:gd name="T21" fmla="*/ 2147483646 h 506"/>
                <a:gd name="T22" fmla="*/ 2147483646 w 662"/>
                <a:gd name="T23" fmla="*/ 2147483646 h 506"/>
                <a:gd name="T24" fmla="*/ 2147483646 w 662"/>
                <a:gd name="T25" fmla="*/ 2147483646 h 506"/>
                <a:gd name="T26" fmla="*/ 2147483646 w 662"/>
                <a:gd name="T27" fmla="*/ 2147483646 h 506"/>
                <a:gd name="T28" fmla="*/ 2147483646 w 662"/>
                <a:gd name="T29" fmla="*/ 2147483646 h 506"/>
                <a:gd name="T30" fmla="*/ 2147483646 w 662"/>
                <a:gd name="T31" fmla="*/ 2147483646 h 506"/>
                <a:gd name="T32" fmla="*/ 2147483646 w 662"/>
                <a:gd name="T33" fmla="*/ 2147483646 h 506"/>
                <a:gd name="T34" fmla="*/ 2147483646 w 662"/>
                <a:gd name="T35" fmla="*/ 2147483646 h 506"/>
                <a:gd name="T36" fmla="*/ 1811222124 w 662"/>
                <a:gd name="T37" fmla="*/ 2147483646 h 506"/>
                <a:gd name="T38" fmla="*/ 2147483646 w 662"/>
                <a:gd name="T39" fmla="*/ 2147483646 h 506"/>
                <a:gd name="T40" fmla="*/ 2147483646 w 662"/>
                <a:gd name="T41" fmla="*/ 2147483646 h 506"/>
                <a:gd name="T42" fmla="*/ 2147483646 w 662"/>
                <a:gd name="T43" fmla="*/ 2147483646 h 506"/>
                <a:gd name="T44" fmla="*/ 2147483646 w 662"/>
                <a:gd name="T45" fmla="*/ 2147483646 h 506"/>
                <a:gd name="T46" fmla="*/ 2147483646 w 662"/>
                <a:gd name="T47" fmla="*/ 2147483646 h 506"/>
                <a:gd name="T48" fmla="*/ 2147483646 w 662"/>
                <a:gd name="T49" fmla="*/ 2147483646 h 506"/>
                <a:gd name="T50" fmla="*/ 2147483646 w 662"/>
                <a:gd name="T51" fmla="*/ 2147483646 h 506"/>
                <a:gd name="T52" fmla="*/ 2147483646 w 662"/>
                <a:gd name="T53" fmla="*/ 2147483646 h 506"/>
                <a:gd name="T54" fmla="*/ 2147483646 w 662"/>
                <a:gd name="T55" fmla="*/ 2147483646 h 506"/>
                <a:gd name="T56" fmla="*/ 2147483646 w 662"/>
                <a:gd name="T57" fmla="*/ 2147483646 h 506"/>
                <a:gd name="T58" fmla="*/ 2147483646 w 662"/>
                <a:gd name="T59" fmla="*/ 2147483646 h 506"/>
                <a:gd name="T60" fmla="*/ 2147483646 w 662"/>
                <a:gd name="T61" fmla="*/ 2147483646 h 506"/>
                <a:gd name="T62" fmla="*/ 2147483646 w 662"/>
                <a:gd name="T63" fmla="*/ 2147483646 h 506"/>
                <a:gd name="T64" fmla="*/ 2147483646 w 662"/>
                <a:gd name="T65" fmla="*/ 2147483646 h 506"/>
                <a:gd name="T66" fmla="*/ 2147483646 w 662"/>
                <a:gd name="T67" fmla="*/ 2147483646 h 506"/>
                <a:gd name="T68" fmla="*/ 2147483646 w 662"/>
                <a:gd name="T69" fmla="*/ 2147483646 h 506"/>
                <a:gd name="T70" fmla="*/ 2147483646 w 662"/>
                <a:gd name="T71" fmla="*/ 2147483646 h 506"/>
                <a:gd name="T72" fmla="*/ 2147483646 w 662"/>
                <a:gd name="T73" fmla="*/ 2147483646 h 506"/>
                <a:gd name="T74" fmla="*/ 2147483646 w 662"/>
                <a:gd name="T75" fmla="*/ 2147483646 h 506"/>
                <a:gd name="T76" fmla="*/ 2147483646 w 662"/>
                <a:gd name="T77" fmla="*/ 2147483646 h 506"/>
                <a:gd name="T78" fmla="*/ 2147483646 w 662"/>
                <a:gd name="T79" fmla="*/ 2147483646 h 506"/>
                <a:gd name="T80" fmla="*/ 2147483646 w 662"/>
                <a:gd name="T81" fmla="*/ 2147483646 h 506"/>
                <a:gd name="T82" fmla="*/ 2147483646 w 662"/>
                <a:gd name="T83" fmla="*/ 2147483646 h 506"/>
                <a:gd name="T84" fmla="*/ 2147483646 w 662"/>
                <a:gd name="T85" fmla="*/ 2147483646 h 506"/>
                <a:gd name="T86" fmla="*/ 2147483646 w 662"/>
                <a:gd name="T87" fmla="*/ 2147483646 h 506"/>
                <a:gd name="T88" fmla="*/ 2147483646 w 662"/>
                <a:gd name="T89" fmla="*/ 2147483646 h 506"/>
                <a:gd name="T90" fmla="*/ 2147483646 w 662"/>
                <a:gd name="T91" fmla="*/ 2147483646 h 506"/>
                <a:gd name="T92" fmla="*/ 2147483646 w 662"/>
                <a:gd name="T93" fmla="*/ 2147483646 h 506"/>
                <a:gd name="T94" fmla="*/ 2147483646 w 662"/>
                <a:gd name="T95" fmla="*/ 2147483646 h 506"/>
                <a:gd name="T96" fmla="*/ 2147483646 w 662"/>
                <a:gd name="T97" fmla="*/ 2147483646 h 506"/>
                <a:gd name="T98" fmla="*/ 2147483646 w 662"/>
                <a:gd name="T99" fmla="*/ 2147483646 h 506"/>
                <a:gd name="T100" fmla="*/ 2147483646 w 662"/>
                <a:gd name="T101" fmla="*/ 2147483646 h 506"/>
                <a:gd name="T102" fmla="*/ 2147483646 w 662"/>
                <a:gd name="T103" fmla="*/ 2147483646 h 506"/>
                <a:gd name="T104" fmla="*/ 2147483646 w 662"/>
                <a:gd name="T105" fmla="*/ 2147483646 h 506"/>
                <a:gd name="T106" fmla="*/ 2147483646 w 662"/>
                <a:gd name="T107" fmla="*/ 2147483646 h 506"/>
                <a:gd name="T108" fmla="*/ 2147483646 w 662"/>
                <a:gd name="T109" fmla="*/ 2147483646 h 506"/>
                <a:gd name="T110" fmla="*/ 2147483646 w 662"/>
                <a:gd name="T111" fmla="*/ 2147483646 h 506"/>
                <a:gd name="T112" fmla="*/ 2147483646 w 662"/>
                <a:gd name="T113" fmla="*/ 2147483646 h 506"/>
                <a:gd name="T114" fmla="*/ 2147483646 w 662"/>
                <a:gd name="T115" fmla="*/ 0 h 506"/>
                <a:gd name="T116" fmla="*/ 2147483646 w 662"/>
                <a:gd name="T117" fmla="*/ 2147483646 h 50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62"/>
                <a:gd name="T178" fmla="*/ 0 h 506"/>
                <a:gd name="T179" fmla="*/ 662 w 662"/>
                <a:gd name="T180" fmla="*/ 506 h 50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62" h="506">
                  <a:moveTo>
                    <a:pt x="530" y="13"/>
                  </a:moveTo>
                  <a:cubicBezTo>
                    <a:pt x="531" y="14"/>
                    <a:pt x="531" y="14"/>
                    <a:pt x="531" y="14"/>
                  </a:cubicBezTo>
                  <a:cubicBezTo>
                    <a:pt x="533" y="16"/>
                    <a:pt x="533" y="16"/>
                    <a:pt x="533" y="16"/>
                  </a:cubicBezTo>
                  <a:cubicBezTo>
                    <a:pt x="519" y="37"/>
                    <a:pt x="519" y="37"/>
                    <a:pt x="519" y="37"/>
                  </a:cubicBezTo>
                  <a:cubicBezTo>
                    <a:pt x="514" y="43"/>
                    <a:pt x="507" y="48"/>
                    <a:pt x="498" y="48"/>
                  </a:cubicBezTo>
                  <a:cubicBezTo>
                    <a:pt x="496" y="48"/>
                    <a:pt x="496" y="48"/>
                    <a:pt x="496" y="48"/>
                  </a:cubicBezTo>
                  <a:cubicBezTo>
                    <a:pt x="486" y="41"/>
                    <a:pt x="486" y="41"/>
                    <a:pt x="486" y="41"/>
                  </a:cubicBezTo>
                  <a:cubicBezTo>
                    <a:pt x="475" y="42"/>
                    <a:pt x="475" y="42"/>
                    <a:pt x="475" y="42"/>
                  </a:cubicBezTo>
                  <a:cubicBezTo>
                    <a:pt x="454" y="58"/>
                    <a:pt x="454" y="58"/>
                    <a:pt x="454" y="58"/>
                  </a:cubicBezTo>
                  <a:cubicBezTo>
                    <a:pt x="449" y="60"/>
                    <a:pt x="442" y="55"/>
                    <a:pt x="433" y="42"/>
                  </a:cubicBezTo>
                  <a:cubicBezTo>
                    <a:pt x="427" y="56"/>
                    <a:pt x="427" y="56"/>
                    <a:pt x="427" y="56"/>
                  </a:cubicBezTo>
                  <a:cubicBezTo>
                    <a:pt x="426" y="56"/>
                    <a:pt x="426" y="56"/>
                    <a:pt x="426" y="56"/>
                  </a:cubicBezTo>
                  <a:cubicBezTo>
                    <a:pt x="426" y="56"/>
                    <a:pt x="426" y="56"/>
                    <a:pt x="426" y="56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17" y="64"/>
                    <a:pt x="417" y="64"/>
                    <a:pt x="417" y="64"/>
                  </a:cubicBezTo>
                  <a:cubicBezTo>
                    <a:pt x="403" y="64"/>
                    <a:pt x="403" y="64"/>
                    <a:pt x="403" y="64"/>
                  </a:cubicBezTo>
                  <a:cubicBezTo>
                    <a:pt x="390" y="69"/>
                    <a:pt x="390" y="69"/>
                    <a:pt x="390" y="69"/>
                  </a:cubicBezTo>
                  <a:cubicBezTo>
                    <a:pt x="373" y="81"/>
                    <a:pt x="373" y="81"/>
                    <a:pt x="373" y="81"/>
                  </a:cubicBezTo>
                  <a:cubicBezTo>
                    <a:pt x="367" y="81"/>
                    <a:pt x="367" y="81"/>
                    <a:pt x="367" y="81"/>
                  </a:cubicBezTo>
                  <a:cubicBezTo>
                    <a:pt x="361" y="86"/>
                    <a:pt x="361" y="86"/>
                    <a:pt x="361" y="86"/>
                  </a:cubicBezTo>
                  <a:cubicBezTo>
                    <a:pt x="356" y="91"/>
                    <a:pt x="354" y="95"/>
                    <a:pt x="357" y="99"/>
                  </a:cubicBezTo>
                  <a:cubicBezTo>
                    <a:pt x="364" y="110"/>
                    <a:pt x="364" y="110"/>
                    <a:pt x="364" y="110"/>
                  </a:cubicBezTo>
                  <a:cubicBezTo>
                    <a:pt x="335" y="107"/>
                    <a:pt x="335" y="107"/>
                    <a:pt x="335" y="107"/>
                  </a:cubicBezTo>
                  <a:cubicBezTo>
                    <a:pt x="319" y="119"/>
                    <a:pt x="319" y="119"/>
                    <a:pt x="319" y="119"/>
                  </a:cubicBezTo>
                  <a:cubicBezTo>
                    <a:pt x="317" y="125"/>
                    <a:pt x="317" y="125"/>
                    <a:pt x="317" y="125"/>
                  </a:cubicBezTo>
                  <a:cubicBezTo>
                    <a:pt x="317" y="126"/>
                    <a:pt x="317" y="126"/>
                    <a:pt x="317" y="126"/>
                  </a:cubicBezTo>
                  <a:cubicBezTo>
                    <a:pt x="314" y="134"/>
                    <a:pt x="314" y="134"/>
                    <a:pt x="314" y="134"/>
                  </a:cubicBezTo>
                  <a:cubicBezTo>
                    <a:pt x="313" y="135"/>
                    <a:pt x="313" y="135"/>
                    <a:pt x="313" y="135"/>
                  </a:cubicBezTo>
                  <a:cubicBezTo>
                    <a:pt x="312" y="136"/>
                    <a:pt x="312" y="136"/>
                    <a:pt x="312" y="136"/>
                  </a:cubicBezTo>
                  <a:cubicBezTo>
                    <a:pt x="297" y="136"/>
                    <a:pt x="297" y="136"/>
                    <a:pt x="297" y="136"/>
                  </a:cubicBezTo>
                  <a:cubicBezTo>
                    <a:pt x="278" y="129"/>
                    <a:pt x="278" y="129"/>
                    <a:pt x="278" y="129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57" y="130"/>
                    <a:pt x="257" y="130"/>
                    <a:pt x="257" y="130"/>
                  </a:cubicBezTo>
                  <a:cubicBezTo>
                    <a:pt x="250" y="130"/>
                    <a:pt x="243" y="122"/>
                    <a:pt x="237" y="111"/>
                  </a:cubicBezTo>
                  <a:cubicBezTo>
                    <a:pt x="224" y="106"/>
                    <a:pt x="224" y="106"/>
                    <a:pt x="224" y="106"/>
                  </a:cubicBezTo>
                  <a:cubicBezTo>
                    <a:pt x="213" y="121"/>
                    <a:pt x="213" y="121"/>
                    <a:pt x="213" y="121"/>
                  </a:cubicBezTo>
                  <a:cubicBezTo>
                    <a:pt x="213" y="121"/>
                    <a:pt x="213" y="121"/>
                    <a:pt x="213" y="121"/>
                  </a:cubicBezTo>
                  <a:cubicBezTo>
                    <a:pt x="212" y="121"/>
                    <a:pt x="212" y="121"/>
                    <a:pt x="212" y="12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6" y="134"/>
                    <a:pt x="196" y="134"/>
                    <a:pt x="196" y="134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4" y="135"/>
                    <a:pt x="194" y="135"/>
                    <a:pt x="194" y="135"/>
                  </a:cubicBezTo>
                  <a:cubicBezTo>
                    <a:pt x="183" y="138"/>
                    <a:pt x="183" y="138"/>
                    <a:pt x="183" y="138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48" y="162"/>
                    <a:pt x="148" y="162"/>
                    <a:pt x="148" y="162"/>
                  </a:cubicBezTo>
                  <a:cubicBezTo>
                    <a:pt x="135" y="178"/>
                    <a:pt x="135" y="178"/>
                    <a:pt x="135" y="178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0" y="178"/>
                    <a:pt x="5" y="182"/>
                    <a:pt x="2" y="18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5" y="209"/>
                    <a:pt x="5" y="209"/>
                    <a:pt x="5" y="209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6" y="201"/>
                    <a:pt x="43" y="204"/>
                    <a:pt x="53" y="209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47"/>
                    <a:pt x="57" y="247"/>
                    <a:pt x="57" y="247"/>
                  </a:cubicBezTo>
                  <a:cubicBezTo>
                    <a:pt x="62" y="248"/>
                    <a:pt x="62" y="248"/>
                    <a:pt x="62" y="248"/>
                  </a:cubicBezTo>
                  <a:cubicBezTo>
                    <a:pt x="85" y="248"/>
                    <a:pt x="85" y="248"/>
                    <a:pt x="85" y="248"/>
                  </a:cubicBezTo>
                  <a:cubicBezTo>
                    <a:pt x="98" y="245"/>
                    <a:pt x="98" y="245"/>
                    <a:pt x="98" y="245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9" y="239"/>
                    <a:pt x="116" y="235"/>
                    <a:pt x="126" y="234"/>
                  </a:cubicBezTo>
                  <a:cubicBezTo>
                    <a:pt x="130" y="233"/>
                    <a:pt x="130" y="233"/>
                    <a:pt x="130" y="233"/>
                  </a:cubicBezTo>
                  <a:cubicBezTo>
                    <a:pt x="132" y="236"/>
                    <a:pt x="132" y="236"/>
                    <a:pt x="132" y="236"/>
                  </a:cubicBezTo>
                  <a:cubicBezTo>
                    <a:pt x="138" y="249"/>
                    <a:pt x="138" y="249"/>
                    <a:pt x="138" y="249"/>
                  </a:cubicBezTo>
                  <a:cubicBezTo>
                    <a:pt x="138" y="250"/>
                    <a:pt x="138" y="250"/>
                    <a:pt x="138" y="250"/>
                  </a:cubicBezTo>
                  <a:cubicBezTo>
                    <a:pt x="142" y="285"/>
                    <a:pt x="142" y="285"/>
                    <a:pt x="142" y="285"/>
                  </a:cubicBezTo>
                  <a:cubicBezTo>
                    <a:pt x="142" y="288"/>
                    <a:pt x="142" y="288"/>
                    <a:pt x="142" y="288"/>
                  </a:cubicBezTo>
                  <a:cubicBezTo>
                    <a:pt x="123" y="308"/>
                    <a:pt x="123" y="308"/>
                    <a:pt x="123" y="308"/>
                  </a:cubicBezTo>
                  <a:cubicBezTo>
                    <a:pt x="122" y="308"/>
                    <a:pt x="122" y="308"/>
                    <a:pt x="122" y="308"/>
                  </a:cubicBezTo>
                  <a:cubicBezTo>
                    <a:pt x="122" y="309"/>
                    <a:pt x="122" y="309"/>
                    <a:pt x="122" y="309"/>
                  </a:cubicBezTo>
                  <a:cubicBezTo>
                    <a:pt x="99" y="320"/>
                    <a:pt x="99" y="320"/>
                    <a:pt x="99" y="320"/>
                  </a:cubicBezTo>
                  <a:cubicBezTo>
                    <a:pt x="92" y="328"/>
                    <a:pt x="92" y="328"/>
                    <a:pt x="92" y="328"/>
                  </a:cubicBezTo>
                  <a:cubicBezTo>
                    <a:pt x="95" y="335"/>
                    <a:pt x="95" y="335"/>
                    <a:pt x="95" y="335"/>
                  </a:cubicBezTo>
                  <a:cubicBezTo>
                    <a:pt x="141" y="339"/>
                    <a:pt x="141" y="339"/>
                    <a:pt x="141" y="339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3" y="341"/>
                    <a:pt x="143" y="341"/>
                    <a:pt x="143" y="341"/>
                  </a:cubicBezTo>
                  <a:cubicBezTo>
                    <a:pt x="161" y="352"/>
                    <a:pt x="161" y="352"/>
                    <a:pt x="161" y="352"/>
                  </a:cubicBezTo>
                  <a:cubicBezTo>
                    <a:pt x="201" y="350"/>
                    <a:pt x="201" y="350"/>
                    <a:pt x="201" y="350"/>
                  </a:cubicBezTo>
                  <a:cubicBezTo>
                    <a:pt x="201" y="356"/>
                    <a:pt x="201" y="356"/>
                    <a:pt x="201" y="356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186" y="396"/>
                    <a:pt x="186" y="396"/>
                    <a:pt x="186" y="396"/>
                  </a:cubicBezTo>
                  <a:cubicBezTo>
                    <a:pt x="184" y="419"/>
                    <a:pt x="188" y="433"/>
                    <a:pt x="198" y="436"/>
                  </a:cubicBezTo>
                  <a:cubicBezTo>
                    <a:pt x="231" y="454"/>
                    <a:pt x="231" y="454"/>
                    <a:pt x="231" y="454"/>
                  </a:cubicBezTo>
                  <a:cubicBezTo>
                    <a:pt x="258" y="472"/>
                    <a:pt x="258" y="472"/>
                    <a:pt x="258" y="472"/>
                  </a:cubicBezTo>
                  <a:cubicBezTo>
                    <a:pt x="280" y="461"/>
                    <a:pt x="280" y="461"/>
                    <a:pt x="280" y="461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4" y="459"/>
                    <a:pt x="284" y="459"/>
                    <a:pt x="284" y="459"/>
                  </a:cubicBezTo>
                  <a:cubicBezTo>
                    <a:pt x="285" y="460"/>
                    <a:pt x="285" y="460"/>
                    <a:pt x="285" y="460"/>
                  </a:cubicBezTo>
                  <a:cubicBezTo>
                    <a:pt x="319" y="486"/>
                    <a:pt x="319" y="486"/>
                    <a:pt x="319" y="486"/>
                  </a:cubicBezTo>
                  <a:cubicBezTo>
                    <a:pt x="324" y="488"/>
                    <a:pt x="324" y="488"/>
                    <a:pt x="324" y="488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5" y="475"/>
                    <a:pt x="335" y="475"/>
                    <a:pt x="335" y="475"/>
                  </a:cubicBezTo>
                  <a:cubicBezTo>
                    <a:pt x="336" y="474"/>
                    <a:pt x="336" y="474"/>
                    <a:pt x="336" y="474"/>
                  </a:cubicBezTo>
                  <a:cubicBezTo>
                    <a:pt x="337" y="474"/>
                    <a:pt x="337" y="474"/>
                    <a:pt x="337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58" y="477"/>
                    <a:pt x="358" y="477"/>
                    <a:pt x="358" y="477"/>
                  </a:cubicBezTo>
                  <a:cubicBezTo>
                    <a:pt x="362" y="442"/>
                    <a:pt x="362" y="442"/>
                    <a:pt x="362" y="442"/>
                  </a:cubicBezTo>
                  <a:cubicBezTo>
                    <a:pt x="388" y="488"/>
                    <a:pt x="388" y="488"/>
                    <a:pt x="388" y="488"/>
                  </a:cubicBezTo>
                  <a:cubicBezTo>
                    <a:pt x="409" y="489"/>
                    <a:pt x="409" y="489"/>
                    <a:pt x="409" y="489"/>
                  </a:cubicBezTo>
                  <a:cubicBezTo>
                    <a:pt x="412" y="490"/>
                    <a:pt x="412" y="490"/>
                    <a:pt x="412" y="490"/>
                  </a:cubicBezTo>
                  <a:cubicBezTo>
                    <a:pt x="414" y="490"/>
                    <a:pt x="414" y="490"/>
                    <a:pt x="414" y="490"/>
                  </a:cubicBezTo>
                  <a:cubicBezTo>
                    <a:pt x="414" y="492"/>
                    <a:pt x="414" y="492"/>
                    <a:pt x="414" y="492"/>
                  </a:cubicBezTo>
                  <a:cubicBezTo>
                    <a:pt x="414" y="506"/>
                    <a:pt x="414" y="506"/>
                    <a:pt x="414" y="506"/>
                  </a:cubicBezTo>
                  <a:cubicBezTo>
                    <a:pt x="422" y="503"/>
                    <a:pt x="422" y="503"/>
                    <a:pt x="422" y="503"/>
                  </a:cubicBezTo>
                  <a:cubicBezTo>
                    <a:pt x="457" y="457"/>
                    <a:pt x="457" y="457"/>
                    <a:pt x="457" y="457"/>
                  </a:cubicBezTo>
                  <a:cubicBezTo>
                    <a:pt x="472" y="479"/>
                    <a:pt x="472" y="479"/>
                    <a:pt x="472" y="479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472" y="471"/>
                    <a:pt x="472" y="471"/>
                    <a:pt x="472" y="471"/>
                  </a:cubicBezTo>
                  <a:cubicBezTo>
                    <a:pt x="472" y="470"/>
                    <a:pt x="472" y="470"/>
                    <a:pt x="472" y="470"/>
                  </a:cubicBezTo>
                  <a:cubicBezTo>
                    <a:pt x="483" y="449"/>
                    <a:pt x="483" y="449"/>
                    <a:pt x="483" y="449"/>
                  </a:cubicBezTo>
                  <a:cubicBezTo>
                    <a:pt x="492" y="433"/>
                    <a:pt x="492" y="433"/>
                    <a:pt x="492" y="433"/>
                  </a:cubicBezTo>
                  <a:cubicBezTo>
                    <a:pt x="518" y="433"/>
                    <a:pt x="518" y="433"/>
                    <a:pt x="518" y="433"/>
                  </a:cubicBezTo>
                  <a:cubicBezTo>
                    <a:pt x="523" y="403"/>
                    <a:pt x="523" y="403"/>
                    <a:pt x="523" y="403"/>
                  </a:cubicBezTo>
                  <a:cubicBezTo>
                    <a:pt x="526" y="403"/>
                    <a:pt x="526" y="403"/>
                    <a:pt x="526" y="403"/>
                  </a:cubicBezTo>
                  <a:cubicBezTo>
                    <a:pt x="528" y="404"/>
                    <a:pt x="528" y="404"/>
                    <a:pt x="528" y="404"/>
                  </a:cubicBezTo>
                  <a:cubicBezTo>
                    <a:pt x="548" y="407"/>
                    <a:pt x="548" y="407"/>
                    <a:pt x="548" y="407"/>
                  </a:cubicBezTo>
                  <a:cubicBezTo>
                    <a:pt x="550" y="397"/>
                    <a:pt x="550" y="397"/>
                    <a:pt x="550" y="397"/>
                  </a:cubicBezTo>
                  <a:cubicBezTo>
                    <a:pt x="543" y="380"/>
                    <a:pt x="543" y="380"/>
                    <a:pt x="543" y="380"/>
                  </a:cubicBezTo>
                  <a:cubicBezTo>
                    <a:pt x="543" y="378"/>
                    <a:pt x="543" y="378"/>
                    <a:pt x="543" y="378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4"/>
                    <a:pt x="547" y="364"/>
                    <a:pt x="547" y="364"/>
                  </a:cubicBezTo>
                  <a:cubicBezTo>
                    <a:pt x="548" y="363"/>
                    <a:pt x="548" y="363"/>
                    <a:pt x="548" y="363"/>
                  </a:cubicBezTo>
                  <a:cubicBezTo>
                    <a:pt x="549" y="363"/>
                    <a:pt x="549" y="363"/>
                    <a:pt x="549" y="363"/>
                  </a:cubicBezTo>
                  <a:cubicBezTo>
                    <a:pt x="549" y="362"/>
                    <a:pt x="549" y="362"/>
                    <a:pt x="549" y="362"/>
                  </a:cubicBezTo>
                  <a:cubicBezTo>
                    <a:pt x="604" y="333"/>
                    <a:pt x="604" y="333"/>
                    <a:pt x="604" y="333"/>
                  </a:cubicBezTo>
                  <a:cubicBezTo>
                    <a:pt x="602" y="304"/>
                    <a:pt x="602" y="304"/>
                    <a:pt x="602" y="304"/>
                  </a:cubicBezTo>
                  <a:cubicBezTo>
                    <a:pt x="602" y="304"/>
                    <a:pt x="602" y="304"/>
                    <a:pt x="602" y="304"/>
                  </a:cubicBezTo>
                  <a:cubicBezTo>
                    <a:pt x="602" y="303"/>
                    <a:pt x="602" y="303"/>
                    <a:pt x="602" y="303"/>
                  </a:cubicBezTo>
                  <a:cubicBezTo>
                    <a:pt x="612" y="282"/>
                    <a:pt x="612" y="282"/>
                    <a:pt x="612" y="282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31" y="239"/>
                    <a:pt x="631" y="239"/>
                    <a:pt x="631" y="239"/>
                  </a:cubicBezTo>
                  <a:cubicBezTo>
                    <a:pt x="632" y="238"/>
                    <a:pt x="632" y="238"/>
                    <a:pt x="632" y="238"/>
                  </a:cubicBezTo>
                  <a:cubicBezTo>
                    <a:pt x="632" y="238"/>
                    <a:pt x="632" y="238"/>
                    <a:pt x="632" y="238"/>
                  </a:cubicBezTo>
                  <a:cubicBezTo>
                    <a:pt x="646" y="224"/>
                    <a:pt x="646" y="224"/>
                    <a:pt x="646" y="224"/>
                  </a:cubicBezTo>
                  <a:cubicBezTo>
                    <a:pt x="655" y="208"/>
                    <a:pt x="655" y="208"/>
                    <a:pt x="655" y="208"/>
                  </a:cubicBezTo>
                  <a:cubicBezTo>
                    <a:pt x="655" y="206"/>
                    <a:pt x="655" y="206"/>
                    <a:pt x="655" y="206"/>
                  </a:cubicBezTo>
                  <a:cubicBezTo>
                    <a:pt x="655" y="206"/>
                    <a:pt x="655" y="206"/>
                    <a:pt x="655" y="206"/>
                  </a:cubicBezTo>
                  <a:cubicBezTo>
                    <a:pt x="662" y="193"/>
                    <a:pt x="662" y="193"/>
                    <a:pt x="662" y="193"/>
                  </a:cubicBezTo>
                  <a:cubicBezTo>
                    <a:pt x="656" y="177"/>
                    <a:pt x="656" y="177"/>
                    <a:pt x="656" y="177"/>
                  </a:cubicBezTo>
                  <a:cubicBezTo>
                    <a:pt x="656" y="176"/>
                    <a:pt x="656" y="176"/>
                    <a:pt x="656" y="176"/>
                  </a:cubicBezTo>
                  <a:cubicBezTo>
                    <a:pt x="655" y="176"/>
                    <a:pt x="655" y="176"/>
                    <a:pt x="655" y="176"/>
                  </a:cubicBezTo>
                  <a:cubicBezTo>
                    <a:pt x="655" y="159"/>
                    <a:pt x="655" y="159"/>
                    <a:pt x="655" y="159"/>
                  </a:cubicBezTo>
                  <a:cubicBezTo>
                    <a:pt x="646" y="159"/>
                    <a:pt x="646" y="159"/>
                    <a:pt x="646" y="159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23" y="172"/>
                    <a:pt x="612" y="170"/>
                    <a:pt x="599" y="162"/>
                  </a:cubicBezTo>
                  <a:cubicBezTo>
                    <a:pt x="593" y="157"/>
                    <a:pt x="593" y="147"/>
                    <a:pt x="596" y="131"/>
                  </a:cubicBezTo>
                  <a:cubicBezTo>
                    <a:pt x="588" y="130"/>
                    <a:pt x="588" y="130"/>
                    <a:pt x="588" y="130"/>
                  </a:cubicBezTo>
                  <a:cubicBezTo>
                    <a:pt x="584" y="135"/>
                    <a:pt x="584" y="135"/>
                    <a:pt x="584" y="135"/>
                  </a:cubicBezTo>
                  <a:cubicBezTo>
                    <a:pt x="574" y="146"/>
                    <a:pt x="567" y="152"/>
                    <a:pt x="565" y="152"/>
                  </a:cubicBezTo>
                  <a:cubicBezTo>
                    <a:pt x="563" y="152"/>
                    <a:pt x="562" y="152"/>
                    <a:pt x="560" y="151"/>
                  </a:cubicBezTo>
                  <a:cubicBezTo>
                    <a:pt x="559" y="148"/>
                    <a:pt x="556" y="143"/>
                    <a:pt x="556" y="134"/>
                  </a:cubicBezTo>
                  <a:cubicBezTo>
                    <a:pt x="556" y="125"/>
                    <a:pt x="556" y="118"/>
                    <a:pt x="560" y="116"/>
                  </a:cubicBezTo>
                  <a:cubicBezTo>
                    <a:pt x="562" y="113"/>
                    <a:pt x="564" y="112"/>
                    <a:pt x="566" y="114"/>
                  </a:cubicBezTo>
                  <a:cubicBezTo>
                    <a:pt x="586" y="77"/>
                    <a:pt x="586" y="77"/>
                    <a:pt x="586" y="77"/>
                  </a:cubicBezTo>
                  <a:cubicBezTo>
                    <a:pt x="591" y="63"/>
                    <a:pt x="591" y="63"/>
                    <a:pt x="591" y="63"/>
                  </a:cubicBezTo>
                  <a:cubicBezTo>
                    <a:pt x="594" y="48"/>
                    <a:pt x="594" y="48"/>
                    <a:pt x="594" y="48"/>
                  </a:cubicBezTo>
                  <a:cubicBezTo>
                    <a:pt x="583" y="38"/>
                    <a:pt x="583" y="38"/>
                    <a:pt x="583" y="38"/>
                  </a:cubicBezTo>
                  <a:cubicBezTo>
                    <a:pt x="580" y="35"/>
                    <a:pt x="579" y="28"/>
                    <a:pt x="581" y="17"/>
                  </a:cubicBezTo>
                  <a:cubicBezTo>
                    <a:pt x="581" y="11"/>
                    <a:pt x="581" y="11"/>
                    <a:pt x="581" y="11"/>
                  </a:cubicBezTo>
                  <a:cubicBezTo>
                    <a:pt x="581" y="7"/>
                    <a:pt x="579" y="3"/>
                    <a:pt x="574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1" y="3"/>
                    <a:pt x="571" y="3"/>
                    <a:pt x="571" y="3"/>
                  </a:cubicBezTo>
                  <a:cubicBezTo>
                    <a:pt x="568" y="12"/>
                    <a:pt x="561" y="16"/>
                    <a:pt x="549" y="13"/>
                  </a:cubicBezTo>
                  <a:cubicBezTo>
                    <a:pt x="544" y="11"/>
                    <a:pt x="537" y="11"/>
                    <a:pt x="530" y="13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22" name="Freeform 15"/>
            <p:cNvSpPr>
              <a:spLocks/>
            </p:cNvSpPr>
            <p:nvPr/>
          </p:nvSpPr>
          <p:spPr bwMode="auto">
            <a:xfrm>
              <a:off x="3825477" y="4274581"/>
              <a:ext cx="432940" cy="440187"/>
            </a:xfrm>
            <a:custGeom>
              <a:avLst/>
              <a:gdLst>
                <a:gd name="T0" fmla="*/ 2147483646 w 374"/>
                <a:gd name="T1" fmla="*/ 2147483646 h 381"/>
                <a:gd name="T2" fmla="*/ 2147483646 w 374"/>
                <a:gd name="T3" fmla="*/ 2147483646 h 381"/>
                <a:gd name="T4" fmla="*/ 2147483646 w 374"/>
                <a:gd name="T5" fmla="*/ 2147483646 h 381"/>
                <a:gd name="T6" fmla="*/ 2147483646 w 374"/>
                <a:gd name="T7" fmla="*/ 2147483646 h 381"/>
                <a:gd name="T8" fmla="*/ 2147483646 w 374"/>
                <a:gd name="T9" fmla="*/ 2147483646 h 381"/>
                <a:gd name="T10" fmla="*/ 2147483646 w 374"/>
                <a:gd name="T11" fmla="*/ 2147483646 h 381"/>
                <a:gd name="T12" fmla="*/ 2147483646 w 374"/>
                <a:gd name="T13" fmla="*/ 2147483646 h 381"/>
                <a:gd name="T14" fmla="*/ 2147483646 w 374"/>
                <a:gd name="T15" fmla="*/ 2147483646 h 381"/>
                <a:gd name="T16" fmla="*/ 2147483646 w 374"/>
                <a:gd name="T17" fmla="*/ 2147483646 h 381"/>
                <a:gd name="T18" fmla="*/ 2147483646 w 374"/>
                <a:gd name="T19" fmla="*/ 2147483646 h 381"/>
                <a:gd name="T20" fmla="*/ 2147483646 w 374"/>
                <a:gd name="T21" fmla="*/ 2147483646 h 381"/>
                <a:gd name="T22" fmla="*/ 2147483646 w 374"/>
                <a:gd name="T23" fmla="*/ 2147483646 h 381"/>
                <a:gd name="T24" fmla="*/ 2147483646 w 374"/>
                <a:gd name="T25" fmla="*/ 2147483646 h 381"/>
                <a:gd name="T26" fmla="*/ 2147483646 w 374"/>
                <a:gd name="T27" fmla="*/ 2147483646 h 381"/>
                <a:gd name="T28" fmla="*/ 0 w 374"/>
                <a:gd name="T29" fmla="*/ 2147483646 h 381"/>
                <a:gd name="T30" fmla="*/ 2147483646 w 374"/>
                <a:gd name="T31" fmla="*/ 2147483646 h 381"/>
                <a:gd name="T32" fmla="*/ 2147483646 w 374"/>
                <a:gd name="T33" fmla="*/ 2147483646 h 381"/>
                <a:gd name="T34" fmla="*/ 2147483646 w 374"/>
                <a:gd name="T35" fmla="*/ 2147483646 h 381"/>
                <a:gd name="T36" fmla="*/ 2147483646 w 374"/>
                <a:gd name="T37" fmla="*/ 2147483646 h 381"/>
                <a:gd name="T38" fmla="*/ 2147483646 w 374"/>
                <a:gd name="T39" fmla="*/ 2147483646 h 381"/>
                <a:gd name="T40" fmla="*/ 2147483646 w 374"/>
                <a:gd name="T41" fmla="*/ 2147483646 h 381"/>
                <a:gd name="T42" fmla="*/ 2147483646 w 374"/>
                <a:gd name="T43" fmla="*/ 2147483646 h 381"/>
                <a:gd name="T44" fmla="*/ 2147483646 w 374"/>
                <a:gd name="T45" fmla="*/ 2147483646 h 381"/>
                <a:gd name="T46" fmla="*/ 2147483646 w 374"/>
                <a:gd name="T47" fmla="*/ 2147483646 h 381"/>
                <a:gd name="T48" fmla="*/ 2147483646 w 374"/>
                <a:gd name="T49" fmla="*/ 2147483646 h 381"/>
                <a:gd name="T50" fmla="*/ 2147483646 w 374"/>
                <a:gd name="T51" fmla="*/ 2147483646 h 381"/>
                <a:gd name="T52" fmla="*/ 2147483646 w 374"/>
                <a:gd name="T53" fmla="*/ 2147483646 h 381"/>
                <a:gd name="T54" fmla="*/ 2147483646 w 374"/>
                <a:gd name="T55" fmla="*/ 2147483646 h 381"/>
                <a:gd name="T56" fmla="*/ 2147483646 w 374"/>
                <a:gd name="T57" fmla="*/ 2147483646 h 381"/>
                <a:gd name="T58" fmla="*/ 2147483646 w 374"/>
                <a:gd name="T59" fmla="*/ 2147483646 h 381"/>
                <a:gd name="T60" fmla="*/ 2147483646 w 374"/>
                <a:gd name="T61" fmla="*/ 2147483646 h 381"/>
                <a:gd name="T62" fmla="*/ 2147483646 w 374"/>
                <a:gd name="T63" fmla="*/ 2147483646 h 381"/>
                <a:gd name="T64" fmla="*/ 2147483646 w 374"/>
                <a:gd name="T65" fmla="*/ 2147483646 h 381"/>
                <a:gd name="T66" fmla="*/ 2147483646 w 374"/>
                <a:gd name="T67" fmla="*/ 2147483646 h 381"/>
                <a:gd name="T68" fmla="*/ 2147483646 w 374"/>
                <a:gd name="T69" fmla="*/ 2147483646 h 381"/>
                <a:gd name="T70" fmla="*/ 2147483646 w 374"/>
                <a:gd name="T71" fmla="*/ 2147483646 h 381"/>
                <a:gd name="T72" fmla="*/ 2147483646 w 374"/>
                <a:gd name="T73" fmla="*/ 2147483646 h 381"/>
                <a:gd name="T74" fmla="*/ 2147483646 w 374"/>
                <a:gd name="T75" fmla="*/ 2147483646 h 381"/>
                <a:gd name="T76" fmla="*/ 2147483646 w 374"/>
                <a:gd name="T77" fmla="*/ 2147483646 h 381"/>
                <a:gd name="T78" fmla="*/ 2147483646 w 374"/>
                <a:gd name="T79" fmla="*/ 2147483646 h 381"/>
                <a:gd name="T80" fmla="*/ 2147483646 w 374"/>
                <a:gd name="T81" fmla="*/ 2147483646 h 381"/>
                <a:gd name="T82" fmla="*/ 2147483646 w 374"/>
                <a:gd name="T83" fmla="*/ 2147483646 h 381"/>
                <a:gd name="T84" fmla="*/ 2147483646 w 374"/>
                <a:gd name="T85" fmla="*/ 2147483646 h 381"/>
                <a:gd name="T86" fmla="*/ 2147483646 w 374"/>
                <a:gd name="T87" fmla="*/ 2147483646 h 381"/>
                <a:gd name="T88" fmla="*/ 2147483646 w 374"/>
                <a:gd name="T89" fmla="*/ 2147483646 h 381"/>
                <a:gd name="T90" fmla="*/ 2147483646 w 374"/>
                <a:gd name="T91" fmla="*/ 2147483646 h 381"/>
                <a:gd name="T92" fmla="*/ 2147483646 w 374"/>
                <a:gd name="T93" fmla="*/ 2147483646 h 38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74"/>
                <a:gd name="T142" fmla="*/ 0 h 381"/>
                <a:gd name="T143" fmla="*/ 374 w 374"/>
                <a:gd name="T144" fmla="*/ 381 h 38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74" h="381">
                  <a:moveTo>
                    <a:pt x="374" y="77"/>
                  </a:moveTo>
                  <a:cubicBezTo>
                    <a:pt x="366" y="60"/>
                    <a:pt x="366" y="60"/>
                    <a:pt x="366" y="60"/>
                  </a:cubicBezTo>
                  <a:cubicBezTo>
                    <a:pt x="355" y="43"/>
                    <a:pt x="355" y="43"/>
                    <a:pt x="355" y="43"/>
                  </a:cubicBezTo>
                  <a:cubicBezTo>
                    <a:pt x="342" y="40"/>
                    <a:pt x="342" y="40"/>
                    <a:pt x="342" y="40"/>
                  </a:cubicBezTo>
                  <a:cubicBezTo>
                    <a:pt x="341" y="40"/>
                    <a:pt x="341" y="40"/>
                    <a:pt x="341" y="40"/>
                  </a:cubicBezTo>
                  <a:cubicBezTo>
                    <a:pt x="341" y="39"/>
                    <a:pt x="341" y="39"/>
                    <a:pt x="341" y="39"/>
                  </a:cubicBezTo>
                  <a:cubicBezTo>
                    <a:pt x="340" y="39"/>
                    <a:pt x="340" y="39"/>
                    <a:pt x="340" y="39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7" y="34"/>
                    <a:pt x="327" y="34"/>
                    <a:pt x="327" y="34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8" y="37"/>
                    <a:pt x="308" y="37"/>
                    <a:pt x="308" y="37"/>
                  </a:cubicBezTo>
                  <a:cubicBezTo>
                    <a:pt x="306" y="36"/>
                    <a:pt x="306" y="36"/>
                    <a:pt x="306" y="36"/>
                  </a:cubicBezTo>
                  <a:cubicBezTo>
                    <a:pt x="292" y="31"/>
                    <a:pt x="292" y="31"/>
                    <a:pt x="292" y="31"/>
                  </a:cubicBezTo>
                  <a:cubicBezTo>
                    <a:pt x="292" y="30"/>
                    <a:pt x="292" y="30"/>
                    <a:pt x="292" y="30"/>
                  </a:cubicBezTo>
                  <a:cubicBezTo>
                    <a:pt x="291" y="30"/>
                    <a:pt x="291" y="30"/>
                    <a:pt x="291" y="30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69" y="6"/>
                    <a:pt x="269" y="6"/>
                    <a:pt x="269" y="6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13" y="79"/>
                    <a:pt x="213" y="79"/>
                    <a:pt x="213" y="79"/>
                  </a:cubicBezTo>
                  <a:cubicBezTo>
                    <a:pt x="203" y="90"/>
                    <a:pt x="203" y="90"/>
                    <a:pt x="203" y="90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89" y="116"/>
                    <a:pt x="189" y="116"/>
                    <a:pt x="189" y="116"/>
                  </a:cubicBezTo>
                  <a:cubicBezTo>
                    <a:pt x="179" y="123"/>
                    <a:pt x="171" y="131"/>
                    <a:pt x="163" y="137"/>
                  </a:cubicBezTo>
                  <a:cubicBezTo>
                    <a:pt x="152" y="156"/>
                    <a:pt x="152" y="156"/>
                    <a:pt x="152" y="156"/>
                  </a:cubicBezTo>
                  <a:cubicBezTo>
                    <a:pt x="150" y="161"/>
                    <a:pt x="141" y="168"/>
                    <a:pt x="126" y="174"/>
                  </a:cubicBezTo>
                  <a:cubicBezTo>
                    <a:pt x="115" y="192"/>
                    <a:pt x="115" y="192"/>
                    <a:pt x="115" y="192"/>
                  </a:cubicBezTo>
                  <a:cubicBezTo>
                    <a:pt x="115" y="192"/>
                    <a:pt x="115" y="192"/>
                    <a:pt x="115" y="192"/>
                  </a:cubicBezTo>
                  <a:cubicBezTo>
                    <a:pt x="97" y="216"/>
                    <a:pt x="97" y="216"/>
                    <a:pt x="97" y="216"/>
                  </a:cubicBezTo>
                  <a:cubicBezTo>
                    <a:pt x="96" y="216"/>
                    <a:pt x="96" y="216"/>
                    <a:pt x="96" y="216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94" y="217"/>
                    <a:pt x="94" y="217"/>
                    <a:pt x="94" y="217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9" y="274"/>
                    <a:pt x="9" y="274"/>
                    <a:pt x="9" y="274"/>
                  </a:cubicBezTo>
                  <a:cubicBezTo>
                    <a:pt x="26" y="300"/>
                    <a:pt x="26" y="300"/>
                    <a:pt x="26" y="300"/>
                  </a:cubicBezTo>
                  <a:cubicBezTo>
                    <a:pt x="41" y="308"/>
                    <a:pt x="41" y="308"/>
                    <a:pt x="41" y="308"/>
                  </a:cubicBezTo>
                  <a:cubicBezTo>
                    <a:pt x="41" y="309"/>
                    <a:pt x="41" y="309"/>
                    <a:pt x="41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51" y="320"/>
                    <a:pt x="55" y="327"/>
                    <a:pt x="55" y="332"/>
                  </a:cubicBezTo>
                  <a:cubicBezTo>
                    <a:pt x="55" y="346"/>
                    <a:pt x="55" y="346"/>
                    <a:pt x="55" y="346"/>
                  </a:cubicBezTo>
                  <a:cubicBezTo>
                    <a:pt x="50" y="351"/>
                    <a:pt x="50" y="351"/>
                    <a:pt x="50" y="351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63" y="341"/>
                    <a:pt x="63" y="341"/>
                    <a:pt x="63" y="341"/>
                  </a:cubicBezTo>
                  <a:cubicBezTo>
                    <a:pt x="66" y="341"/>
                    <a:pt x="66" y="341"/>
                    <a:pt x="66" y="341"/>
                  </a:cubicBezTo>
                  <a:cubicBezTo>
                    <a:pt x="82" y="346"/>
                    <a:pt x="82" y="346"/>
                    <a:pt x="82" y="346"/>
                  </a:cubicBezTo>
                  <a:cubicBezTo>
                    <a:pt x="83" y="351"/>
                    <a:pt x="83" y="351"/>
                    <a:pt x="83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0" y="345"/>
                    <a:pt x="90" y="345"/>
                    <a:pt x="90" y="345"/>
                  </a:cubicBezTo>
                  <a:cubicBezTo>
                    <a:pt x="89" y="343"/>
                    <a:pt x="89" y="343"/>
                    <a:pt x="89" y="343"/>
                  </a:cubicBezTo>
                  <a:cubicBezTo>
                    <a:pt x="100" y="325"/>
                    <a:pt x="100" y="325"/>
                    <a:pt x="100" y="325"/>
                  </a:cubicBezTo>
                  <a:cubicBezTo>
                    <a:pt x="102" y="320"/>
                    <a:pt x="108" y="318"/>
                    <a:pt x="115" y="320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45" y="307"/>
                    <a:pt x="145" y="307"/>
                    <a:pt x="145" y="307"/>
                  </a:cubicBezTo>
                  <a:cubicBezTo>
                    <a:pt x="145" y="294"/>
                    <a:pt x="145" y="294"/>
                    <a:pt x="145" y="294"/>
                  </a:cubicBezTo>
                  <a:cubicBezTo>
                    <a:pt x="149" y="281"/>
                    <a:pt x="149" y="281"/>
                    <a:pt x="149" y="281"/>
                  </a:cubicBezTo>
                  <a:cubicBezTo>
                    <a:pt x="149" y="280"/>
                    <a:pt x="149" y="280"/>
                    <a:pt x="149" y="280"/>
                  </a:cubicBezTo>
                  <a:cubicBezTo>
                    <a:pt x="150" y="279"/>
                    <a:pt x="150" y="279"/>
                    <a:pt x="150" y="279"/>
                  </a:cubicBezTo>
                  <a:cubicBezTo>
                    <a:pt x="151" y="278"/>
                    <a:pt x="151" y="278"/>
                    <a:pt x="151" y="278"/>
                  </a:cubicBezTo>
                  <a:cubicBezTo>
                    <a:pt x="158" y="273"/>
                    <a:pt x="158" y="273"/>
                    <a:pt x="158" y="273"/>
                  </a:cubicBezTo>
                  <a:cubicBezTo>
                    <a:pt x="158" y="272"/>
                    <a:pt x="158" y="272"/>
                    <a:pt x="158" y="272"/>
                  </a:cubicBezTo>
                  <a:cubicBezTo>
                    <a:pt x="159" y="272"/>
                    <a:pt x="159" y="272"/>
                    <a:pt x="159" y="272"/>
                  </a:cubicBezTo>
                  <a:cubicBezTo>
                    <a:pt x="160" y="273"/>
                    <a:pt x="160" y="273"/>
                    <a:pt x="160" y="273"/>
                  </a:cubicBezTo>
                  <a:cubicBezTo>
                    <a:pt x="176" y="275"/>
                    <a:pt x="176" y="275"/>
                    <a:pt x="176" y="275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9" y="290"/>
                    <a:pt x="179" y="290"/>
                    <a:pt x="179" y="290"/>
                  </a:cubicBezTo>
                  <a:cubicBezTo>
                    <a:pt x="179" y="297"/>
                    <a:pt x="179" y="297"/>
                    <a:pt x="179" y="297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299"/>
                    <a:pt x="191" y="299"/>
                    <a:pt x="191" y="299"/>
                  </a:cubicBezTo>
                  <a:cubicBezTo>
                    <a:pt x="200" y="287"/>
                    <a:pt x="200" y="287"/>
                    <a:pt x="200" y="287"/>
                  </a:cubicBezTo>
                  <a:cubicBezTo>
                    <a:pt x="201" y="285"/>
                    <a:pt x="201" y="285"/>
                    <a:pt x="201" y="285"/>
                  </a:cubicBezTo>
                  <a:cubicBezTo>
                    <a:pt x="212" y="280"/>
                    <a:pt x="212" y="280"/>
                    <a:pt x="212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4" y="279"/>
                    <a:pt x="214" y="279"/>
                    <a:pt x="214" y="279"/>
                  </a:cubicBezTo>
                  <a:cubicBezTo>
                    <a:pt x="228" y="283"/>
                    <a:pt x="228" y="283"/>
                    <a:pt x="228" y="283"/>
                  </a:cubicBezTo>
                  <a:cubicBezTo>
                    <a:pt x="229" y="283"/>
                    <a:pt x="229" y="283"/>
                    <a:pt x="229" y="283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39" y="299"/>
                    <a:pt x="239" y="299"/>
                    <a:pt x="239" y="299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49" y="333"/>
                    <a:pt x="249" y="333"/>
                    <a:pt x="249" y="333"/>
                  </a:cubicBezTo>
                  <a:cubicBezTo>
                    <a:pt x="249" y="333"/>
                    <a:pt x="249" y="333"/>
                    <a:pt x="249" y="333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50"/>
                    <a:pt x="249" y="350"/>
                    <a:pt x="249" y="350"/>
                  </a:cubicBezTo>
                  <a:cubicBezTo>
                    <a:pt x="252" y="357"/>
                    <a:pt x="252" y="357"/>
                    <a:pt x="252" y="357"/>
                  </a:cubicBezTo>
                  <a:cubicBezTo>
                    <a:pt x="255" y="357"/>
                    <a:pt x="255" y="357"/>
                    <a:pt x="255" y="357"/>
                  </a:cubicBezTo>
                  <a:cubicBezTo>
                    <a:pt x="260" y="351"/>
                    <a:pt x="260" y="351"/>
                    <a:pt x="260" y="351"/>
                  </a:cubicBezTo>
                  <a:cubicBezTo>
                    <a:pt x="261" y="349"/>
                    <a:pt x="261" y="349"/>
                    <a:pt x="261" y="349"/>
                  </a:cubicBezTo>
                  <a:cubicBezTo>
                    <a:pt x="273" y="357"/>
                    <a:pt x="273" y="357"/>
                    <a:pt x="273" y="357"/>
                  </a:cubicBezTo>
                  <a:cubicBezTo>
                    <a:pt x="274" y="357"/>
                    <a:pt x="274" y="357"/>
                    <a:pt x="274" y="35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76" y="359"/>
                    <a:pt x="276" y="359"/>
                    <a:pt x="276" y="359"/>
                  </a:cubicBezTo>
                  <a:cubicBezTo>
                    <a:pt x="276" y="360"/>
                    <a:pt x="276" y="360"/>
                    <a:pt x="276" y="360"/>
                  </a:cubicBezTo>
                  <a:cubicBezTo>
                    <a:pt x="280" y="378"/>
                    <a:pt x="280" y="378"/>
                    <a:pt x="280" y="378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6" y="379"/>
                    <a:pt x="286" y="379"/>
                    <a:pt x="286" y="379"/>
                  </a:cubicBezTo>
                  <a:cubicBezTo>
                    <a:pt x="291" y="365"/>
                    <a:pt x="291" y="365"/>
                    <a:pt x="291" y="365"/>
                  </a:cubicBezTo>
                  <a:cubicBezTo>
                    <a:pt x="291" y="364"/>
                    <a:pt x="291" y="364"/>
                    <a:pt x="291" y="364"/>
                  </a:cubicBezTo>
                  <a:cubicBezTo>
                    <a:pt x="292" y="362"/>
                    <a:pt x="292" y="362"/>
                    <a:pt x="292" y="362"/>
                  </a:cubicBezTo>
                  <a:cubicBezTo>
                    <a:pt x="293" y="362"/>
                    <a:pt x="293" y="362"/>
                    <a:pt x="293" y="362"/>
                  </a:cubicBezTo>
                  <a:cubicBezTo>
                    <a:pt x="295" y="362"/>
                    <a:pt x="295" y="362"/>
                    <a:pt x="295" y="362"/>
                  </a:cubicBezTo>
                  <a:cubicBezTo>
                    <a:pt x="302" y="358"/>
                    <a:pt x="302" y="358"/>
                    <a:pt x="302" y="358"/>
                  </a:cubicBezTo>
                  <a:cubicBezTo>
                    <a:pt x="303" y="358"/>
                    <a:pt x="303" y="358"/>
                    <a:pt x="303" y="358"/>
                  </a:cubicBezTo>
                  <a:cubicBezTo>
                    <a:pt x="303" y="357"/>
                    <a:pt x="303" y="357"/>
                    <a:pt x="303" y="357"/>
                  </a:cubicBezTo>
                  <a:cubicBezTo>
                    <a:pt x="312" y="357"/>
                    <a:pt x="312" y="357"/>
                    <a:pt x="312" y="357"/>
                  </a:cubicBezTo>
                  <a:cubicBezTo>
                    <a:pt x="310" y="351"/>
                    <a:pt x="310" y="351"/>
                    <a:pt x="310" y="351"/>
                  </a:cubicBezTo>
                  <a:cubicBezTo>
                    <a:pt x="310" y="349"/>
                    <a:pt x="310" y="349"/>
                    <a:pt x="310" y="349"/>
                  </a:cubicBezTo>
                  <a:cubicBezTo>
                    <a:pt x="305" y="300"/>
                    <a:pt x="305" y="300"/>
                    <a:pt x="305" y="300"/>
                  </a:cubicBezTo>
                  <a:cubicBezTo>
                    <a:pt x="285" y="267"/>
                    <a:pt x="285" y="267"/>
                    <a:pt x="285" y="267"/>
                  </a:cubicBezTo>
                  <a:cubicBezTo>
                    <a:pt x="247" y="223"/>
                    <a:pt x="247" y="223"/>
                    <a:pt x="247" y="223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4" y="193"/>
                    <a:pt x="244" y="193"/>
                    <a:pt x="244" y="193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1" y="170"/>
                    <a:pt x="231" y="170"/>
                    <a:pt x="231" y="170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8" y="139"/>
                    <a:pt x="238" y="139"/>
                    <a:pt x="238" y="139"/>
                  </a:cubicBezTo>
                  <a:cubicBezTo>
                    <a:pt x="240" y="139"/>
                    <a:pt x="240" y="139"/>
                    <a:pt x="240" y="139"/>
                  </a:cubicBezTo>
                  <a:cubicBezTo>
                    <a:pt x="242" y="139"/>
                    <a:pt x="242" y="139"/>
                    <a:pt x="242" y="139"/>
                  </a:cubicBezTo>
                  <a:cubicBezTo>
                    <a:pt x="308" y="135"/>
                    <a:pt x="308" y="135"/>
                    <a:pt x="308" y="135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5" y="115"/>
                    <a:pt x="345" y="115"/>
                    <a:pt x="345" y="115"/>
                  </a:cubicBezTo>
                  <a:cubicBezTo>
                    <a:pt x="358" y="111"/>
                    <a:pt x="366" y="106"/>
                    <a:pt x="368" y="100"/>
                  </a:cubicBezTo>
                  <a:cubicBezTo>
                    <a:pt x="372" y="95"/>
                    <a:pt x="374" y="88"/>
                    <a:pt x="374" y="77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23" name="Freeform 16"/>
            <p:cNvSpPr>
              <a:spLocks/>
            </p:cNvSpPr>
            <p:nvPr/>
          </p:nvSpPr>
          <p:spPr bwMode="auto">
            <a:xfrm>
              <a:off x="3825477" y="3423922"/>
              <a:ext cx="492913" cy="878518"/>
            </a:xfrm>
            <a:custGeom>
              <a:avLst/>
              <a:gdLst>
                <a:gd name="T0" fmla="*/ 2147483646 w 425"/>
                <a:gd name="T1" fmla="*/ 2147483646 h 763"/>
                <a:gd name="T2" fmla="*/ 2147483646 w 425"/>
                <a:gd name="T3" fmla="*/ 2147483646 h 763"/>
                <a:gd name="T4" fmla="*/ 2147483646 w 425"/>
                <a:gd name="T5" fmla="*/ 2147483646 h 763"/>
                <a:gd name="T6" fmla="*/ 2147483646 w 425"/>
                <a:gd name="T7" fmla="*/ 2147483646 h 763"/>
                <a:gd name="T8" fmla="*/ 2147483646 w 425"/>
                <a:gd name="T9" fmla="*/ 2147483646 h 763"/>
                <a:gd name="T10" fmla="*/ 2147483646 w 425"/>
                <a:gd name="T11" fmla="*/ 2147483646 h 763"/>
                <a:gd name="T12" fmla="*/ 2147483646 w 425"/>
                <a:gd name="T13" fmla="*/ 2147483646 h 763"/>
                <a:gd name="T14" fmla="*/ 2147483646 w 425"/>
                <a:gd name="T15" fmla="*/ 2147483646 h 763"/>
                <a:gd name="T16" fmla="*/ 2147483646 w 425"/>
                <a:gd name="T17" fmla="*/ 2147483646 h 763"/>
                <a:gd name="T18" fmla="*/ 2147483646 w 425"/>
                <a:gd name="T19" fmla="*/ 2147483646 h 763"/>
                <a:gd name="T20" fmla="*/ 2147483646 w 425"/>
                <a:gd name="T21" fmla="*/ 2147483646 h 763"/>
                <a:gd name="T22" fmla="*/ 2147483646 w 425"/>
                <a:gd name="T23" fmla="*/ 2147483646 h 763"/>
                <a:gd name="T24" fmla="*/ 2147483646 w 425"/>
                <a:gd name="T25" fmla="*/ 2147483646 h 763"/>
                <a:gd name="T26" fmla="*/ 2147483646 w 425"/>
                <a:gd name="T27" fmla="*/ 2147483646 h 763"/>
                <a:gd name="T28" fmla="*/ 2147483646 w 425"/>
                <a:gd name="T29" fmla="*/ 2147483646 h 763"/>
                <a:gd name="T30" fmla="*/ 2147483646 w 425"/>
                <a:gd name="T31" fmla="*/ 2147483646 h 763"/>
                <a:gd name="T32" fmla="*/ 2147483646 w 425"/>
                <a:gd name="T33" fmla="*/ 2147483646 h 763"/>
                <a:gd name="T34" fmla="*/ 2147483646 w 425"/>
                <a:gd name="T35" fmla="*/ 2147483646 h 763"/>
                <a:gd name="T36" fmla="*/ 2147483646 w 425"/>
                <a:gd name="T37" fmla="*/ 2147483646 h 763"/>
                <a:gd name="T38" fmla="*/ 2147483646 w 425"/>
                <a:gd name="T39" fmla="*/ 2147483646 h 763"/>
                <a:gd name="T40" fmla="*/ 2147483646 w 425"/>
                <a:gd name="T41" fmla="*/ 2147483646 h 763"/>
                <a:gd name="T42" fmla="*/ 2147483646 w 425"/>
                <a:gd name="T43" fmla="*/ 2147483646 h 763"/>
                <a:gd name="T44" fmla="*/ 2147483646 w 425"/>
                <a:gd name="T45" fmla="*/ 2147483646 h 763"/>
                <a:gd name="T46" fmla="*/ 2147483646 w 425"/>
                <a:gd name="T47" fmla="*/ 2147483646 h 763"/>
                <a:gd name="T48" fmla="*/ 2147483646 w 425"/>
                <a:gd name="T49" fmla="*/ 2147483646 h 763"/>
                <a:gd name="T50" fmla="*/ 2147483646 w 425"/>
                <a:gd name="T51" fmla="*/ 2147483646 h 763"/>
                <a:gd name="T52" fmla="*/ 2147483646 w 425"/>
                <a:gd name="T53" fmla="*/ 2147483646 h 763"/>
                <a:gd name="T54" fmla="*/ 2147483646 w 425"/>
                <a:gd name="T55" fmla="*/ 2147483646 h 763"/>
                <a:gd name="T56" fmla="*/ 2147483646 w 425"/>
                <a:gd name="T57" fmla="*/ 2147483646 h 763"/>
                <a:gd name="T58" fmla="*/ 2147483646 w 425"/>
                <a:gd name="T59" fmla="*/ 2147483646 h 763"/>
                <a:gd name="T60" fmla="*/ 2147483646 w 425"/>
                <a:gd name="T61" fmla="*/ 2147483646 h 763"/>
                <a:gd name="T62" fmla="*/ 2147483646 w 425"/>
                <a:gd name="T63" fmla="*/ 2147483646 h 763"/>
                <a:gd name="T64" fmla="*/ 2147483646 w 425"/>
                <a:gd name="T65" fmla="*/ 2147483646 h 763"/>
                <a:gd name="T66" fmla="*/ 2147483646 w 425"/>
                <a:gd name="T67" fmla="*/ 2147483646 h 763"/>
                <a:gd name="T68" fmla="*/ 2147483646 w 425"/>
                <a:gd name="T69" fmla="*/ 2147483646 h 763"/>
                <a:gd name="T70" fmla="*/ 2147483646 w 425"/>
                <a:gd name="T71" fmla="*/ 2147483646 h 763"/>
                <a:gd name="T72" fmla="*/ 2147483646 w 425"/>
                <a:gd name="T73" fmla="*/ 2147483646 h 763"/>
                <a:gd name="T74" fmla="*/ 2147483646 w 425"/>
                <a:gd name="T75" fmla="*/ 2147483646 h 763"/>
                <a:gd name="T76" fmla="*/ 2147483646 w 425"/>
                <a:gd name="T77" fmla="*/ 2147483646 h 763"/>
                <a:gd name="T78" fmla="*/ 2147483646 w 425"/>
                <a:gd name="T79" fmla="*/ 2147483646 h 763"/>
                <a:gd name="T80" fmla="*/ 2147483646 w 425"/>
                <a:gd name="T81" fmla="*/ 2147483646 h 763"/>
                <a:gd name="T82" fmla="*/ 2147483646 w 425"/>
                <a:gd name="T83" fmla="*/ 2147483646 h 763"/>
                <a:gd name="T84" fmla="*/ 2147483646 w 425"/>
                <a:gd name="T85" fmla="*/ 2147483646 h 763"/>
                <a:gd name="T86" fmla="*/ 2147483646 w 425"/>
                <a:gd name="T87" fmla="*/ 2147483646 h 763"/>
                <a:gd name="T88" fmla="*/ 2147483646 w 425"/>
                <a:gd name="T89" fmla="*/ 2147483646 h 763"/>
                <a:gd name="T90" fmla="*/ 2147483646 w 425"/>
                <a:gd name="T91" fmla="*/ 2147483646 h 763"/>
                <a:gd name="T92" fmla="*/ 2147483646 w 425"/>
                <a:gd name="T93" fmla="*/ 2147483646 h 763"/>
                <a:gd name="T94" fmla="*/ 2147483646 w 425"/>
                <a:gd name="T95" fmla="*/ 2147483646 h 763"/>
                <a:gd name="T96" fmla="*/ 2147483646 w 425"/>
                <a:gd name="T97" fmla="*/ 2147483646 h 763"/>
                <a:gd name="T98" fmla="*/ 2147483646 w 425"/>
                <a:gd name="T99" fmla="*/ 2147483646 h 763"/>
                <a:gd name="T100" fmla="*/ 2147483646 w 425"/>
                <a:gd name="T101" fmla="*/ 2147483646 h 763"/>
                <a:gd name="T102" fmla="*/ 2147483646 w 425"/>
                <a:gd name="T103" fmla="*/ 0 h 763"/>
                <a:gd name="T104" fmla="*/ 2147483646 w 425"/>
                <a:gd name="T105" fmla="*/ 2147483646 h 763"/>
                <a:gd name="T106" fmla="*/ 2147483646 w 425"/>
                <a:gd name="T107" fmla="*/ 2147483646 h 763"/>
                <a:gd name="T108" fmla="*/ 2147483646 w 425"/>
                <a:gd name="T109" fmla="*/ 2147483646 h 763"/>
                <a:gd name="T110" fmla="*/ 2147483646 w 425"/>
                <a:gd name="T111" fmla="*/ 2147483646 h 763"/>
                <a:gd name="T112" fmla="*/ 2147483646 w 425"/>
                <a:gd name="T113" fmla="*/ 2147483646 h 763"/>
                <a:gd name="T114" fmla="*/ 2147483646 w 425"/>
                <a:gd name="T115" fmla="*/ 2147483646 h 763"/>
                <a:gd name="T116" fmla="*/ 2147483646 w 425"/>
                <a:gd name="T117" fmla="*/ 2147483646 h 763"/>
                <a:gd name="T118" fmla="*/ 2147483646 w 425"/>
                <a:gd name="T119" fmla="*/ 2147483646 h 763"/>
                <a:gd name="T120" fmla="*/ 2147483646 w 425"/>
                <a:gd name="T121" fmla="*/ 2147483646 h 763"/>
                <a:gd name="T122" fmla="*/ 2147483646 w 425"/>
                <a:gd name="T123" fmla="*/ 2147483646 h 763"/>
                <a:gd name="T124" fmla="*/ 2147483646 w 425"/>
                <a:gd name="T125" fmla="*/ 2147483646 h 7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25"/>
                <a:gd name="T190" fmla="*/ 0 h 763"/>
                <a:gd name="T191" fmla="*/ 425 w 425"/>
                <a:gd name="T192" fmla="*/ 763 h 7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25" h="763">
                  <a:moveTo>
                    <a:pt x="142" y="174"/>
                  </a:moveTo>
                  <a:cubicBezTo>
                    <a:pt x="135" y="173"/>
                    <a:pt x="135" y="173"/>
                    <a:pt x="135" y="173"/>
                  </a:cubicBezTo>
                  <a:cubicBezTo>
                    <a:pt x="125" y="238"/>
                    <a:pt x="125" y="238"/>
                    <a:pt x="125" y="238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62" y="267"/>
                    <a:pt x="162" y="267"/>
                    <a:pt x="162" y="267"/>
                  </a:cubicBezTo>
                  <a:cubicBezTo>
                    <a:pt x="184" y="285"/>
                    <a:pt x="184" y="285"/>
                    <a:pt x="184" y="285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5" y="293"/>
                    <a:pt x="215" y="293"/>
                    <a:pt x="215" y="29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2" y="303"/>
                    <a:pt x="232" y="303"/>
                    <a:pt x="232" y="303"/>
                  </a:cubicBezTo>
                  <a:cubicBezTo>
                    <a:pt x="232" y="303"/>
                    <a:pt x="232" y="303"/>
                    <a:pt x="232" y="303"/>
                  </a:cubicBezTo>
                  <a:cubicBezTo>
                    <a:pt x="232" y="305"/>
                    <a:pt x="232" y="305"/>
                    <a:pt x="232" y="305"/>
                  </a:cubicBezTo>
                  <a:cubicBezTo>
                    <a:pt x="244" y="322"/>
                    <a:pt x="244" y="322"/>
                    <a:pt x="244" y="322"/>
                  </a:cubicBezTo>
                  <a:cubicBezTo>
                    <a:pt x="246" y="324"/>
                    <a:pt x="246" y="324"/>
                    <a:pt x="246" y="324"/>
                  </a:cubicBezTo>
                  <a:cubicBezTo>
                    <a:pt x="245" y="326"/>
                    <a:pt x="245" y="326"/>
                    <a:pt x="245" y="326"/>
                  </a:cubicBezTo>
                  <a:cubicBezTo>
                    <a:pt x="234" y="343"/>
                    <a:pt x="234" y="343"/>
                    <a:pt x="234" y="343"/>
                  </a:cubicBezTo>
                  <a:cubicBezTo>
                    <a:pt x="232" y="345"/>
                    <a:pt x="232" y="351"/>
                    <a:pt x="232" y="359"/>
                  </a:cubicBezTo>
                  <a:cubicBezTo>
                    <a:pt x="233" y="359"/>
                    <a:pt x="233" y="359"/>
                    <a:pt x="233" y="359"/>
                  </a:cubicBezTo>
                  <a:cubicBezTo>
                    <a:pt x="233" y="379"/>
                    <a:pt x="233" y="379"/>
                    <a:pt x="233" y="379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222" y="417"/>
                    <a:pt x="222" y="417"/>
                    <a:pt x="222" y="417"/>
                  </a:cubicBezTo>
                  <a:cubicBezTo>
                    <a:pt x="220" y="417"/>
                    <a:pt x="220" y="417"/>
                    <a:pt x="220" y="417"/>
                  </a:cubicBezTo>
                  <a:cubicBezTo>
                    <a:pt x="216" y="416"/>
                    <a:pt x="216" y="416"/>
                    <a:pt x="216" y="416"/>
                  </a:cubicBezTo>
                  <a:cubicBezTo>
                    <a:pt x="203" y="413"/>
                    <a:pt x="203" y="413"/>
                    <a:pt x="203" y="413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51" y="434"/>
                    <a:pt x="151" y="434"/>
                    <a:pt x="151" y="434"/>
                  </a:cubicBezTo>
                  <a:cubicBezTo>
                    <a:pt x="147" y="438"/>
                    <a:pt x="147" y="438"/>
                    <a:pt x="147" y="438"/>
                  </a:cubicBezTo>
                  <a:cubicBezTo>
                    <a:pt x="170" y="450"/>
                    <a:pt x="170" y="450"/>
                    <a:pt x="170" y="450"/>
                  </a:cubicBezTo>
                  <a:cubicBezTo>
                    <a:pt x="168" y="454"/>
                    <a:pt x="168" y="454"/>
                    <a:pt x="168" y="454"/>
                  </a:cubicBezTo>
                  <a:cubicBezTo>
                    <a:pt x="167" y="459"/>
                    <a:pt x="162" y="465"/>
                    <a:pt x="153" y="468"/>
                  </a:cubicBezTo>
                  <a:cubicBezTo>
                    <a:pt x="138" y="469"/>
                    <a:pt x="138" y="469"/>
                    <a:pt x="138" y="46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92" y="447"/>
                    <a:pt x="92" y="447"/>
                    <a:pt x="92" y="447"/>
                  </a:cubicBezTo>
                  <a:cubicBezTo>
                    <a:pt x="82" y="447"/>
                    <a:pt x="82" y="447"/>
                    <a:pt x="82" y="447"/>
                  </a:cubicBezTo>
                  <a:cubicBezTo>
                    <a:pt x="56" y="485"/>
                    <a:pt x="56" y="485"/>
                    <a:pt x="56" y="485"/>
                  </a:cubicBezTo>
                  <a:cubicBezTo>
                    <a:pt x="51" y="497"/>
                    <a:pt x="51" y="497"/>
                    <a:pt x="51" y="497"/>
                  </a:cubicBezTo>
                  <a:cubicBezTo>
                    <a:pt x="51" y="519"/>
                    <a:pt x="51" y="519"/>
                    <a:pt x="51" y="519"/>
                  </a:cubicBezTo>
                  <a:cubicBezTo>
                    <a:pt x="61" y="537"/>
                    <a:pt x="61" y="537"/>
                    <a:pt x="61" y="537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8" y="555"/>
                    <a:pt x="68" y="555"/>
                    <a:pt x="68" y="555"/>
                  </a:cubicBezTo>
                  <a:cubicBezTo>
                    <a:pt x="68" y="557"/>
                    <a:pt x="68" y="557"/>
                    <a:pt x="68" y="557"/>
                  </a:cubicBezTo>
                  <a:cubicBezTo>
                    <a:pt x="69" y="582"/>
                    <a:pt x="69" y="582"/>
                    <a:pt x="69" y="582"/>
                  </a:cubicBezTo>
                  <a:cubicBezTo>
                    <a:pt x="69" y="585"/>
                    <a:pt x="69" y="585"/>
                    <a:pt x="69" y="585"/>
                  </a:cubicBezTo>
                  <a:cubicBezTo>
                    <a:pt x="70" y="587"/>
                    <a:pt x="70" y="587"/>
                    <a:pt x="70" y="587"/>
                  </a:cubicBezTo>
                  <a:cubicBezTo>
                    <a:pt x="53" y="590"/>
                    <a:pt x="53" y="590"/>
                    <a:pt x="53" y="590"/>
                  </a:cubicBezTo>
                  <a:cubicBezTo>
                    <a:pt x="21" y="590"/>
                    <a:pt x="21" y="590"/>
                    <a:pt x="21" y="590"/>
                  </a:cubicBezTo>
                  <a:cubicBezTo>
                    <a:pt x="6" y="600"/>
                    <a:pt x="6" y="600"/>
                    <a:pt x="6" y="600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1" y="611"/>
                    <a:pt x="1" y="611"/>
                    <a:pt x="1" y="611"/>
                  </a:cubicBezTo>
                  <a:cubicBezTo>
                    <a:pt x="8" y="643"/>
                    <a:pt x="8" y="643"/>
                    <a:pt x="8" y="643"/>
                  </a:cubicBezTo>
                  <a:cubicBezTo>
                    <a:pt x="9" y="643"/>
                    <a:pt x="9" y="643"/>
                    <a:pt x="9" y="643"/>
                  </a:cubicBezTo>
                  <a:cubicBezTo>
                    <a:pt x="9" y="656"/>
                    <a:pt x="9" y="656"/>
                    <a:pt x="9" y="656"/>
                  </a:cubicBezTo>
                  <a:cubicBezTo>
                    <a:pt x="16" y="670"/>
                    <a:pt x="16" y="670"/>
                    <a:pt x="16" y="670"/>
                  </a:cubicBezTo>
                  <a:cubicBezTo>
                    <a:pt x="38" y="685"/>
                    <a:pt x="38" y="685"/>
                    <a:pt x="38" y="685"/>
                  </a:cubicBezTo>
                  <a:cubicBezTo>
                    <a:pt x="71" y="678"/>
                    <a:pt x="71" y="678"/>
                    <a:pt x="71" y="678"/>
                  </a:cubicBezTo>
                  <a:cubicBezTo>
                    <a:pt x="87" y="667"/>
                    <a:pt x="87" y="667"/>
                    <a:pt x="87" y="667"/>
                  </a:cubicBezTo>
                  <a:cubicBezTo>
                    <a:pt x="89" y="666"/>
                    <a:pt x="89" y="666"/>
                    <a:pt x="89" y="666"/>
                  </a:cubicBezTo>
                  <a:cubicBezTo>
                    <a:pt x="104" y="666"/>
                    <a:pt x="104" y="666"/>
                    <a:pt x="104" y="666"/>
                  </a:cubicBezTo>
                  <a:cubicBezTo>
                    <a:pt x="112" y="686"/>
                    <a:pt x="112" y="686"/>
                    <a:pt x="112" y="686"/>
                  </a:cubicBezTo>
                  <a:cubicBezTo>
                    <a:pt x="117" y="691"/>
                    <a:pt x="121" y="697"/>
                    <a:pt x="124" y="703"/>
                  </a:cubicBezTo>
                  <a:cubicBezTo>
                    <a:pt x="131" y="702"/>
                    <a:pt x="131" y="702"/>
                    <a:pt x="131" y="702"/>
                  </a:cubicBezTo>
                  <a:cubicBezTo>
                    <a:pt x="133" y="702"/>
                    <a:pt x="133" y="702"/>
                    <a:pt x="133" y="702"/>
                  </a:cubicBezTo>
                  <a:cubicBezTo>
                    <a:pt x="135" y="702"/>
                    <a:pt x="135" y="702"/>
                    <a:pt x="135" y="702"/>
                  </a:cubicBezTo>
                  <a:cubicBezTo>
                    <a:pt x="136" y="700"/>
                    <a:pt x="136" y="700"/>
                    <a:pt x="136" y="700"/>
                  </a:cubicBezTo>
                  <a:cubicBezTo>
                    <a:pt x="151" y="688"/>
                    <a:pt x="151" y="688"/>
                    <a:pt x="151" y="688"/>
                  </a:cubicBezTo>
                  <a:cubicBezTo>
                    <a:pt x="165" y="713"/>
                    <a:pt x="165" y="713"/>
                    <a:pt x="165" y="713"/>
                  </a:cubicBezTo>
                  <a:cubicBezTo>
                    <a:pt x="180" y="722"/>
                    <a:pt x="180" y="722"/>
                    <a:pt x="180" y="722"/>
                  </a:cubicBezTo>
                  <a:cubicBezTo>
                    <a:pt x="201" y="722"/>
                    <a:pt x="201" y="722"/>
                    <a:pt x="201" y="722"/>
                  </a:cubicBezTo>
                  <a:cubicBezTo>
                    <a:pt x="216" y="720"/>
                    <a:pt x="216" y="720"/>
                    <a:pt x="216" y="720"/>
                  </a:cubicBezTo>
                  <a:cubicBezTo>
                    <a:pt x="220" y="720"/>
                    <a:pt x="220" y="720"/>
                    <a:pt x="220" y="720"/>
                  </a:cubicBezTo>
                  <a:cubicBezTo>
                    <a:pt x="258" y="725"/>
                    <a:pt x="258" y="725"/>
                    <a:pt x="258" y="725"/>
                  </a:cubicBezTo>
                  <a:cubicBezTo>
                    <a:pt x="259" y="725"/>
                    <a:pt x="259" y="725"/>
                    <a:pt x="259" y="725"/>
                  </a:cubicBezTo>
                  <a:cubicBezTo>
                    <a:pt x="259" y="726"/>
                    <a:pt x="259" y="726"/>
                    <a:pt x="259" y="72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7"/>
                    <a:pt x="275" y="737"/>
                    <a:pt x="275" y="737"/>
                  </a:cubicBezTo>
                  <a:cubicBezTo>
                    <a:pt x="288" y="747"/>
                    <a:pt x="288" y="747"/>
                    <a:pt x="288" y="747"/>
                  </a:cubicBezTo>
                  <a:cubicBezTo>
                    <a:pt x="288" y="748"/>
                    <a:pt x="288" y="748"/>
                    <a:pt x="288" y="748"/>
                  </a:cubicBezTo>
                  <a:cubicBezTo>
                    <a:pt x="298" y="759"/>
                    <a:pt x="298" y="759"/>
                    <a:pt x="298" y="759"/>
                  </a:cubicBezTo>
                  <a:cubicBezTo>
                    <a:pt x="308" y="763"/>
                    <a:pt x="308" y="763"/>
                    <a:pt x="308" y="763"/>
                  </a:cubicBezTo>
                  <a:cubicBezTo>
                    <a:pt x="325" y="761"/>
                    <a:pt x="325" y="761"/>
                    <a:pt x="325" y="761"/>
                  </a:cubicBezTo>
                  <a:cubicBezTo>
                    <a:pt x="325" y="739"/>
                    <a:pt x="325" y="739"/>
                    <a:pt x="325" y="739"/>
                  </a:cubicBezTo>
                  <a:cubicBezTo>
                    <a:pt x="317" y="724"/>
                    <a:pt x="317" y="724"/>
                    <a:pt x="317" y="724"/>
                  </a:cubicBezTo>
                  <a:cubicBezTo>
                    <a:pt x="316" y="724"/>
                    <a:pt x="316" y="724"/>
                    <a:pt x="316" y="724"/>
                  </a:cubicBezTo>
                  <a:cubicBezTo>
                    <a:pt x="316" y="723"/>
                    <a:pt x="316" y="723"/>
                    <a:pt x="316" y="723"/>
                  </a:cubicBezTo>
                  <a:cubicBezTo>
                    <a:pt x="309" y="696"/>
                    <a:pt x="309" y="696"/>
                    <a:pt x="309" y="696"/>
                  </a:cubicBezTo>
                  <a:cubicBezTo>
                    <a:pt x="324" y="681"/>
                    <a:pt x="324" y="681"/>
                    <a:pt x="324" y="681"/>
                  </a:cubicBezTo>
                  <a:cubicBezTo>
                    <a:pt x="325" y="680"/>
                    <a:pt x="325" y="680"/>
                    <a:pt x="325" y="680"/>
                  </a:cubicBezTo>
                  <a:cubicBezTo>
                    <a:pt x="326" y="680"/>
                    <a:pt x="326" y="680"/>
                    <a:pt x="326" y="680"/>
                  </a:cubicBezTo>
                  <a:cubicBezTo>
                    <a:pt x="339" y="678"/>
                    <a:pt x="339" y="678"/>
                    <a:pt x="339" y="678"/>
                  </a:cubicBezTo>
                  <a:cubicBezTo>
                    <a:pt x="353" y="678"/>
                    <a:pt x="353" y="678"/>
                    <a:pt x="353" y="678"/>
                  </a:cubicBezTo>
                  <a:cubicBezTo>
                    <a:pt x="357" y="672"/>
                    <a:pt x="357" y="672"/>
                    <a:pt x="357" y="672"/>
                  </a:cubicBezTo>
                  <a:cubicBezTo>
                    <a:pt x="348" y="661"/>
                    <a:pt x="348" y="661"/>
                    <a:pt x="348" y="66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0" y="629"/>
                    <a:pt x="310" y="629"/>
                    <a:pt x="310" y="629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8" y="627"/>
                    <a:pt x="308" y="627"/>
                    <a:pt x="308" y="627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18" y="609"/>
                    <a:pt x="318" y="609"/>
                    <a:pt x="318" y="609"/>
                  </a:cubicBezTo>
                  <a:cubicBezTo>
                    <a:pt x="320" y="611"/>
                    <a:pt x="320" y="611"/>
                    <a:pt x="320" y="611"/>
                  </a:cubicBezTo>
                  <a:cubicBezTo>
                    <a:pt x="341" y="617"/>
                    <a:pt x="341" y="617"/>
                    <a:pt x="341" y="61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98" y="615"/>
                    <a:pt x="398" y="615"/>
                    <a:pt x="398" y="615"/>
                  </a:cubicBezTo>
                  <a:cubicBezTo>
                    <a:pt x="399" y="615"/>
                    <a:pt x="399" y="615"/>
                    <a:pt x="399" y="615"/>
                  </a:cubicBezTo>
                  <a:cubicBezTo>
                    <a:pt x="415" y="621"/>
                    <a:pt x="415" y="621"/>
                    <a:pt x="415" y="621"/>
                  </a:cubicBezTo>
                  <a:cubicBezTo>
                    <a:pt x="425" y="611"/>
                    <a:pt x="425" y="611"/>
                    <a:pt x="425" y="611"/>
                  </a:cubicBezTo>
                  <a:cubicBezTo>
                    <a:pt x="420" y="579"/>
                    <a:pt x="420" y="579"/>
                    <a:pt x="420" y="579"/>
                  </a:cubicBezTo>
                  <a:cubicBezTo>
                    <a:pt x="400" y="566"/>
                    <a:pt x="400" y="566"/>
                    <a:pt x="400" y="566"/>
                  </a:cubicBezTo>
                  <a:cubicBezTo>
                    <a:pt x="383" y="556"/>
                    <a:pt x="378" y="533"/>
                    <a:pt x="381" y="495"/>
                  </a:cubicBezTo>
                  <a:cubicBezTo>
                    <a:pt x="364" y="487"/>
                    <a:pt x="364" y="487"/>
                    <a:pt x="364" y="487"/>
                  </a:cubicBezTo>
                  <a:cubicBezTo>
                    <a:pt x="362" y="486"/>
                    <a:pt x="362" y="486"/>
                    <a:pt x="362" y="486"/>
                  </a:cubicBezTo>
                  <a:cubicBezTo>
                    <a:pt x="360" y="486"/>
                    <a:pt x="360" y="486"/>
                    <a:pt x="360" y="486"/>
                  </a:cubicBezTo>
                  <a:cubicBezTo>
                    <a:pt x="360" y="484"/>
                    <a:pt x="360" y="484"/>
                    <a:pt x="360" y="484"/>
                  </a:cubicBezTo>
                  <a:cubicBezTo>
                    <a:pt x="360" y="483"/>
                    <a:pt x="360" y="483"/>
                    <a:pt x="360" y="483"/>
                  </a:cubicBezTo>
                  <a:cubicBezTo>
                    <a:pt x="357" y="455"/>
                    <a:pt x="357" y="455"/>
                    <a:pt x="357" y="455"/>
                  </a:cubicBezTo>
                  <a:cubicBezTo>
                    <a:pt x="380" y="347"/>
                    <a:pt x="380" y="347"/>
                    <a:pt x="380" y="347"/>
                  </a:cubicBezTo>
                  <a:cubicBezTo>
                    <a:pt x="371" y="316"/>
                    <a:pt x="365" y="295"/>
                    <a:pt x="365" y="284"/>
                  </a:cubicBezTo>
                  <a:cubicBezTo>
                    <a:pt x="363" y="252"/>
                    <a:pt x="363" y="252"/>
                    <a:pt x="363" y="252"/>
                  </a:cubicBezTo>
                  <a:cubicBezTo>
                    <a:pt x="365" y="218"/>
                    <a:pt x="365" y="218"/>
                    <a:pt x="365" y="218"/>
                  </a:cubicBezTo>
                  <a:cubicBezTo>
                    <a:pt x="365" y="215"/>
                    <a:pt x="365" y="215"/>
                    <a:pt x="365" y="215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89" y="198"/>
                    <a:pt x="389" y="198"/>
                    <a:pt x="389" y="198"/>
                  </a:cubicBezTo>
                  <a:cubicBezTo>
                    <a:pt x="389" y="181"/>
                    <a:pt x="389" y="181"/>
                    <a:pt x="389" y="181"/>
                  </a:cubicBezTo>
                  <a:cubicBezTo>
                    <a:pt x="389" y="176"/>
                    <a:pt x="386" y="170"/>
                    <a:pt x="381" y="162"/>
                  </a:cubicBezTo>
                  <a:cubicBezTo>
                    <a:pt x="367" y="147"/>
                    <a:pt x="367" y="147"/>
                    <a:pt x="367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5" y="144"/>
                    <a:pt x="365" y="144"/>
                    <a:pt x="365" y="144"/>
                  </a:cubicBezTo>
                  <a:cubicBezTo>
                    <a:pt x="363" y="118"/>
                    <a:pt x="363" y="118"/>
                    <a:pt x="363" y="118"/>
                  </a:cubicBezTo>
                  <a:cubicBezTo>
                    <a:pt x="363" y="117"/>
                    <a:pt x="363" y="117"/>
                    <a:pt x="363" y="117"/>
                  </a:cubicBezTo>
                  <a:cubicBezTo>
                    <a:pt x="362" y="116"/>
                    <a:pt x="362" y="116"/>
                    <a:pt x="362" y="116"/>
                  </a:cubicBezTo>
                  <a:cubicBezTo>
                    <a:pt x="364" y="115"/>
                    <a:pt x="364" y="115"/>
                    <a:pt x="364" y="115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92" y="79"/>
                    <a:pt x="392" y="79"/>
                    <a:pt x="392" y="79"/>
                  </a:cubicBezTo>
                  <a:cubicBezTo>
                    <a:pt x="392" y="65"/>
                    <a:pt x="392" y="65"/>
                    <a:pt x="392" y="65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3" y="48"/>
                    <a:pt x="383" y="48"/>
                    <a:pt x="383" y="48"/>
                  </a:cubicBezTo>
                  <a:cubicBezTo>
                    <a:pt x="382" y="46"/>
                    <a:pt x="382" y="46"/>
                    <a:pt x="382" y="46"/>
                  </a:cubicBezTo>
                  <a:cubicBezTo>
                    <a:pt x="396" y="29"/>
                    <a:pt x="396" y="29"/>
                    <a:pt x="396" y="29"/>
                  </a:cubicBezTo>
                  <a:cubicBezTo>
                    <a:pt x="396" y="28"/>
                    <a:pt x="396" y="28"/>
                    <a:pt x="396" y="28"/>
                  </a:cubicBezTo>
                  <a:cubicBezTo>
                    <a:pt x="397" y="28"/>
                    <a:pt x="397" y="28"/>
                    <a:pt x="397" y="28"/>
                  </a:cubicBezTo>
                  <a:cubicBezTo>
                    <a:pt x="412" y="16"/>
                    <a:pt x="412" y="16"/>
                    <a:pt x="412" y="16"/>
                  </a:cubicBezTo>
                  <a:cubicBezTo>
                    <a:pt x="410" y="2"/>
                    <a:pt x="410" y="2"/>
                    <a:pt x="410" y="2"/>
                  </a:cubicBezTo>
                  <a:cubicBezTo>
                    <a:pt x="402" y="2"/>
                    <a:pt x="402" y="2"/>
                    <a:pt x="402" y="2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84" y="26"/>
                    <a:pt x="384" y="26"/>
                    <a:pt x="384" y="26"/>
                  </a:cubicBezTo>
                  <a:cubicBezTo>
                    <a:pt x="381" y="24"/>
                    <a:pt x="381" y="24"/>
                    <a:pt x="381" y="24"/>
                  </a:cubicBezTo>
                  <a:cubicBezTo>
                    <a:pt x="354" y="14"/>
                    <a:pt x="354" y="14"/>
                    <a:pt x="354" y="14"/>
                  </a:cubicBezTo>
                  <a:cubicBezTo>
                    <a:pt x="337" y="11"/>
                    <a:pt x="337" y="11"/>
                    <a:pt x="337" y="11"/>
                  </a:cubicBezTo>
                  <a:cubicBezTo>
                    <a:pt x="343" y="37"/>
                    <a:pt x="343" y="37"/>
                    <a:pt x="343" y="37"/>
                  </a:cubicBezTo>
                  <a:cubicBezTo>
                    <a:pt x="320" y="45"/>
                    <a:pt x="320" y="45"/>
                    <a:pt x="320" y="45"/>
                  </a:cubicBezTo>
                  <a:cubicBezTo>
                    <a:pt x="286" y="62"/>
                    <a:pt x="286" y="62"/>
                    <a:pt x="286" y="62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6" y="77"/>
                    <a:pt x="276" y="77"/>
                    <a:pt x="276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3" y="121"/>
                    <a:pt x="253" y="121"/>
                    <a:pt x="253" y="121"/>
                  </a:cubicBezTo>
                  <a:cubicBezTo>
                    <a:pt x="244" y="156"/>
                    <a:pt x="244" y="156"/>
                    <a:pt x="244" y="156"/>
                  </a:cubicBezTo>
                  <a:cubicBezTo>
                    <a:pt x="245" y="156"/>
                    <a:pt x="245" y="156"/>
                    <a:pt x="245" y="156"/>
                  </a:cubicBezTo>
                  <a:cubicBezTo>
                    <a:pt x="241" y="173"/>
                    <a:pt x="241" y="173"/>
                    <a:pt x="241" y="173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7" y="191"/>
                    <a:pt x="227" y="191"/>
                    <a:pt x="227" y="191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61" y="184"/>
                    <a:pt x="161" y="184"/>
                    <a:pt x="161" y="184"/>
                  </a:cubicBezTo>
                  <a:cubicBezTo>
                    <a:pt x="159" y="183"/>
                    <a:pt x="159" y="183"/>
                    <a:pt x="159" y="183"/>
                  </a:cubicBezTo>
                  <a:lnTo>
                    <a:pt x="142" y="174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24" name="Freeform 17"/>
            <p:cNvSpPr>
              <a:spLocks/>
            </p:cNvSpPr>
            <p:nvPr/>
          </p:nvSpPr>
          <p:spPr bwMode="auto">
            <a:xfrm>
              <a:off x="4252794" y="3264192"/>
              <a:ext cx="331733" cy="718788"/>
            </a:xfrm>
            <a:custGeom>
              <a:avLst/>
              <a:gdLst>
                <a:gd name="T0" fmla="*/ 2147483646 w 286"/>
                <a:gd name="T1" fmla="*/ 2147483646 h 625"/>
                <a:gd name="T2" fmla="*/ 2147483646 w 286"/>
                <a:gd name="T3" fmla="*/ 2147483646 h 625"/>
                <a:gd name="T4" fmla="*/ 2147483646 w 286"/>
                <a:gd name="T5" fmla="*/ 2147483646 h 625"/>
                <a:gd name="T6" fmla="*/ 2147483646 w 286"/>
                <a:gd name="T7" fmla="*/ 2147483646 h 625"/>
                <a:gd name="T8" fmla="*/ 2147483646 w 286"/>
                <a:gd name="T9" fmla="*/ 2147483646 h 625"/>
                <a:gd name="T10" fmla="*/ 2147483646 w 286"/>
                <a:gd name="T11" fmla="*/ 2147483646 h 625"/>
                <a:gd name="T12" fmla="*/ 2147483646 w 286"/>
                <a:gd name="T13" fmla="*/ 2147483646 h 625"/>
                <a:gd name="T14" fmla="*/ 2147483646 w 286"/>
                <a:gd name="T15" fmla="*/ 2147483646 h 625"/>
                <a:gd name="T16" fmla="*/ 2147483646 w 286"/>
                <a:gd name="T17" fmla="*/ 2147483646 h 625"/>
                <a:gd name="T18" fmla="*/ 2147483646 w 286"/>
                <a:gd name="T19" fmla="*/ 2147483646 h 625"/>
                <a:gd name="T20" fmla="*/ 2147483646 w 286"/>
                <a:gd name="T21" fmla="*/ 2147483646 h 625"/>
                <a:gd name="T22" fmla="*/ 2147483646 w 286"/>
                <a:gd name="T23" fmla="*/ 2147483646 h 625"/>
                <a:gd name="T24" fmla="*/ 2147483646 w 286"/>
                <a:gd name="T25" fmla="*/ 2147483646 h 625"/>
                <a:gd name="T26" fmla="*/ 2147483646 w 286"/>
                <a:gd name="T27" fmla="*/ 2147483646 h 625"/>
                <a:gd name="T28" fmla="*/ 2147483646 w 286"/>
                <a:gd name="T29" fmla="*/ 2147483646 h 625"/>
                <a:gd name="T30" fmla="*/ 2147483646 w 286"/>
                <a:gd name="T31" fmla="*/ 2147483646 h 625"/>
                <a:gd name="T32" fmla="*/ 2147483646 w 286"/>
                <a:gd name="T33" fmla="*/ 2147483646 h 625"/>
                <a:gd name="T34" fmla="*/ 2147483646 w 286"/>
                <a:gd name="T35" fmla="*/ 2147483646 h 625"/>
                <a:gd name="T36" fmla="*/ 2147483646 w 286"/>
                <a:gd name="T37" fmla="*/ 2147483646 h 625"/>
                <a:gd name="T38" fmla="*/ 2147483646 w 286"/>
                <a:gd name="T39" fmla="*/ 2147483646 h 625"/>
                <a:gd name="T40" fmla="*/ 2147483646 w 286"/>
                <a:gd name="T41" fmla="*/ 2147483646 h 625"/>
                <a:gd name="T42" fmla="*/ 2147483646 w 286"/>
                <a:gd name="T43" fmla="*/ 2147483646 h 625"/>
                <a:gd name="T44" fmla="*/ 2147483646 w 286"/>
                <a:gd name="T45" fmla="*/ 2147483646 h 625"/>
                <a:gd name="T46" fmla="*/ 2147483646 w 286"/>
                <a:gd name="T47" fmla="*/ 2147483646 h 625"/>
                <a:gd name="T48" fmla="*/ 2147483646 w 286"/>
                <a:gd name="T49" fmla="*/ 2147483646 h 625"/>
                <a:gd name="T50" fmla="*/ 2147483646 w 286"/>
                <a:gd name="T51" fmla="*/ 2147483646 h 625"/>
                <a:gd name="T52" fmla="*/ 2147483646 w 286"/>
                <a:gd name="T53" fmla="*/ 2147483646 h 625"/>
                <a:gd name="T54" fmla="*/ 2147483646 w 286"/>
                <a:gd name="T55" fmla="*/ 2147483646 h 625"/>
                <a:gd name="T56" fmla="*/ 2147483646 w 286"/>
                <a:gd name="T57" fmla="*/ 2147483646 h 625"/>
                <a:gd name="T58" fmla="*/ 2147483646 w 286"/>
                <a:gd name="T59" fmla="*/ 2147483646 h 625"/>
                <a:gd name="T60" fmla="*/ 2147483646 w 286"/>
                <a:gd name="T61" fmla="*/ 2147483646 h 625"/>
                <a:gd name="T62" fmla="*/ 2147483646 w 286"/>
                <a:gd name="T63" fmla="*/ 2147483646 h 625"/>
                <a:gd name="T64" fmla="*/ 2147483646 w 286"/>
                <a:gd name="T65" fmla="*/ 2147483646 h 625"/>
                <a:gd name="T66" fmla="*/ 2147483646 w 286"/>
                <a:gd name="T67" fmla="*/ 2147483646 h 625"/>
                <a:gd name="T68" fmla="*/ 2147483646 w 286"/>
                <a:gd name="T69" fmla="*/ 2147483646 h 625"/>
                <a:gd name="T70" fmla="*/ 2147483646 w 286"/>
                <a:gd name="T71" fmla="*/ 2147483646 h 625"/>
                <a:gd name="T72" fmla="*/ 2147483646 w 286"/>
                <a:gd name="T73" fmla="*/ 2147483646 h 625"/>
                <a:gd name="T74" fmla="*/ 2147483646 w 286"/>
                <a:gd name="T75" fmla="*/ 2147483646 h 625"/>
                <a:gd name="T76" fmla="*/ 2147483646 w 286"/>
                <a:gd name="T77" fmla="*/ 2147483646 h 625"/>
                <a:gd name="T78" fmla="*/ 2147483646 w 286"/>
                <a:gd name="T79" fmla="*/ 2147483646 h 625"/>
                <a:gd name="T80" fmla="*/ 2147483646 w 286"/>
                <a:gd name="T81" fmla="*/ 2147483646 h 625"/>
                <a:gd name="T82" fmla="*/ 2147483646 w 286"/>
                <a:gd name="T83" fmla="*/ 2147483646 h 6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86"/>
                <a:gd name="T127" fmla="*/ 0 h 625"/>
                <a:gd name="T128" fmla="*/ 286 w 286"/>
                <a:gd name="T129" fmla="*/ 625 h 6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86" h="625">
                  <a:moveTo>
                    <a:pt x="266" y="30"/>
                  </a:moveTo>
                  <a:cubicBezTo>
                    <a:pt x="271" y="25"/>
                    <a:pt x="271" y="25"/>
                    <a:pt x="271" y="25"/>
                  </a:cubicBezTo>
                  <a:cubicBezTo>
                    <a:pt x="263" y="8"/>
                    <a:pt x="263" y="8"/>
                    <a:pt x="263" y="8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47" y="14"/>
                    <a:pt x="247" y="14"/>
                    <a:pt x="247" y="14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3" y="31"/>
                    <a:pt x="233" y="31"/>
                    <a:pt x="233" y="31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49" y="60"/>
                    <a:pt x="149" y="60"/>
                    <a:pt x="149" y="60"/>
                  </a:cubicBezTo>
                  <a:cubicBezTo>
                    <a:pt x="147" y="61"/>
                    <a:pt x="147" y="61"/>
                    <a:pt x="147" y="61"/>
                  </a:cubicBezTo>
                  <a:cubicBezTo>
                    <a:pt x="145" y="61"/>
                    <a:pt x="145" y="61"/>
                    <a:pt x="145" y="61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9"/>
                    <a:pt x="110" y="99"/>
                    <a:pt x="110" y="99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55" y="157"/>
                    <a:pt x="55" y="157"/>
                    <a:pt x="55" y="157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28" y="188"/>
                    <a:pt x="28" y="188"/>
                    <a:pt x="28" y="188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4" y="225"/>
                    <a:pt x="34" y="225"/>
                    <a:pt x="34" y="225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9" y="282"/>
                    <a:pt x="9" y="282"/>
                    <a:pt x="9" y="282"/>
                  </a:cubicBezTo>
                  <a:cubicBezTo>
                    <a:pt x="23" y="294"/>
                    <a:pt x="23" y="294"/>
                    <a:pt x="23" y="294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9" y="306"/>
                    <a:pt x="32" y="314"/>
                    <a:pt x="32" y="322"/>
                  </a:cubicBezTo>
                  <a:cubicBezTo>
                    <a:pt x="32" y="345"/>
                    <a:pt x="32" y="345"/>
                    <a:pt x="32" y="345"/>
                  </a:cubicBezTo>
                  <a:cubicBezTo>
                    <a:pt x="31" y="345"/>
                    <a:pt x="31" y="345"/>
                    <a:pt x="31" y="345"/>
                  </a:cubicBezTo>
                  <a:cubicBezTo>
                    <a:pt x="30" y="346"/>
                    <a:pt x="30" y="346"/>
                    <a:pt x="30" y="346"/>
                  </a:cubicBezTo>
                  <a:cubicBezTo>
                    <a:pt x="9" y="362"/>
                    <a:pt x="9" y="362"/>
                    <a:pt x="9" y="362"/>
                  </a:cubicBezTo>
                  <a:cubicBezTo>
                    <a:pt x="7" y="393"/>
                    <a:pt x="7" y="393"/>
                    <a:pt x="7" y="393"/>
                  </a:cubicBezTo>
                  <a:cubicBezTo>
                    <a:pt x="9" y="425"/>
                    <a:pt x="9" y="425"/>
                    <a:pt x="9" y="425"/>
                  </a:cubicBezTo>
                  <a:cubicBezTo>
                    <a:pt x="9" y="436"/>
                    <a:pt x="13" y="456"/>
                    <a:pt x="24" y="485"/>
                  </a:cubicBezTo>
                  <a:cubicBezTo>
                    <a:pt x="24" y="486"/>
                    <a:pt x="24" y="486"/>
                    <a:pt x="24" y="486"/>
                  </a:cubicBezTo>
                  <a:cubicBezTo>
                    <a:pt x="24" y="488"/>
                    <a:pt x="24" y="488"/>
                    <a:pt x="24" y="488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3" y="617"/>
                    <a:pt x="3" y="617"/>
                    <a:pt x="3" y="617"/>
                  </a:cubicBezTo>
                  <a:cubicBezTo>
                    <a:pt x="18" y="625"/>
                    <a:pt x="18" y="625"/>
                    <a:pt x="18" y="625"/>
                  </a:cubicBezTo>
                  <a:cubicBezTo>
                    <a:pt x="44" y="599"/>
                    <a:pt x="44" y="599"/>
                    <a:pt x="44" y="599"/>
                  </a:cubicBezTo>
                  <a:cubicBezTo>
                    <a:pt x="44" y="599"/>
                    <a:pt x="44" y="599"/>
                    <a:pt x="44" y="599"/>
                  </a:cubicBezTo>
                  <a:cubicBezTo>
                    <a:pt x="45" y="599"/>
                    <a:pt x="45" y="599"/>
                    <a:pt x="45" y="599"/>
                  </a:cubicBezTo>
                  <a:cubicBezTo>
                    <a:pt x="126" y="568"/>
                    <a:pt x="126" y="568"/>
                    <a:pt x="126" y="568"/>
                  </a:cubicBezTo>
                  <a:cubicBezTo>
                    <a:pt x="147" y="549"/>
                    <a:pt x="147" y="549"/>
                    <a:pt x="147" y="549"/>
                  </a:cubicBezTo>
                  <a:cubicBezTo>
                    <a:pt x="149" y="547"/>
                    <a:pt x="149" y="547"/>
                    <a:pt x="149" y="547"/>
                  </a:cubicBezTo>
                  <a:cubicBezTo>
                    <a:pt x="150" y="548"/>
                    <a:pt x="150" y="548"/>
                    <a:pt x="150" y="548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99" y="552"/>
                    <a:pt x="199" y="552"/>
                    <a:pt x="199" y="552"/>
                  </a:cubicBezTo>
                  <a:cubicBezTo>
                    <a:pt x="205" y="552"/>
                    <a:pt x="219" y="547"/>
                    <a:pt x="239" y="538"/>
                  </a:cubicBezTo>
                  <a:cubicBezTo>
                    <a:pt x="239" y="516"/>
                    <a:pt x="239" y="516"/>
                    <a:pt x="239" y="516"/>
                  </a:cubicBezTo>
                  <a:cubicBezTo>
                    <a:pt x="240" y="515"/>
                    <a:pt x="240" y="515"/>
                    <a:pt x="240" y="515"/>
                  </a:cubicBezTo>
                  <a:cubicBezTo>
                    <a:pt x="241" y="515"/>
                    <a:pt x="241" y="515"/>
                    <a:pt x="241" y="515"/>
                  </a:cubicBezTo>
                  <a:cubicBezTo>
                    <a:pt x="254" y="503"/>
                    <a:pt x="254" y="503"/>
                    <a:pt x="254" y="503"/>
                  </a:cubicBezTo>
                  <a:cubicBezTo>
                    <a:pt x="251" y="490"/>
                    <a:pt x="251" y="490"/>
                    <a:pt x="251" y="490"/>
                  </a:cubicBezTo>
                  <a:cubicBezTo>
                    <a:pt x="251" y="488"/>
                    <a:pt x="251" y="488"/>
                    <a:pt x="251" y="488"/>
                  </a:cubicBezTo>
                  <a:cubicBezTo>
                    <a:pt x="251" y="487"/>
                    <a:pt x="251" y="487"/>
                    <a:pt x="251" y="487"/>
                  </a:cubicBezTo>
                  <a:cubicBezTo>
                    <a:pt x="251" y="485"/>
                    <a:pt x="251" y="485"/>
                    <a:pt x="251" y="485"/>
                  </a:cubicBezTo>
                  <a:cubicBezTo>
                    <a:pt x="252" y="484"/>
                    <a:pt x="252" y="484"/>
                    <a:pt x="252" y="484"/>
                  </a:cubicBezTo>
                  <a:cubicBezTo>
                    <a:pt x="256" y="480"/>
                    <a:pt x="256" y="476"/>
                    <a:pt x="253" y="473"/>
                  </a:cubicBezTo>
                  <a:cubicBezTo>
                    <a:pt x="250" y="466"/>
                    <a:pt x="251" y="458"/>
                    <a:pt x="256" y="448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0" y="426"/>
                    <a:pt x="260" y="426"/>
                    <a:pt x="260" y="426"/>
                  </a:cubicBezTo>
                  <a:cubicBezTo>
                    <a:pt x="244" y="407"/>
                    <a:pt x="244" y="407"/>
                    <a:pt x="244" y="407"/>
                  </a:cubicBezTo>
                  <a:cubicBezTo>
                    <a:pt x="237" y="402"/>
                    <a:pt x="236" y="395"/>
                    <a:pt x="240" y="387"/>
                  </a:cubicBezTo>
                  <a:cubicBezTo>
                    <a:pt x="242" y="381"/>
                    <a:pt x="245" y="374"/>
                    <a:pt x="251" y="369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66" y="326"/>
                    <a:pt x="266" y="326"/>
                    <a:pt x="266" y="326"/>
                  </a:cubicBezTo>
                  <a:cubicBezTo>
                    <a:pt x="270" y="314"/>
                    <a:pt x="270" y="314"/>
                    <a:pt x="270" y="314"/>
                  </a:cubicBezTo>
                  <a:cubicBezTo>
                    <a:pt x="286" y="283"/>
                    <a:pt x="286" y="283"/>
                    <a:pt x="286" y="283"/>
                  </a:cubicBezTo>
                  <a:cubicBezTo>
                    <a:pt x="275" y="263"/>
                    <a:pt x="275" y="263"/>
                    <a:pt x="275" y="26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0" y="243"/>
                    <a:pt x="240" y="243"/>
                    <a:pt x="240" y="243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34" y="224"/>
                    <a:pt x="234" y="224"/>
                    <a:pt x="234" y="224"/>
                  </a:cubicBezTo>
                  <a:cubicBezTo>
                    <a:pt x="234" y="223"/>
                    <a:pt x="234" y="223"/>
                    <a:pt x="234" y="223"/>
                  </a:cubicBezTo>
                  <a:cubicBezTo>
                    <a:pt x="234" y="220"/>
                    <a:pt x="234" y="220"/>
                    <a:pt x="234" y="220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44" y="170"/>
                    <a:pt x="244" y="170"/>
                    <a:pt x="244" y="170"/>
                  </a:cubicBezTo>
                  <a:cubicBezTo>
                    <a:pt x="243" y="162"/>
                    <a:pt x="244" y="157"/>
                    <a:pt x="247" y="153"/>
                  </a:cubicBezTo>
                  <a:cubicBezTo>
                    <a:pt x="250" y="151"/>
                    <a:pt x="253" y="149"/>
                    <a:pt x="256" y="149"/>
                  </a:cubicBezTo>
                  <a:cubicBezTo>
                    <a:pt x="276" y="145"/>
                    <a:pt x="276" y="145"/>
                    <a:pt x="276" y="145"/>
                  </a:cubicBezTo>
                  <a:cubicBezTo>
                    <a:pt x="281" y="134"/>
                    <a:pt x="281" y="134"/>
                    <a:pt x="281" y="134"/>
                  </a:cubicBezTo>
                  <a:cubicBezTo>
                    <a:pt x="286" y="99"/>
                    <a:pt x="286" y="99"/>
                    <a:pt x="286" y="99"/>
                  </a:cubicBezTo>
                  <a:cubicBezTo>
                    <a:pt x="282" y="86"/>
                    <a:pt x="282" y="86"/>
                    <a:pt x="282" y="86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42" y="72"/>
                    <a:pt x="242" y="72"/>
                    <a:pt x="242" y="72"/>
                  </a:cubicBezTo>
                  <a:cubicBezTo>
                    <a:pt x="241" y="71"/>
                    <a:pt x="241" y="71"/>
                    <a:pt x="241" y="71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7"/>
                    <a:pt x="239" y="37"/>
                    <a:pt x="239" y="37"/>
                  </a:cubicBezTo>
                  <a:lnTo>
                    <a:pt x="266" y="3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25" name="Freeform 18"/>
            <p:cNvSpPr>
              <a:spLocks/>
            </p:cNvSpPr>
            <p:nvPr/>
          </p:nvSpPr>
          <p:spPr bwMode="auto">
            <a:xfrm>
              <a:off x="4168456" y="4488174"/>
              <a:ext cx="528523" cy="609207"/>
            </a:xfrm>
            <a:custGeom>
              <a:avLst/>
              <a:gdLst>
                <a:gd name="T0" fmla="*/ 2147483646 w 457"/>
                <a:gd name="T1" fmla="*/ 2147483646 h 529"/>
                <a:gd name="T2" fmla="*/ 2147483646 w 457"/>
                <a:gd name="T3" fmla="*/ 2147483646 h 529"/>
                <a:gd name="T4" fmla="*/ 2147483646 w 457"/>
                <a:gd name="T5" fmla="*/ 2147483646 h 529"/>
                <a:gd name="T6" fmla="*/ 2147483646 w 457"/>
                <a:gd name="T7" fmla="*/ 2147483646 h 529"/>
                <a:gd name="T8" fmla="*/ 2147483646 w 457"/>
                <a:gd name="T9" fmla="*/ 2147483646 h 529"/>
                <a:gd name="T10" fmla="*/ 2147483646 w 457"/>
                <a:gd name="T11" fmla="*/ 2147483646 h 529"/>
                <a:gd name="T12" fmla="*/ 2147483646 w 457"/>
                <a:gd name="T13" fmla="*/ 2147483646 h 529"/>
                <a:gd name="T14" fmla="*/ 2147483646 w 457"/>
                <a:gd name="T15" fmla="*/ 2147483646 h 529"/>
                <a:gd name="T16" fmla="*/ 2147483646 w 457"/>
                <a:gd name="T17" fmla="*/ 2147483646 h 529"/>
                <a:gd name="T18" fmla="*/ 2147483646 w 457"/>
                <a:gd name="T19" fmla="*/ 2147483646 h 529"/>
                <a:gd name="T20" fmla="*/ 2147483646 w 457"/>
                <a:gd name="T21" fmla="*/ 2147483646 h 529"/>
                <a:gd name="T22" fmla="*/ 2147483646 w 457"/>
                <a:gd name="T23" fmla="*/ 2147483646 h 529"/>
                <a:gd name="T24" fmla="*/ 2147483646 w 457"/>
                <a:gd name="T25" fmla="*/ 2147483646 h 529"/>
                <a:gd name="T26" fmla="*/ 2147483646 w 457"/>
                <a:gd name="T27" fmla="*/ 895910898 h 529"/>
                <a:gd name="T28" fmla="*/ 2147483646 w 457"/>
                <a:gd name="T29" fmla="*/ 2147483646 h 529"/>
                <a:gd name="T30" fmla="*/ 2147483646 w 457"/>
                <a:gd name="T31" fmla="*/ 2147483646 h 529"/>
                <a:gd name="T32" fmla="*/ 2147483646 w 457"/>
                <a:gd name="T33" fmla="*/ 2147483646 h 529"/>
                <a:gd name="T34" fmla="*/ 2147483646 w 457"/>
                <a:gd name="T35" fmla="*/ 2147483646 h 529"/>
                <a:gd name="T36" fmla="*/ 2147483646 w 457"/>
                <a:gd name="T37" fmla="*/ 2147483646 h 529"/>
                <a:gd name="T38" fmla="*/ 1814727673 w 457"/>
                <a:gd name="T39" fmla="*/ 2147483646 h 529"/>
                <a:gd name="T40" fmla="*/ 2147483646 w 457"/>
                <a:gd name="T41" fmla="*/ 2147483646 h 529"/>
                <a:gd name="T42" fmla="*/ 2147483646 w 457"/>
                <a:gd name="T43" fmla="*/ 2147483646 h 529"/>
                <a:gd name="T44" fmla="*/ 2147483646 w 457"/>
                <a:gd name="T45" fmla="*/ 2147483646 h 529"/>
                <a:gd name="T46" fmla="*/ 2147483646 w 457"/>
                <a:gd name="T47" fmla="*/ 2147483646 h 529"/>
                <a:gd name="T48" fmla="*/ 2147483646 w 457"/>
                <a:gd name="T49" fmla="*/ 2147483646 h 529"/>
                <a:gd name="T50" fmla="*/ 2147483646 w 457"/>
                <a:gd name="T51" fmla="*/ 2147483646 h 529"/>
                <a:gd name="T52" fmla="*/ 2147483646 w 457"/>
                <a:gd name="T53" fmla="*/ 2147483646 h 529"/>
                <a:gd name="T54" fmla="*/ 2147483646 w 457"/>
                <a:gd name="T55" fmla="*/ 2147483646 h 529"/>
                <a:gd name="T56" fmla="*/ 2147483646 w 457"/>
                <a:gd name="T57" fmla="*/ 2147483646 h 529"/>
                <a:gd name="T58" fmla="*/ 2147483646 w 457"/>
                <a:gd name="T59" fmla="*/ 2147483646 h 529"/>
                <a:gd name="T60" fmla="*/ 2147483646 w 457"/>
                <a:gd name="T61" fmla="*/ 2147483646 h 529"/>
                <a:gd name="T62" fmla="*/ 2147483646 w 457"/>
                <a:gd name="T63" fmla="*/ 2147483646 h 529"/>
                <a:gd name="T64" fmla="*/ 2147483646 w 457"/>
                <a:gd name="T65" fmla="*/ 2147483646 h 529"/>
                <a:gd name="T66" fmla="*/ 2147483646 w 457"/>
                <a:gd name="T67" fmla="*/ 2147483646 h 529"/>
                <a:gd name="T68" fmla="*/ 2147483646 w 457"/>
                <a:gd name="T69" fmla="*/ 2147483646 h 529"/>
                <a:gd name="T70" fmla="*/ 2147483646 w 457"/>
                <a:gd name="T71" fmla="*/ 2147483646 h 529"/>
                <a:gd name="T72" fmla="*/ 2147483646 w 457"/>
                <a:gd name="T73" fmla="*/ 2147483646 h 529"/>
                <a:gd name="T74" fmla="*/ 2147483646 w 457"/>
                <a:gd name="T75" fmla="*/ 2147483646 h 529"/>
                <a:gd name="T76" fmla="*/ 2147483646 w 457"/>
                <a:gd name="T77" fmla="*/ 2147483646 h 529"/>
                <a:gd name="T78" fmla="*/ 2147483646 w 457"/>
                <a:gd name="T79" fmla="*/ 2147483646 h 529"/>
                <a:gd name="T80" fmla="*/ 2147483646 w 457"/>
                <a:gd name="T81" fmla="*/ 2147483646 h 529"/>
                <a:gd name="T82" fmla="*/ 2147483646 w 457"/>
                <a:gd name="T83" fmla="*/ 2147483646 h 529"/>
                <a:gd name="T84" fmla="*/ 2147483646 w 457"/>
                <a:gd name="T85" fmla="*/ 2147483646 h 529"/>
                <a:gd name="T86" fmla="*/ 2147483646 w 457"/>
                <a:gd name="T87" fmla="*/ 2147483646 h 529"/>
                <a:gd name="T88" fmla="*/ 2147483646 w 457"/>
                <a:gd name="T89" fmla="*/ 2147483646 h 529"/>
                <a:gd name="T90" fmla="*/ 2147483646 w 457"/>
                <a:gd name="T91" fmla="*/ 2147483646 h 529"/>
                <a:gd name="T92" fmla="*/ 2147483646 w 457"/>
                <a:gd name="T93" fmla="*/ 2147483646 h 529"/>
                <a:gd name="T94" fmla="*/ 2147483646 w 457"/>
                <a:gd name="T95" fmla="*/ 2147483646 h 529"/>
                <a:gd name="T96" fmla="*/ 2147483646 w 457"/>
                <a:gd name="T97" fmla="*/ 2147483646 h 52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7"/>
                <a:gd name="T148" fmla="*/ 0 h 529"/>
                <a:gd name="T149" fmla="*/ 457 w 457"/>
                <a:gd name="T150" fmla="*/ 529 h 52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7" h="529">
                  <a:moveTo>
                    <a:pt x="395" y="90"/>
                  </a:moveTo>
                  <a:cubicBezTo>
                    <a:pt x="396" y="89"/>
                    <a:pt x="396" y="89"/>
                    <a:pt x="396" y="89"/>
                  </a:cubicBezTo>
                  <a:cubicBezTo>
                    <a:pt x="394" y="89"/>
                    <a:pt x="394" y="89"/>
                    <a:pt x="394" y="89"/>
                  </a:cubicBezTo>
                  <a:cubicBezTo>
                    <a:pt x="394" y="87"/>
                    <a:pt x="394" y="87"/>
                    <a:pt x="394" y="87"/>
                  </a:cubicBezTo>
                  <a:cubicBezTo>
                    <a:pt x="386" y="71"/>
                    <a:pt x="386" y="71"/>
                    <a:pt x="386" y="71"/>
                  </a:cubicBezTo>
                  <a:cubicBezTo>
                    <a:pt x="385" y="70"/>
                    <a:pt x="385" y="70"/>
                    <a:pt x="385" y="70"/>
                  </a:cubicBezTo>
                  <a:cubicBezTo>
                    <a:pt x="385" y="68"/>
                    <a:pt x="385" y="68"/>
                    <a:pt x="385" y="68"/>
                  </a:cubicBezTo>
                  <a:cubicBezTo>
                    <a:pt x="387" y="43"/>
                    <a:pt x="387" y="43"/>
                    <a:pt x="387" y="43"/>
                  </a:cubicBezTo>
                  <a:cubicBezTo>
                    <a:pt x="387" y="40"/>
                    <a:pt x="384" y="37"/>
                    <a:pt x="377" y="32"/>
                  </a:cubicBezTo>
                  <a:cubicBezTo>
                    <a:pt x="371" y="32"/>
                    <a:pt x="371" y="32"/>
                    <a:pt x="371" y="32"/>
                  </a:cubicBezTo>
                  <a:cubicBezTo>
                    <a:pt x="361" y="45"/>
                    <a:pt x="361" y="45"/>
                    <a:pt x="361" y="45"/>
                  </a:cubicBezTo>
                  <a:cubicBezTo>
                    <a:pt x="359" y="45"/>
                    <a:pt x="359" y="45"/>
                    <a:pt x="359" y="45"/>
                  </a:cubicBezTo>
                  <a:cubicBezTo>
                    <a:pt x="359" y="45"/>
                    <a:pt x="359" y="45"/>
                    <a:pt x="359" y="45"/>
                  </a:cubicBezTo>
                  <a:cubicBezTo>
                    <a:pt x="333" y="58"/>
                    <a:pt x="333" y="58"/>
                    <a:pt x="333" y="58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31" y="29"/>
                    <a:pt x="331" y="29"/>
                    <a:pt x="331" y="29"/>
                  </a:cubicBezTo>
                  <a:cubicBezTo>
                    <a:pt x="329" y="19"/>
                    <a:pt x="329" y="19"/>
                    <a:pt x="329" y="19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288" y="56"/>
                    <a:pt x="288" y="56"/>
                    <a:pt x="288" y="56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6" y="58"/>
                    <a:pt x="286" y="58"/>
                    <a:pt x="286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1" y="58"/>
                    <a:pt x="281" y="58"/>
                    <a:pt x="281" y="58"/>
                  </a:cubicBezTo>
                  <a:cubicBezTo>
                    <a:pt x="272" y="53"/>
                    <a:pt x="272" y="53"/>
                    <a:pt x="272" y="53"/>
                  </a:cubicBezTo>
                  <a:cubicBezTo>
                    <a:pt x="271" y="52"/>
                    <a:pt x="271" y="52"/>
                    <a:pt x="271" y="5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6"/>
                    <a:pt x="242" y="36"/>
                    <a:pt x="242" y="36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73" y="9"/>
                    <a:pt x="173" y="9"/>
                    <a:pt x="173" y="9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4" y="195"/>
                    <a:pt x="34" y="196"/>
                    <a:pt x="33" y="19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25" y="201"/>
                    <a:pt x="23" y="209"/>
                    <a:pt x="24" y="219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1" y="265"/>
                    <a:pt x="31" y="265"/>
                    <a:pt x="31" y="265"/>
                  </a:cubicBezTo>
                  <a:cubicBezTo>
                    <a:pt x="12" y="275"/>
                    <a:pt x="3" y="284"/>
                    <a:pt x="2" y="288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8" y="295"/>
                    <a:pt x="18" y="295"/>
                    <a:pt x="18" y="295"/>
                  </a:cubicBezTo>
                  <a:cubicBezTo>
                    <a:pt x="19" y="294"/>
                    <a:pt x="19" y="294"/>
                    <a:pt x="19" y="294"/>
                  </a:cubicBezTo>
                  <a:cubicBezTo>
                    <a:pt x="20" y="294"/>
                    <a:pt x="20" y="294"/>
                    <a:pt x="20" y="294"/>
                  </a:cubicBezTo>
                  <a:cubicBezTo>
                    <a:pt x="32" y="294"/>
                    <a:pt x="40" y="298"/>
                    <a:pt x="41" y="309"/>
                  </a:cubicBezTo>
                  <a:cubicBezTo>
                    <a:pt x="44" y="332"/>
                    <a:pt x="44" y="332"/>
                    <a:pt x="44" y="332"/>
                  </a:cubicBezTo>
                  <a:cubicBezTo>
                    <a:pt x="43" y="335"/>
                    <a:pt x="43" y="335"/>
                    <a:pt x="43" y="335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38" y="341"/>
                    <a:pt x="35" y="344"/>
                    <a:pt x="35" y="348"/>
                  </a:cubicBezTo>
                  <a:cubicBezTo>
                    <a:pt x="32" y="372"/>
                    <a:pt x="32" y="372"/>
                    <a:pt x="32" y="372"/>
                  </a:cubicBezTo>
                  <a:cubicBezTo>
                    <a:pt x="33" y="381"/>
                    <a:pt x="37" y="387"/>
                    <a:pt x="41" y="390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83" y="401"/>
                    <a:pt x="83" y="401"/>
                    <a:pt x="83" y="401"/>
                  </a:cubicBezTo>
                  <a:cubicBezTo>
                    <a:pt x="99" y="399"/>
                    <a:pt x="99" y="399"/>
                    <a:pt x="99" y="399"/>
                  </a:cubicBezTo>
                  <a:cubicBezTo>
                    <a:pt x="100" y="399"/>
                    <a:pt x="100" y="399"/>
                    <a:pt x="100" y="399"/>
                  </a:cubicBezTo>
                  <a:cubicBezTo>
                    <a:pt x="101" y="401"/>
                    <a:pt x="101" y="401"/>
                    <a:pt x="101" y="401"/>
                  </a:cubicBezTo>
                  <a:cubicBezTo>
                    <a:pt x="111" y="404"/>
                    <a:pt x="111" y="404"/>
                    <a:pt x="111" y="404"/>
                  </a:cubicBezTo>
                  <a:cubicBezTo>
                    <a:pt x="115" y="404"/>
                    <a:pt x="118" y="403"/>
                    <a:pt x="121" y="400"/>
                  </a:cubicBezTo>
                  <a:cubicBezTo>
                    <a:pt x="130" y="386"/>
                    <a:pt x="130" y="386"/>
                    <a:pt x="130" y="386"/>
                  </a:cubicBezTo>
                  <a:cubicBezTo>
                    <a:pt x="128" y="378"/>
                    <a:pt x="128" y="378"/>
                    <a:pt x="128" y="378"/>
                  </a:cubicBezTo>
                  <a:cubicBezTo>
                    <a:pt x="130" y="374"/>
                    <a:pt x="134" y="372"/>
                    <a:pt x="138" y="370"/>
                  </a:cubicBezTo>
                  <a:cubicBezTo>
                    <a:pt x="163" y="370"/>
                    <a:pt x="163" y="370"/>
                    <a:pt x="163" y="370"/>
                  </a:cubicBezTo>
                  <a:cubicBezTo>
                    <a:pt x="167" y="372"/>
                    <a:pt x="171" y="371"/>
                    <a:pt x="171" y="369"/>
                  </a:cubicBezTo>
                  <a:cubicBezTo>
                    <a:pt x="174" y="362"/>
                    <a:pt x="177" y="359"/>
                    <a:pt x="180" y="356"/>
                  </a:cubicBezTo>
                  <a:cubicBezTo>
                    <a:pt x="183" y="356"/>
                    <a:pt x="188" y="357"/>
                    <a:pt x="192" y="361"/>
                  </a:cubicBezTo>
                  <a:cubicBezTo>
                    <a:pt x="199" y="367"/>
                    <a:pt x="204" y="372"/>
                    <a:pt x="204" y="380"/>
                  </a:cubicBezTo>
                  <a:cubicBezTo>
                    <a:pt x="202" y="399"/>
                    <a:pt x="202" y="399"/>
                    <a:pt x="202" y="399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13" y="407"/>
                    <a:pt x="217" y="412"/>
                    <a:pt x="217" y="417"/>
                  </a:cubicBezTo>
                  <a:cubicBezTo>
                    <a:pt x="213" y="436"/>
                    <a:pt x="213" y="436"/>
                    <a:pt x="213" y="436"/>
                  </a:cubicBezTo>
                  <a:cubicBezTo>
                    <a:pt x="210" y="446"/>
                    <a:pt x="206" y="453"/>
                    <a:pt x="202" y="456"/>
                  </a:cubicBezTo>
                  <a:cubicBezTo>
                    <a:pt x="202" y="455"/>
                    <a:pt x="202" y="455"/>
                    <a:pt x="202" y="455"/>
                  </a:cubicBezTo>
                  <a:cubicBezTo>
                    <a:pt x="186" y="488"/>
                    <a:pt x="186" y="488"/>
                    <a:pt x="186" y="488"/>
                  </a:cubicBezTo>
                  <a:cubicBezTo>
                    <a:pt x="192" y="490"/>
                    <a:pt x="192" y="490"/>
                    <a:pt x="192" y="490"/>
                  </a:cubicBezTo>
                  <a:cubicBezTo>
                    <a:pt x="217" y="491"/>
                    <a:pt x="217" y="491"/>
                    <a:pt x="217" y="491"/>
                  </a:cubicBezTo>
                  <a:cubicBezTo>
                    <a:pt x="222" y="494"/>
                    <a:pt x="222" y="494"/>
                    <a:pt x="222" y="494"/>
                  </a:cubicBezTo>
                  <a:cubicBezTo>
                    <a:pt x="220" y="498"/>
                    <a:pt x="220" y="498"/>
                    <a:pt x="220" y="498"/>
                  </a:cubicBezTo>
                  <a:cubicBezTo>
                    <a:pt x="217" y="508"/>
                    <a:pt x="216" y="516"/>
                    <a:pt x="217" y="521"/>
                  </a:cubicBezTo>
                  <a:cubicBezTo>
                    <a:pt x="225" y="526"/>
                    <a:pt x="231" y="529"/>
                    <a:pt x="234" y="526"/>
                  </a:cubicBezTo>
                  <a:cubicBezTo>
                    <a:pt x="249" y="520"/>
                    <a:pt x="249" y="520"/>
                    <a:pt x="249" y="520"/>
                  </a:cubicBezTo>
                  <a:cubicBezTo>
                    <a:pt x="256" y="517"/>
                    <a:pt x="256" y="517"/>
                    <a:pt x="256" y="517"/>
                  </a:cubicBezTo>
                  <a:cubicBezTo>
                    <a:pt x="270" y="517"/>
                    <a:pt x="270" y="517"/>
                    <a:pt x="270" y="517"/>
                  </a:cubicBezTo>
                  <a:cubicBezTo>
                    <a:pt x="283" y="502"/>
                    <a:pt x="283" y="502"/>
                    <a:pt x="283" y="502"/>
                  </a:cubicBezTo>
                  <a:cubicBezTo>
                    <a:pt x="283" y="484"/>
                    <a:pt x="283" y="484"/>
                    <a:pt x="283" y="484"/>
                  </a:cubicBezTo>
                  <a:cubicBezTo>
                    <a:pt x="282" y="478"/>
                    <a:pt x="283" y="474"/>
                    <a:pt x="286" y="470"/>
                  </a:cubicBezTo>
                  <a:cubicBezTo>
                    <a:pt x="290" y="467"/>
                    <a:pt x="298" y="467"/>
                    <a:pt x="311" y="475"/>
                  </a:cubicBezTo>
                  <a:cubicBezTo>
                    <a:pt x="336" y="490"/>
                    <a:pt x="336" y="490"/>
                    <a:pt x="336" y="490"/>
                  </a:cubicBezTo>
                  <a:cubicBezTo>
                    <a:pt x="345" y="497"/>
                    <a:pt x="351" y="499"/>
                    <a:pt x="355" y="499"/>
                  </a:cubicBezTo>
                  <a:cubicBezTo>
                    <a:pt x="355" y="498"/>
                    <a:pt x="355" y="498"/>
                    <a:pt x="355" y="498"/>
                  </a:cubicBezTo>
                  <a:cubicBezTo>
                    <a:pt x="357" y="494"/>
                    <a:pt x="355" y="485"/>
                    <a:pt x="350" y="475"/>
                  </a:cubicBezTo>
                  <a:cubicBezTo>
                    <a:pt x="336" y="453"/>
                    <a:pt x="336" y="453"/>
                    <a:pt x="336" y="453"/>
                  </a:cubicBezTo>
                  <a:cubicBezTo>
                    <a:pt x="336" y="451"/>
                    <a:pt x="336" y="451"/>
                    <a:pt x="336" y="451"/>
                  </a:cubicBezTo>
                  <a:cubicBezTo>
                    <a:pt x="337" y="451"/>
                    <a:pt x="337" y="451"/>
                    <a:pt x="337" y="451"/>
                  </a:cubicBezTo>
                  <a:cubicBezTo>
                    <a:pt x="338" y="449"/>
                    <a:pt x="338" y="449"/>
                    <a:pt x="338" y="449"/>
                  </a:cubicBezTo>
                  <a:cubicBezTo>
                    <a:pt x="352" y="430"/>
                    <a:pt x="367" y="424"/>
                    <a:pt x="384" y="430"/>
                  </a:cubicBezTo>
                  <a:cubicBezTo>
                    <a:pt x="423" y="448"/>
                    <a:pt x="423" y="448"/>
                    <a:pt x="423" y="448"/>
                  </a:cubicBezTo>
                  <a:cubicBezTo>
                    <a:pt x="439" y="438"/>
                    <a:pt x="439" y="438"/>
                    <a:pt x="439" y="438"/>
                  </a:cubicBezTo>
                  <a:cubicBezTo>
                    <a:pt x="440" y="438"/>
                    <a:pt x="440" y="438"/>
                    <a:pt x="440" y="438"/>
                  </a:cubicBezTo>
                  <a:cubicBezTo>
                    <a:pt x="440" y="437"/>
                    <a:pt x="440" y="437"/>
                    <a:pt x="440" y="437"/>
                  </a:cubicBezTo>
                  <a:cubicBezTo>
                    <a:pt x="440" y="436"/>
                    <a:pt x="440" y="436"/>
                    <a:pt x="440" y="436"/>
                  </a:cubicBezTo>
                  <a:cubicBezTo>
                    <a:pt x="438" y="433"/>
                    <a:pt x="438" y="433"/>
                    <a:pt x="438" y="433"/>
                  </a:cubicBezTo>
                  <a:cubicBezTo>
                    <a:pt x="439" y="432"/>
                    <a:pt x="439" y="432"/>
                    <a:pt x="439" y="432"/>
                  </a:cubicBezTo>
                  <a:cubicBezTo>
                    <a:pt x="440" y="430"/>
                    <a:pt x="440" y="430"/>
                    <a:pt x="440" y="430"/>
                  </a:cubicBezTo>
                  <a:cubicBezTo>
                    <a:pt x="452" y="409"/>
                    <a:pt x="457" y="393"/>
                    <a:pt x="452" y="385"/>
                  </a:cubicBezTo>
                  <a:cubicBezTo>
                    <a:pt x="449" y="378"/>
                    <a:pt x="444" y="374"/>
                    <a:pt x="440" y="374"/>
                  </a:cubicBezTo>
                  <a:cubicBezTo>
                    <a:pt x="437" y="374"/>
                    <a:pt x="437" y="374"/>
                    <a:pt x="437" y="374"/>
                  </a:cubicBezTo>
                  <a:cubicBezTo>
                    <a:pt x="434" y="364"/>
                    <a:pt x="434" y="364"/>
                    <a:pt x="434" y="364"/>
                  </a:cubicBezTo>
                  <a:cubicBezTo>
                    <a:pt x="437" y="364"/>
                    <a:pt x="437" y="364"/>
                    <a:pt x="437" y="364"/>
                  </a:cubicBezTo>
                  <a:cubicBezTo>
                    <a:pt x="444" y="361"/>
                    <a:pt x="448" y="357"/>
                    <a:pt x="449" y="353"/>
                  </a:cubicBezTo>
                  <a:cubicBezTo>
                    <a:pt x="446" y="348"/>
                    <a:pt x="446" y="348"/>
                    <a:pt x="446" y="348"/>
                  </a:cubicBezTo>
                  <a:cubicBezTo>
                    <a:pt x="429" y="332"/>
                    <a:pt x="429" y="332"/>
                    <a:pt x="429" y="332"/>
                  </a:cubicBezTo>
                  <a:cubicBezTo>
                    <a:pt x="429" y="332"/>
                    <a:pt x="429" y="332"/>
                    <a:pt x="429" y="332"/>
                  </a:cubicBezTo>
                  <a:cubicBezTo>
                    <a:pt x="429" y="331"/>
                    <a:pt x="429" y="331"/>
                    <a:pt x="429" y="331"/>
                  </a:cubicBezTo>
                  <a:cubicBezTo>
                    <a:pt x="421" y="308"/>
                    <a:pt x="421" y="308"/>
                    <a:pt x="421" y="308"/>
                  </a:cubicBezTo>
                  <a:cubicBezTo>
                    <a:pt x="418" y="290"/>
                    <a:pt x="415" y="274"/>
                    <a:pt x="418" y="259"/>
                  </a:cubicBezTo>
                  <a:cubicBezTo>
                    <a:pt x="418" y="249"/>
                    <a:pt x="418" y="249"/>
                    <a:pt x="418" y="249"/>
                  </a:cubicBezTo>
                  <a:cubicBezTo>
                    <a:pt x="407" y="258"/>
                    <a:pt x="407" y="258"/>
                    <a:pt x="407" y="258"/>
                  </a:cubicBezTo>
                  <a:cubicBezTo>
                    <a:pt x="397" y="269"/>
                    <a:pt x="397" y="269"/>
                    <a:pt x="397" y="269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4" y="222"/>
                    <a:pt x="394" y="222"/>
                    <a:pt x="394" y="222"/>
                  </a:cubicBezTo>
                  <a:cubicBezTo>
                    <a:pt x="395" y="222"/>
                    <a:pt x="395" y="222"/>
                    <a:pt x="395" y="222"/>
                  </a:cubicBezTo>
                  <a:cubicBezTo>
                    <a:pt x="419" y="189"/>
                    <a:pt x="434" y="169"/>
                    <a:pt x="440" y="163"/>
                  </a:cubicBezTo>
                  <a:cubicBezTo>
                    <a:pt x="429" y="132"/>
                    <a:pt x="429" y="132"/>
                    <a:pt x="429" y="132"/>
                  </a:cubicBezTo>
                  <a:cubicBezTo>
                    <a:pt x="426" y="116"/>
                    <a:pt x="424" y="106"/>
                    <a:pt x="424" y="102"/>
                  </a:cubicBezTo>
                  <a:cubicBezTo>
                    <a:pt x="405" y="94"/>
                    <a:pt x="405" y="94"/>
                    <a:pt x="405" y="94"/>
                  </a:cubicBezTo>
                  <a:lnTo>
                    <a:pt x="395" y="9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26" name="Freeform 19"/>
            <p:cNvSpPr>
              <a:spLocks/>
            </p:cNvSpPr>
            <p:nvPr/>
          </p:nvSpPr>
          <p:spPr bwMode="auto">
            <a:xfrm>
              <a:off x="4106607" y="4140852"/>
              <a:ext cx="745929" cy="462477"/>
            </a:xfrm>
            <a:custGeom>
              <a:avLst/>
              <a:gdLst>
                <a:gd name="T0" fmla="*/ 2147483646 w 645"/>
                <a:gd name="T1" fmla="*/ 2147483646 h 402"/>
                <a:gd name="T2" fmla="*/ 2147483646 w 645"/>
                <a:gd name="T3" fmla="*/ 2147483646 h 402"/>
                <a:gd name="T4" fmla="*/ 2147483646 w 645"/>
                <a:gd name="T5" fmla="*/ 2147483646 h 402"/>
                <a:gd name="T6" fmla="*/ 2147483646 w 645"/>
                <a:gd name="T7" fmla="*/ 2147483646 h 402"/>
                <a:gd name="T8" fmla="*/ 2147483646 w 645"/>
                <a:gd name="T9" fmla="*/ 2147483646 h 402"/>
                <a:gd name="T10" fmla="*/ 2147483646 w 645"/>
                <a:gd name="T11" fmla="*/ 2147483646 h 402"/>
                <a:gd name="T12" fmla="*/ 2147483646 w 645"/>
                <a:gd name="T13" fmla="*/ 2147483646 h 402"/>
                <a:gd name="T14" fmla="*/ 2147483646 w 645"/>
                <a:gd name="T15" fmla="*/ 2147483646 h 402"/>
                <a:gd name="T16" fmla="*/ 2147483646 w 645"/>
                <a:gd name="T17" fmla="*/ 2147483646 h 402"/>
                <a:gd name="T18" fmla="*/ 2147483646 w 645"/>
                <a:gd name="T19" fmla="*/ 2147483646 h 402"/>
                <a:gd name="T20" fmla="*/ 2147483646 w 645"/>
                <a:gd name="T21" fmla="*/ 2147483646 h 402"/>
                <a:gd name="T22" fmla="*/ 2147483646 w 645"/>
                <a:gd name="T23" fmla="*/ 2147483646 h 402"/>
                <a:gd name="T24" fmla="*/ 2147483646 w 645"/>
                <a:gd name="T25" fmla="*/ 2147483646 h 402"/>
                <a:gd name="T26" fmla="*/ 2147483646 w 645"/>
                <a:gd name="T27" fmla="*/ 2147483646 h 402"/>
                <a:gd name="T28" fmla="*/ 2147483646 w 645"/>
                <a:gd name="T29" fmla="*/ 2147483646 h 402"/>
                <a:gd name="T30" fmla="*/ 2147483646 w 645"/>
                <a:gd name="T31" fmla="*/ 2147483646 h 402"/>
                <a:gd name="T32" fmla="*/ 2147483646 w 645"/>
                <a:gd name="T33" fmla="*/ 2147483646 h 402"/>
                <a:gd name="T34" fmla="*/ 2147483646 w 645"/>
                <a:gd name="T35" fmla="*/ 2147483646 h 402"/>
                <a:gd name="T36" fmla="*/ 2147483646 w 645"/>
                <a:gd name="T37" fmla="*/ 2147483646 h 402"/>
                <a:gd name="T38" fmla="*/ 2147483646 w 645"/>
                <a:gd name="T39" fmla="*/ 2147483646 h 402"/>
                <a:gd name="T40" fmla="*/ 2147483646 w 645"/>
                <a:gd name="T41" fmla="*/ 2147483646 h 402"/>
                <a:gd name="T42" fmla="*/ 2147483646 w 645"/>
                <a:gd name="T43" fmla="*/ 2147483646 h 402"/>
                <a:gd name="T44" fmla="*/ 2147483646 w 645"/>
                <a:gd name="T45" fmla="*/ 2147483646 h 402"/>
                <a:gd name="T46" fmla="*/ 2147483646 w 645"/>
                <a:gd name="T47" fmla="*/ 2147483646 h 402"/>
                <a:gd name="T48" fmla="*/ 2147483646 w 645"/>
                <a:gd name="T49" fmla="*/ 2147483646 h 402"/>
                <a:gd name="T50" fmla="*/ 2147483646 w 645"/>
                <a:gd name="T51" fmla="*/ 2147483646 h 402"/>
                <a:gd name="T52" fmla="*/ 2147483646 w 645"/>
                <a:gd name="T53" fmla="*/ 2147483646 h 402"/>
                <a:gd name="T54" fmla="*/ 2147483646 w 645"/>
                <a:gd name="T55" fmla="*/ 2147483646 h 402"/>
                <a:gd name="T56" fmla="*/ 2147483646 w 645"/>
                <a:gd name="T57" fmla="*/ 2147483646 h 402"/>
                <a:gd name="T58" fmla="*/ 2147483646 w 645"/>
                <a:gd name="T59" fmla="*/ 2147483646 h 402"/>
                <a:gd name="T60" fmla="*/ 2147483646 w 645"/>
                <a:gd name="T61" fmla="*/ 2147483646 h 402"/>
                <a:gd name="T62" fmla="*/ 2147483646 w 645"/>
                <a:gd name="T63" fmla="*/ 2147483646 h 402"/>
                <a:gd name="T64" fmla="*/ 2147483646 w 645"/>
                <a:gd name="T65" fmla="*/ 2147483646 h 402"/>
                <a:gd name="T66" fmla="*/ 2147483646 w 645"/>
                <a:gd name="T67" fmla="*/ 2147483646 h 402"/>
                <a:gd name="T68" fmla="*/ 2147483646 w 645"/>
                <a:gd name="T69" fmla="*/ 2147483646 h 402"/>
                <a:gd name="T70" fmla="*/ 2147483646 w 645"/>
                <a:gd name="T71" fmla="*/ 2147483646 h 402"/>
                <a:gd name="T72" fmla="*/ 2147483646 w 645"/>
                <a:gd name="T73" fmla="*/ 2147483646 h 402"/>
                <a:gd name="T74" fmla="*/ 2147483646 w 645"/>
                <a:gd name="T75" fmla="*/ 2147483646 h 402"/>
                <a:gd name="T76" fmla="*/ 2147483646 w 645"/>
                <a:gd name="T77" fmla="*/ 2147483646 h 402"/>
                <a:gd name="T78" fmla="*/ 2147483646 w 645"/>
                <a:gd name="T79" fmla="*/ 2147483646 h 402"/>
                <a:gd name="T80" fmla="*/ 2147483646 w 645"/>
                <a:gd name="T81" fmla="*/ 2147483646 h 402"/>
                <a:gd name="T82" fmla="*/ 2147483646 w 645"/>
                <a:gd name="T83" fmla="*/ 2147483646 h 402"/>
                <a:gd name="T84" fmla="*/ 2147483646 w 645"/>
                <a:gd name="T85" fmla="*/ 2147483646 h 402"/>
                <a:gd name="T86" fmla="*/ 2147483646 w 645"/>
                <a:gd name="T87" fmla="*/ 2147483646 h 402"/>
                <a:gd name="T88" fmla="*/ 2147483646 w 645"/>
                <a:gd name="T89" fmla="*/ 2147483646 h 402"/>
                <a:gd name="T90" fmla="*/ 2147483646 w 645"/>
                <a:gd name="T91" fmla="*/ 0 h 402"/>
                <a:gd name="T92" fmla="*/ 2147483646 w 645"/>
                <a:gd name="T93" fmla="*/ 2147483646 h 402"/>
                <a:gd name="T94" fmla="*/ 2147483646 w 645"/>
                <a:gd name="T95" fmla="*/ 893168760 h 4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645"/>
                <a:gd name="T145" fmla="*/ 0 h 402"/>
                <a:gd name="T146" fmla="*/ 645 w 645"/>
                <a:gd name="T147" fmla="*/ 402 h 40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645" h="402">
                  <a:moveTo>
                    <a:pt x="81" y="1"/>
                  </a:moveTo>
                  <a:cubicBezTo>
                    <a:pt x="80" y="5"/>
                    <a:pt x="80" y="5"/>
                    <a:pt x="80" y="5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102" y="145"/>
                    <a:pt x="102" y="145"/>
                    <a:pt x="102" y="145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20" y="152"/>
                    <a:pt x="120" y="152"/>
                    <a:pt x="120" y="152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41" y="191"/>
                    <a:pt x="141" y="191"/>
                    <a:pt x="141" y="191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205"/>
                    <a:pt x="141" y="205"/>
                    <a:pt x="141" y="205"/>
                  </a:cubicBezTo>
                  <a:cubicBezTo>
                    <a:pt x="140" y="212"/>
                    <a:pt x="138" y="218"/>
                    <a:pt x="136" y="223"/>
                  </a:cubicBezTo>
                  <a:cubicBezTo>
                    <a:pt x="131" y="230"/>
                    <a:pt x="121" y="236"/>
                    <a:pt x="106" y="243"/>
                  </a:cubicBezTo>
                  <a:cubicBezTo>
                    <a:pt x="71" y="264"/>
                    <a:pt x="71" y="264"/>
                    <a:pt x="71" y="264"/>
                  </a:cubicBezTo>
                  <a:cubicBezTo>
                    <a:pt x="69" y="264"/>
                    <a:pt x="69" y="264"/>
                    <a:pt x="69" y="264"/>
                  </a:cubicBezTo>
                  <a:cubicBezTo>
                    <a:pt x="4" y="268"/>
                    <a:pt x="4" y="268"/>
                    <a:pt x="4" y="268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1" y="305"/>
                    <a:pt x="11" y="305"/>
                    <a:pt x="11" y="305"/>
                  </a:cubicBezTo>
                  <a:cubicBezTo>
                    <a:pt x="11" y="306"/>
                    <a:pt x="11" y="306"/>
                    <a:pt x="11" y="306"/>
                  </a:cubicBezTo>
                  <a:cubicBezTo>
                    <a:pt x="11" y="307"/>
                    <a:pt x="11" y="307"/>
                    <a:pt x="11" y="307"/>
                  </a:cubicBezTo>
                  <a:cubicBezTo>
                    <a:pt x="15" y="334"/>
                    <a:pt x="15" y="334"/>
                    <a:pt x="15" y="334"/>
                  </a:cubicBezTo>
                  <a:cubicBezTo>
                    <a:pt x="50" y="377"/>
                    <a:pt x="50" y="377"/>
                    <a:pt x="50" y="377"/>
                  </a:cubicBezTo>
                  <a:cubicBezTo>
                    <a:pt x="52" y="377"/>
                    <a:pt x="52" y="377"/>
                    <a:pt x="52" y="377"/>
                  </a:cubicBezTo>
                  <a:cubicBezTo>
                    <a:pt x="52" y="377"/>
                    <a:pt x="52" y="377"/>
                    <a:pt x="52" y="377"/>
                  </a:cubicBezTo>
                  <a:cubicBezTo>
                    <a:pt x="52" y="378"/>
                    <a:pt x="52" y="378"/>
                    <a:pt x="52" y="378"/>
                  </a:cubicBezTo>
                  <a:cubicBezTo>
                    <a:pt x="66" y="402"/>
                    <a:pt x="66" y="402"/>
                    <a:pt x="66" y="402"/>
                  </a:cubicBezTo>
                  <a:cubicBezTo>
                    <a:pt x="67" y="399"/>
                    <a:pt x="67" y="399"/>
                    <a:pt x="67" y="399"/>
                  </a:cubicBezTo>
                  <a:cubicBezTo>
                    <a:pt x="67" y="398"/>
                    <a:pt x="67" y="398"/>
                    <a:pt x="67" y="398"/>
                  </a:cubicBezTo>
                  <a:cubicBezTo>
                    <a:pt x="79" y="365"/>
                    <a:pt x="79" y="365"/>
                    <a:pt x="79" y="365"/>
                  </a:cubicBezTo>
                  <a:cubicBezTo>
                    <a:pt x="79" y="365"/>
                    <a:pt x="79" y="365"/>
                    <a:pt x="79" y="365"/>
                  </a:cubicBezTo>
                  <a:cubicBezTo>
                    <a:pt x="80" y="364"/>
                    <a:pt x="80" y="364"/>
                    <a:pt x="80" y="364"/>
                  </a:cubicBezTo>
                  <a:cubicBezTo>
                    <a:pt x="80" y="364"/>
                    <a:pt x="80" y="364"/>
                    <a:pt x="80" y="364"/>
                  </a:cubicBezTo>
                  <a:cubicBezTo>
                    <a:pt x="101" y="336"/>
                    <a:pt x="101" y="336"/>
                    <a:pt x="101" y="336"/>
                  </a:cubicBezTo>
                  <a:cubicBezTo>
                    <a:pt x="102" y="335"/>
                    <a:pt x="102" y="335"/>
                    <a:pt x="102" y="335"/>
                  </a:cubicBezTo>
                  <a:cubicBezTo>
                    <a:pt x="129" y="323"/>
                    <a:pt x="129" y="323"/>
                    <a:pt x="129" y="323"/>
                  </a:cubicBezTo>
                  <a:cubicBezTo>
                    <a:pt x="131" y="323"/>
                    <a:pt x="131" y="323"/>
                    <a:pt x="131" y="323"/>
                  </a:cubicBezTo>
                  <a:cubicBezTo>
                    <a:pt x="148" y="333"/>
                    <a:pt x="148" y="333"/>
                    <a:pt x="148" y="333"/>
                  </a:cubicBezTo>
                  <a:cubicBezTo>
                    <a:pt x="170" y="331"/>
                    <a:pt x="170" y="331"/>
                    <a:pt x="170" y="331"/>
                  </a:cubicBezTo>
                  <a:cubicBezTo>
                    <a:pt x="162" y="294"/>
                    <a:pt x="162" y="294"/>
                    <a:pt x="162" y="294"/>
                  </a:cubicBezTo>
                  <a:cubicBezTo>
                    <a:pt x="167" y="293"/>
                    <a:pt x="167" y="293"/>
                    <a:pt x="167" y="293"/>
                  </a:cubicBezTo>
                  <a:cubicBezTo>
                    <a:pt x="187" y="291"/>
                    <a:pt x="187" y="291"/>
                    <a:pt x="187" y="291"/>
                  </a:cubicBezTo>
                  <a:cubicBezTo>
                    <a:pt x="208" y="292"/>
                    <a:pt x="208" y="292"/>
                    <a:pt x="208" y="292"/>
                  </a:cubicBezTo>
                  <a:cubicBezTo>
                    <a:pt x="210" y="292"/>
                    <a:pt x="210" y="292"/>
                    <a:pt x="210" y="292"/>
                  </a:cubicBezTo>
                  <a:cubicBezTo>
                    <a:pt x="210" y="293"/>
                    <a:pt x="210" y="293"/>
                    <a:pt x="210" y="293"/>
                  </a:cubicBezTo>
                  <a:cubicBezTo>
                    <a:pt x="252" y="312"/>
                    <a:pt x="252" y="312"/>
                    <a:pt x="252" y="312"/>
                  </a:cubicBezTo>
                  <a:cubicBezTo>
                    <a:pt x="288" y="320"/>
                    <a:pt x="288" y="320"/>
                    <a:pt x="288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90" y="320"/>
                    <a:pt x="290" y="320"/>
                    <a:pt x="290" y="320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19" y="334"/>
                    <a:pt x="319" y="334"/>
                    <a:pt x="319" y="334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29" y="345"/>
                    <a:pt x="329" y="345"/>
                    <a:pt x="329" y="345"/>
                  </a:cubicBezTo>
                  <a:cubicBezTo>
                    <a:pt x="335" y="347"/>
                    <a:pt x="335" y="347"/>
                    <a:pt x="335" y="347"/>
                  </a:cubicBezTo>
                  <a:cubicBezTo>
                    <a:pt x="347" y="336"/>
                    <a:pt x="347" y="336"/>
                    <a:pt x="347" y="336"/>
                  </a:cubicBezTo>
                  <a:cubicBezTo>
                    <a:pt x="347" y="335"/>
                    <a:pt x="347" y="335"/>
                    <a:pt x="347" y="335"/>
                  </a:cubicBezTo>
                  <a:cubicBezTo>
                    <a:pt x="365" y="322"/>
                    <a:pt x="365" y="322"/>
                    <a:pt x="365" y="322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91" y="313"/>
                    <a:pt x="391" y="313"/>
                    <a:pt x="391" y="313"/>
                  </a:cubicBezTo>
                  <a:cubicBezTo>
                    <a:pt x="391" y="314"/>
                    <a:pt x="391" y="314"/>
                    <a:pt x="391" y="314"/>
                  </a:cubicBezTo>
                  <a:cubicBezTo>
                    <a:pt x="391" y="315"/>
                    <a:pt x="391" y="315"/>
                    <a:pt x="391" y="315"/>
                  </a:cubicBezTo>
                  <a:cubicBezTo>
                    <a:pt x="396" y="329"/>
                    <a:pt x="396" y="329"/>
                    <a:pt x="396" y="329"/>
                  </a:cubicBezTo>
                  <a:cubicBezTo>
                    <a:pt x="396" y="332"/>
                    <a:pt x="396" y="332"/>
                    <a:pt x="396" y="332"/>
                  </a:cubicBezTo>
                  <a:cubicBezTo>
                    <a:pt x="393" y="341"/>
                    <a:pt x="393" y="341"/>
                    <a:pt x="393" y="341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405" y="338"/>
                    <a:pt x="405" y="338"/>
                    <a:pt x="405" y="338"/>
                  </a:cubicBezTo>
                  <a:cubicBezTo>
                    <a:pt x="420" y="323"/>
                    <a:pt x="420" y="323"/>
                    <a:pt x="420" y="323"/>
                  </a:cubicBezTo>
                  <a:cubicBezTo>
                    <a:pt x="434" y="323"/>
                    <a:pt x="434" y="323"/>
                    <a:pt x="434" y="323"/>
                  </a:cubicBezTo>
                  <a:cubicBezTo>
                    <a:pt x="434" y="324"/>
                    <a:pt x="434" y="324"/>
                    <a:pt x="434" y="324"/>
                  </a:cubicBezTo>
                  <a:cubicBezTo>
                    <a:pt x="435" y="324"/>
                    <a:pt x="435" y="324"/>
                    <a:pt x="435" y="324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50" y="336"/>
                    <a:pt x="453" y="342"/>
                    <a:pt x="450" y="347"/>
                  </a:cubicBezTo>
                  <a:cubicBezTo>
                    <a:pt x="449" y="370"/>
                    <a:pt x="449" y="370"/>
                    <a:pt x="449" y="370"/>
                  </a:cubicBezTo>
                  <a:cubicBezTo>
                    <a:pt x="456" y="382"/>
                    <a:pt x="456" y="382"/>
                    <a:pt x="456" y="382"/>
                  </a:cubicBezTo>
                  <a:cubicBezTo>
                    <a:pt x="458" y="383"/>
                    <a:pt x="458" y="383"/>
                    <a:pt x="458" y="383"/>
                  </a:cubicBezTo>
                  <a:cubicBezTo>
                    <a:pt x="483" y="355"/>
                    <a:pt x="500" y="342"/>
                    <a:pt x="511" y="342"/>
                  </a:cubicBezTo>
                  <a:cubicBezTo>
                    <a:pt x="539" y="342"/>
                    <a:pt x="539" y="342"/>
                    <a:pt x="539" y="342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68" y="318"/>
                    <a:pt x="568" y="318"/>
                    <a:pt x="568" y="318"/>
                  </a:cubicBezTo>
                  <a:cubicBezTo>
                    <a:pt x="569" y="318"/>
                    <a:pt x="569" y="318"/>
                    <a:pt x="569" y="318"/>
                  </a:cubicBezTo>
                  <a:cubicBezTo>
                    <a:pt x="596" y="315"/>
                    <a:pt x="596" y="315"/>
                    <a:pt x="596" y="315"/>
                  </a:cubicBezTo>
                  <a:cubicBezTo>
                    <a:pt x="625" y="301"/>
                    <a:pt x="625" y="301"/>
                    <a:pt x="625" y="301"/>
                  </a:cubicBezTo>
                  <a:cubicBezTo>
                    <a:pt x="625" y="300"/>
                    <a:pt x="625" y="300"/>
                    <a:pt x="625" y="300"/>
                  </a:cubicBezTo>
                  <a:cubicBezTo>
                    <a:pt x="643" y="300"/>
                    <a:pt x="643" y="300"/>
                    <a:pt x="643" y="300"/>
                  </a:cubicBezTo>
                  <a:cubicBezTo>
                    <a:pt x="639" y="291"/>
                    <a:pt x="639" y="291"/>
                    <a:pt x="639" y="291"/>
                  </a:cubicBezTo>
                  <a:cubicBezTo>
                    <a:pt x="640" y="289"/>
                    <a:pt x="640" y="289"/>
                    <a:pt x="640" y="289"/>
                  </a:cubicBezTo>
                  <a:cubicBezTo>
                    <a:pt x="645" y="285"/>
                    <a:pt x="645" y="285"/>
                    <a:pt x="645" y="285"/>
                  </a:cubicBezTo>
                  <a:cubicBezTo>
                    <a:pt x="606" y="201"/>
                    <a:pt x="606" y="201"/>
                    <a:pt x="606" y="201"/>
                  </a:cubicBezTo>
                  <a:cubicBezTo>
                    <a:pt x="606" y="199"/>
                    <a:pt x="606" y="199"/>
                    <a:pt x="606" y="199"/>
                  </a:cubicBezTo>
                  <a:cubicBezTo>
                    <a:pt x="605" y="198"/>
                    <a:pt x="605" y="198"/>
                    <a:pt x="605" y="198"/>
                  </a:cubicBezTo>
                  <a:cubicBezTo>
                    <a:pt x="621" y="175"/>
                    <a:pt x="621" y="175"/>
                    <a:pt x="621" y="175"/>
                  </a:cubicBezTo>
                  <a:cubicBezTo>
                    <a:pt x="616" y="170"/>
                    <a:pt x="616" y="170"/>
                    <a:pt x="616" y="170"/>
                  </a:cubicBezTo>
                  <a:cubicBezTo>
                    <a:pt x="588" y="164"/>
                    <a:pt x="588" y="164"/>
                    <a:pt x="588" y="164"/>
                  </a:cubicBezTo>
                  <a:cubicBezTo>
                    <a:pt x="585" y="164"/>
                    <a:pt x="585" y="164"/>
                    <a:pt x="585" y="164"/>
                  </a:cubicBezTo>
                  <a:cubicBezTo>
                    <a:pt x="585" y="164"/>
                    <a:pt x="585" y="164"/>
                    <a:pt x="585" y="164"/>
                  </a:cubicBezTo>
                  <a:cubicBezTo>
                    <a:pt x="585" y="162"/>
                    <a:pt x="585" y="162"/>
                    <a:pt x="585" y="162"/>
                  </a:cubicBezTo>
                  <a:cubicBezTo>
                    <a:pt x="567" y="143"/>
                    <a:pt x="567" y="143"/>
                    <a:pt x="567" y="143"/>
                  </a:cubicBezTo>
                  <a:cubicBezTo>
                    <a:pt x="568" y="139"/>
                    <a:pt x="568" y="139"/>
                    <a:pt x="568" y="139"/>
                  </a:cubicBezTo>
                  <a:cubicBezTo>
                    <a:pt x="567" y="140"/>
                    <a:pt x="567" y="140"/>
                    <a:pt x="567" y="140"/>
                  </a:cubicBezTo>
                  <a:cubicBezTo>
                    <a:pt x="566" y="141"/>
                    <a:pt x="566" y="141"/>
                    <a:pt x="566" y="141"/>
                  </a:cubicBezTo>
                  <a:cubicBezTo>
                    <a:pt x="550" y="131"/>
                    <a:pt x="550" y="131"/>
                    <a:pt x="550" y="131"/>
                  </a:cubicBezTo>
                  <a:cubicBezTo>
                    <a:pt x="542" y="140"/>
                    <a:pt x="535" y="147"/>
                    <a:pt x="526" y="149"/>
                  </a:cubicBezTo>
                  <a:cubicBezTo>
                    <a:pt x="519" y="152"/>
                    <a:pt x="507" y="143"/>
                    <a:pt x="492" y="124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482" y="112"/>
                    <a:pt x="475" y="114"/>
                    <a:pt x="463" y="118"/>
                  </a:cubicBezTo>
                  <a:cubicBezTo>
                    <a:pt x="445" y="124"/>
                    <a:pt x="434" y="125"/>
                    <a:pt x="428" y="122"/>
                  </a:cubicBezTo>
                  <a:cubicBezTo>
                    <a:pt x="423" y="117"/>
                    <a:pt x="421" y="106"/>
                    <a:pt x="423" y="93"/>
                  </a:cubicBezTo>
                  <a:cubicBezTo>
                    <a:pt x="424" y="81"/>
                    <a:pt x="423" y="75"/>
                    <a:pt x="421" y="72"/>
                  </a:cubicBezTo>
                  <a:cubicBezTo>
                    <a:pt x="284" y="64"/>
                    <a:pt x="284" y="64"/>
                    <a:pt x="284" y="64"/>
                  </a:cubicBezTo>
                  <a:cubicBezTo>
                    <a:pt x="271" y="59"/>
                    <a:pt x="260" y="54"/>
                    <a:pt x="255" y="48"/>
                  </a:cubicBezTo>
                  <a:cubicBezTo>
                    <a:pt x="234" y="43"/>
                    <a:pt x="234" y="43"/>
                    <a:pt x="234" y="43"/>
                  </a:cubicBezTo>
                  <a:cubicBezTo>
                    <a:pt x="226" y="40"/>
                    <a:pt x="210" y="26"/>
                    <a:pt x="189" y="0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lnTo>
                    <a:pt x="81" y="1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27" name="Freeform 20"/>
            <p:cNvSpPr>
              <a:spLocks/>
            </p:cNvSpPr>
            <p:nvPr/>
          </p:nvSpPr>
          <p:spPr bwMode="auto">
            <a:xfrm>
              <a:off x="4271536" y="4993371"/>
              <a:ext cx="774043" cy="612921"/>
            </a:xfrm>
            <a:custGeom>
              <a:avLst/>
              <a:gdLst>
                <a:gd name="T0" fmla="*/ 2147483646 w 669"/>
                <a:gd name="T1" fmla="*/ 2147483646 h 532"/>
                <a:gd name="T2" fmla="*/ 2147483646 w 669"/>
                <a:gd name="T3" fmla="*/ 2147483646 h 532"/>
                <a:gd name="T4" fmla="*/ 2147483646 w 669"/>
                <a:gd name="T5" fmla="*/ 2147483646 h 532"/>
                <a:gd name="T6" fmla="*/ 2147483646 w 669"/>
                <a:gd name="T7" fmla="*/ 2147483646 h 532"/>
                <a:gd name="T8" fmla="*/ 2147483646 w 669"/>
                <a:gd name="T9" fmla="*/ 2147483646 h 532"/>
                <a:gd name="T10" fmla="*/ 2147483646 w 669"/>
                <a:gd name="T11" fmla="*/ 2147483646 h 532"/>
                <a:gd name="T12" fmla="*/ 2147483646 w 669"/>
                <a:gd name="T13" fmla="*/ 2147483646 h 532"/>
                <a:gd name="T14" fmla="*/ 2147483646 w 669"/>
                <a:gd name="T15" fmla="*/ 2147483646 h 532"/>
                <a:gd name="T16" fmla="*/ 2147483646 w 669"/>
                <a:gd name="T17" fmla="*/ 2147483646 h 532"/>
                <a:gd name="T18" fmla="*/ 2147483646 w 669"/>
                <a:gd name="T19" fmla="*/ 2147483646 h 532"/>
                <a:gd name="T20" fmla="*/ 2147483646 w 669"/>
                <a:gd name="T21" fmla="*/ 2147483646 h 532"/>
                <a:gd name="T22" fmla="*/ 2147483646 w 669"/>
                <a:gd name="T23" fmla="*/ 2147483646 h 532"/>
                <a:gd name="T24" fmla="*/ 2147483646 w 669"/>
                <a:gd name="T25" fmla="*/ 2147483646 h 532"/>
                <a:gd name="T26" fmla="*/ 2147483646 w 669"/>
                <a:gd name="T27" fmla="*/ 2147483646 h 532"/>
                <a:gd name="T28" fmla="*/ 2147483646 w 669"/>
                <a:gd name="T29" fmla="*/ 2147483646 h 532"/>
                <a:gd name="T30" fmla="*/ 2147483646 w 669"/>
                <a:gd name="T31" fmla="*/ 2147483646 h 532"/>
                <a:gd name="T32" fmla="*/ 2147483646 w 669"/>
                <a:gd name="T33" fmla="*/ 2147483646 h 532"/>
                <a:gd name="T34" fmla="*/ 2147483646 w 669"/>
                <a:gd name="T35" fmla="*/ 2147483646 h 532"/>
                <a:gd name="T36" fmla="*/ 2147483646 w 669"/>
                <a:gd name="T37" fmla="*/ 2147483646 h 532"/>
                <a:gd name="T38" fmla="*/ 2147483646 w 669"/>
                <a:gd name="T39" fmla="*/ 2147483646 h 532"/>
                <a:gd name="T40" fmla="*/ 2147483646 w 669"/>
                <a:gd name="T41" fmla="*/ 2147483646 h 532"/>
                <a:gd name="T42" fmla="*/ 2147483646 w 669"/>
                <a:gd name="T43" fmla="*/ 2147483646 h 532"/>
                <a:gd name="T44" fmla="*/ 2147483646 w 669"/>
                <a:gd name="T45" fmla="*/ 2147483646 h 532"/>
                <a:gd name="T46" fmla="*/ 2147483646 w 669"/>
                <a:gd name="T47" fmla="*/ 2147483646 h 532"/>
                <a:gd name="T48" fmla="*/ 2147483646 w 669"/>
                <a:gd name="T49" fmla="*/ 2147483646 h 532"/>
                <a:gd name="T50" fmla="*/ 2147483646 w 669"/>
                <a:gd name="T51" fmla="*/ 2147483646 h 532"/>
                <a:gd name="T52" fmla="*/ 2147483646 w 669"/>
                <a:gd name="T53" fmla="*/ 2147483646 h 532"/>
                <a:gd name="T54" fmla="*/ 2147483646 w 669"/>
                <a:gd name="T55" fmla="*/ 2147483646 h 532"/>
                <a:gd name="T56" fmla="*/ 2147483646 w 669"/>
                <a:gd name="T57" fmla="*/ 2147483646 h 532"/>
                <a:gd name="T58" fmla="*/ 2147483646 w 669"/>
                <a:gd name="T59" fmla="*/ 2147483646 h 532"/>
                <a:gd name="T60" fmla="*/ 2147483646 w 669"/>
                <a:gd name="T61" fmla="*/ 2147483646 h 532"/>
                <a:gd name="T62" fmla="*/ 2147483646 w 669"/>
                <a:gd name="T63" fmla="*/ 2147483646 h 532"/>
                <a:gd name="T64" fmla="*/ 2147483646 w 669"/>
                <a:gd name="T65" fmla="*/ 2147483646 h 532"/>
                <a:gd name="T66" fmla="*/ 2147483646 w 669"/>
                <a:gd name="T67" fmla="*/ 2147483646 h 532"/>
                <a:gd name="T68" fmla="*/ 2147483646 w 669"/>
                <a:gd name="T69" fmla="*/ 2147483646 h 532"/>
                <a:gd name="T70" fmla="*/ 2147483646 w 669"/>
                <a:gd name="T71" fmla="*/ 2147483646 h 532"/>
                <a:gd name="T72" fmla="*/ 2147483646 w 669"/>
                <a:gd name="T73" fmla="*/ 2147483646 h 532"/>
                <a:gd name="T74" fmla="*/ 2147483646 w 669"/>
                <a:gd name="T75" fmla="*/ 2147483646 h 532"/>
                <a:gd name="T76" fmla="*/ 2147483646 w 669"/>
                <a:gd name="T77" fmla="*/ 2147483646 h 532"/>
                <a:gd name="T78" fmla="*/ 2147483646 w 669"/>
                <a:gd name="T79" fmla="*/ 2147483646 h 532"/>
                <a:gd name="T80" fmla="*/ 2147483646 w 669"/>
                <a:gd name="T81" fmla="*/ 2147483646 h 532"/>
                <a:gd name="T82" fmla="*/ 2147483646 w 669"/>
                <a:gd name="T83" fmla="*/ 2147483646 h 532"/>
                <a:gd name="T84" fmla="*/ 2147483646 w 669"/>
                <a:gd name="T85" fmla="*/ 2147483646 h 532"/>
                <a:gd name="T86" fmla="*/ 2147483646 w 669"/>
                <a:gd name="T87" fmla="*/ 2147483646 h 532"/>
                <a:gd name="T88" fmla="*/ 2147483646 w 669"/>
                <a:gd name="T89" fmla="*/ 2147483646 h 532"/>
                <a:gd name="T90" fmla="*/ 2147483646 w 669"/>
                <a:gd name="T91" fmla="*/ 2147483646 h 532"/>
                <a:gd name="T92" fmla="*/ 2147483646 w 669"/>
                <a:gd name="T93" fmla="*/ 2147483646 h 532"/>
                <a:gd name="T94" fmla="*/ 2147483646 w 669"/>
                <a:gd name="T95" fmla="*/ 2147483646 h 532"/>
                <a:gd name="T96" fmla="*/ 2147483646 w 669"/>
                <a:gd name="T97" fmla="*/ 2147483646 h 5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69"/>
                <a:gd name="T148" fmla="*/ 0 h 532"/>
                <a:gd name="T149" fmla="*/ 669 w 669"/>
                <a:gd name="T150" fmla="*/ 532 h 5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69" h="532">
                  <a:moveTo>
                    <a:pt x="628" y="182"/>
                  </a:moveTo>
                  <a:cubicBezTo>
                    <a:pt x="638" y="181"/>
                    <a:pt x="643" y="177"/>
                    <a:pt x="645" y="172"/>
                  </a:cubicBezTo>
                  <a:cubicBezTo>
                    <a:pt x="645" y="171"/>
                    <a:pt x="645" y="171"/>
                    <a:pt x="645" y="171"/>
                  </a:cubicBezTo>
                  <a:cubicBezTo>
                    <a:pt x="646" y="167"/>
                    <a:pt x="646" y="167"/>
                    <a:pt x="646" y="167"/>
                  </a:cubicBezTo>
                  <a:cubicBezTo>
                    <a:pt x="650" y="167"/>
                    <a:pt x="650" y="167"/>
                    <a:pt x="650" y="167"/>
                  </a:cubicBezTo>
                  <a:cubicBezTo>
                    <a:pt x="669" y="166"/>
                    <a:pt x="669" y="166"/>
                    <a:pt x="669" y="166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4" y="153"/>
                    <a:pt x="659" y="151"/>
                    <a:pt x="654" y="146"/>
                  </a:cubicBezTo>
                  <a:cubicBezTo>
                    <a:pt x="622" y="118"/>
                    <a:pt x="622" y="118"/>
                    <a:pt x="622" y="118"/>
                  </a:cubicBezTo>
                  <a:cubicBezTo>
                    <a:pt x="622" y="117"/>
                    <a:pt x="622" y="117"/>
                    <a:pt x="622" y="117"/>
                  </a:cubicBezTo>
                  <a:cubicBezTo>
                    <a:pt x="608" y="77"/>
                    <a:pt x="608" y="77"/>
                    <a:pt x="608" y="77"/>
                  </a:cubicBezTo>
                  <a:cubicBezTo>
                    <a:pt x="589" y="58"/>
                    <a:pt x="589" y="58"/>
                    <a:pt x="589" y="58"/>
                  </a:cubicBezTo>
                  <a:cubicBezTo>
                    <a:pt x="566" y="57"/>
                    <a:pt x="548" y="57"/>
                    <a:pt x="535" y="58"/>
                  </a:cubicBezTo>
                  <a:cubicBezTo>
                    <a:pt x="531" y="59"/>
                    <a:pt x="531" y="59"/>
                    <a:pt x="531" y="59"/>
                  </a:cubicBezTo>
                  <a:cubicBezTo>
                    <a:pt x="532" y="71"/>
                    <a:pt x="532" y="71"/>
                    <a:pt x="532" y="71"/>
                  </a:cubicBezTo>
                  <a:cubicBezTo>
                    <a:pt x="532" y="74"/>
                    <a:pt x="532" y="74"/>
                    <a:pt x="532" y="74"/>
                  </a:cubicBezTo>
                  <a:cubicBezTo>
                    <a:pt x="532" y="77"/>
                    <a:pt x="532" y="77"/>
                    <a:pt x="532" y="77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12" y="84"/>
                    <a:pt x="512" y="84"/>
                    <a:pt x="512" y="84"/>
                  </a:cubicBezTo>
                  <a:cubicBezTo>
                    <a:pt x="509" y="82"/>
                    <a:pt x="509" y="82"/>
                    <a:pt x="509" y="82"/>
                  </a:cubicBezTo>
                  <a:cubicBezTo>
                    <a:pt x="495" y="68"/>
                    <a:pt x="487" y="63"/>
                    <a:pt x="482" y="66"/>
                  </a:cubicBezTo>
                  <a:cubicBezTo>
                    <a:pt x="445" y="84"/>
                    <a:pt x="424" y="93"/>
                    <a:pt x="417" y="88"/>
                  </a:cubicBezTo>
                  <a:cubicBezTo>
                    <a:pt x="413" y="89"/>
                    <a:pt x="408" y="94"/>
                    <a:pt x="400" y="101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3" y="101"/>
                    <a:pt x="393" y="101"/>
                    <a:pt x="393" y="101"/>
                  </a:cubicBezTo>
                  <a:cubicBezTo>
                    <a:pt x="382" y="91"/>
                    <a:pt x="377" y="83"/>
                    <a:pt x="377" y="77"/>
                  </a:cubicBezTo>
                  <a:cubicBezTo>
                    <a:pt x="377" y="72"/>
                    <a:pt x="384" y="64"/>
                    <a:pt x="397" y="50"/>
                  </a:cubicBezTo>
                  <a:cubicBezTo>
                    <a:pt x="412" y="33"/>
                    <a:pt x="419" y="24"/>
                    <a:pt x="419" y="22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12" y="14"/>
                    <a:pt x="403" y="19"/>
                    <a:pt x="393" y="27"/>
                  </a:cubicBezTo>
                  <a:cubicBezTo>
                    <a:pt x="382" y="34"/>
                    <a:pt x="376" y="38"/>
                    <a:pt x="372" y="37"/>
                  </a:cubicBezTo>
                  <a:cubicBezTo>
                    <a:pt x="370" y="37"/>
                    <a:pt x="368" y="33"/>
                    <a:pt x="367" y="28"/>
                  </a:cubicBezTo>
                  <a:cubicBezTo>
                    <a:pt x="365" y="26"/>
                    <a:pt x="365" y="26"/>
                    <a:pt x="365" y="26"/>
                  </a:cubicBezTo>
                  <a:cubicBezTo>
                    <a:pt x="356" y="9"/>
                    <a:pt x="356" y="9"/>
                    <a:pt x="356" y="9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3" y="22"/>
                    <a:pt x="333" y="22"/>
                    <a:pt x="333" y="22"/>
                  </a:cubicBezTo>
                  <a:cubicBezTo>
                    <a:pt x="332" y="22"/>
                    <a:pt x="332" y="22"/>
                    <a:pt x="332" y="22"/>
                  </a:cubicBezTo>
                  <a:cubicBezTo>
                    <a:pt x="317" y="13"/>
                    <a:pt x="303" y="8"/>
                    <a:pt x="289" y="3"/>
                  </a:cubicBezTo>
                  <a:cubicBezTo>
                    <a:pt x="280" y="0"/>
                    <a:pt x="270" y="4"/>
                    <a:pt x="261" y="15"/>
                  </a:cubicBezTo>
                  <a:cubicBezTo>
                    <a:pt x="270" y="31"/>
                    <a:pt x="270" y="31"/>
                    <a:pt x="270" y="31"/>
                  </a:cubicBezTo>
                  <a:cubicBezTo>
                    <a:pt x="277" y="47"/>
                    <a:pt x="280" y="58"/>
                    <a:pt x="277" y="65"/>
                  </a:cubicBezTo>
                  <a:cubicBezTo>
                    <a:pt x="276" y="68"/>
                    <a:pt x="273" y="71"/>
                    <a:pt x="268" y="71"/>
                  </a:cubicBezTo>
                  <a:cubicBezTo>
                    <a:pt x="262" y="74"/>
                    <a:pt x="253" y="71"/>
                    <a:pt x="241" y="62"/>
                  </a:cubicBezTo>
                  <a:cubicBezTo>
                    <a:pt x="231" y="56"/>
                    <a:pt x="224" y="50"/>
                    <a:pt x="218" y="47"/>
                  </a:cubicBezTo>
                  <a:cubicBezTo>
                    <a:pt x="205" y="42"/>
                    <a:pt x="205" y="42"/>
                    <a:pt x="205" y="42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6" y="45"/>
                    <a:pt x="206" y="45"/>
                    <a:pt x="206" y="45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79" y="160"/>
                    <a:pt x="179" y="160"/>
                    <a:pt x="179" y="160"/>
                  </a:cubicBezTo>
                  <a:cubicBezTo>
                    <a:pt x="179" y="161"/>
                    <a:pt x="179" y="161"/>
                    <a:pt x="179" y="161"/>
                  </a:cubicBezTo>
                  <a:cubicBezTo>
                    <a:pt x="163" y="177"/>
                    <a:pt x="163" y="177"/>
                    <a:pt x="163" y="177"/>
                  </a:cubicBezTo>
                  <a:cubicBezTo>
                    <a:pt x="136" y="237"/>
                    <a:pt x="136" y="237"/>
                    <a:pt x="136" y="237"/>
                  </a:cubicBezTo>
                  <a:cubicBezTo>
                    <a:pt x="137" y="270"/>
                    <a:pt x="137" y="270"/>
                    <a:pt x="137" y="270"/>
                  </a:cubicBezTo>
                  <a:cubicBezTo>
                    <a:pt x="136" y="271"/>
                    <a:pt x="136" y="271"/>
                    <a:pt x="136" y="271"/>
                  </a:cubicBezTo>
                  <a:cubicBezTo>
                    <a:pt x="79" y="304"/>
                    <a:pt x="79" y="304"/>
                    <a:pt x="79" y="304"/>
                  </a:cubicBezTo>
                  <a:cubicBezTo>
                    <a:pt x="76" y="310"/>
                    <a:pt x="76" y="310"/>
                    <a:pt x="76" y="310"/>
                  </a:cubicBezTo>
                  <a:cubicBezTo>
                    <a:pt x="84" y="327"/>
                    <a:pt x="84" y="327"/>
                    <a:pt x="84" y="327"/>
                  </a:cubicBezTo>
                  <a:cubicBezTo>
                    <a:pt x="84" y="328"/>
                    <a:pt x="84" y="328"/>
                    <a:pt x="84" y="328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78" y="351"/>
                    <a:pt x="78" y="351"/>
                    <a:pt x="78" y="351"/>
                  </a:cubicBezTo>
                  <a:cubicBezTo>
                    <a:pt x="55" y="348"/>
                    <a:pt x="55" y="348"/>
                    <a:pt x="55" y="348"/>
                  </a:cubicBezTo>
                  <a:cubicBezTo>
                    <a:pt x="50" y="376"/>
                    <a:pt x="50" y="376"/>
                    <a:pt x="50" y="376"/>
                  </a:cubicBezTo>
                  <a:cubicBezTo>
                    <a:pt x="20" y="376"/>
                    <a:pt x="20" y="376"/>
                    <a:pt x="20" y="376"/>
                  </a:cubicBezTo>
                  <a:cubicBezTo>
                    <a:pt x="14" y="387"/>
                    <a:pt x="14" y="387"/>
                    <a:pt x="14" y="387"/>
                  </a:cubicBezTo>
                  <a:cubicBezTo>
                    <a:pt x="14" y="387"/>
                    <a:pt x="14" y="387"/>
                    <a:pt x="14" y="387"/>
                  </a:cubicBezTo>
                  <a:cubicBezTo>
                    <a:pt x="6" y="405"/>
                    <a:pt x="6" y="405"/>
                    <a:pt x="6" y="405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7" y="485"/>
                    <a:pt x="7" y="485"/>
                    <a:pt x="7" y="485"/>
                  </a:cubicBezTo>
                  <a:cubicBezTo>
                    <a:pt x="8" y="487"/>
                    <a:pt x="8" y="487"/>
                    <a:pt x="8" y="487"/>
                  </a:cubicBezTo>
                  <a:cubicBezTo>
                    <a:pt x="8" y="501"/>
                    <a:pt x="8" y="501"/>
                    <a:pt x="8" y="501"/>
                  </a:cubicBezTo>
                  <a:cubicBezTo>
                    <a:pt x="20" y="517"/>
                    <a:pt x="20" y="517"/>
                    <a:pt x="20" y="517"/>
                  </a:cubicBezTo>
                  <a:cubicBezTo>
                    <a:pt x="21" y="519"/>
                    <a:pt x="21" y="519"/>
                    <a:pt x="21" y="519"/>
                  </a:cubicBezTo>
                  <a:cubicBezTo>
                    <a:pt x="21" y="532"/>
                    <a:pt x="21" y="532"/>
                    <a:pt x="21" y="532"/>
                  </a:cubicBezTo>
                  <a:cubicBezTo>
                    <a:pt x="55" y="529"/>
                    <a:pt x="55" y="529"/>
                    <a:pt x="55" y="529"/>
                  </a:cubicBezTo>
                  <a:cubicBezTo>
                    <a:pt x="57" y="526"/>
                    <a:pt x="57" y="526"/>
                    <a:pt x="57" y="526"/>
                  </a:cubicBezTo>
                  <a:cubicBezTo>
                    <a:pt x="57" y="525"/>
                    <a:pt x="57" y="525"/>
                    <a:pt x="57" y="525"/>
                  </a:cubicBezTo>
                  <a:cubicBezTo>
                    <a:pt x="58" y="525"/>
                    <a:pt x="58" y="525"/>
                    <a:pt x="58" y="525"/>
                  </a:cubicBezTo>
                  <a:cubicBezTo>
                    <a:pt x="58" y="524"/>
                    <a:pt x="58" y="524"/>
                    <a:pt x="58" y="524"/>
                  </a:cubicBezTo>
                  <a:cubicBezTo>
                    <a:pt x="68" y="512"/>
                    <a:pt x="68" y="512"/>
                    <a:pt x="68" y="512"/>
                  </a:cubicBezTo>
                  <a:cubicBezTo>
                    <a:pt x="47" y="493"/>
                    <a:pt x="47" y="493"/>
                    <a:pt x="47" y="493"/>
                  </a:cubicBezTo>
                  <a:cubicBezTo>
                    <a:pt x="45" y="490"/>
                    <a:pt x="45" y="490"/>
                    <a:pt x="45" y="490"/>
                  </a:cubicBezTo>
                  <a:cubicBezTo>
                    <a:pt x="33" y="481"/>
                    <a:pt x="33" y="481"/>
                    <a:pt x="33" y="481"/>
                  </a:cubicBezTo>
                  <a:cubicBezTo>
                    <a:pt x="32" y="480"/>
                    <a:pt x="32" y="480"/>
                    <a:pt x="32" y="480"/>
                  </a:cubicBezTo>
                  <a:cubicBezTo>
                    <a:pt x="31" y="479"/>
                    <a:pt x="31" y="479"/>
                    <a:pt x="31" y="479"/>
                  </a:cubicBezTo>
                  <a:cubicBezTo>
                    <a:pt x="31" y="458"/>
                    <a:pt x="31" y="458"/>
                    <a:pt x="31" y="458"/>
                  </a:cubicBezTo>
                  <a:cubicBezTo>
                    <a:pt x="49" y="458"/>
                    <a:pt x="49" y="458"/>
                    <a:pt x="49" y="458"/>
                  </a:cubicBezTo>
                  <a:cubicBezTo>
                    <a:pt x="51" y="450"/>
                    <a:pt x="51" y="450"/>
                    <a:pt x="51" y="450"/>
                  </a:cubicBezTo>
                  <a:cubicBezTo>
                    <a:pt x="44" y="429"/>
                    <a:pt x="44" y="429"/>
                    <a:pt x="44" y="429"/>
                  </a:cubicBezTo>
                  <a:cubicBezTo>
                    <a:pt x="85" y="429"/>
                    <a:pt x="85" y="429"/>
                    <a:pt x="85" y="429"/>
                  </a:cubicBezTo>
                  <a:cubicBezTo>
                    <a:pt x="158" y="394"/>
                    <a:pt x="158" y="394"/>
                    <a:pt x="158" y="394"/>
                  </a:cubicBezTo>
                  <a:cubicBezTo>
                    <a:pt x="167" y="379"/>
                    <a:pt x="167" y="379"/>
                    <a:pt x="167" y="379"/>
                  </a:cubicBezTo>
                  <a:cubicBezTo>
                    <a:pt x="169" y="373"/>
                    <a:pt x="169" y="373"/>
                    <a:pt x="169" y="373"/>
                  </a:cubicBezTo>
                  <a:cubicBezTo>
                    <a:pt x="184" y="380"/>
                    <a:pt x="184" y="380"/>
                    <a:pt x="184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6" y="383"/>
                    <a:pt x="186" y="383"/>
                    <a:pt x="186" y="383"/>
                  </a:cubicBezTo>
                  <a:cubicBezTo>
                    <a:pt x="192" y="390"/>
                    <a:pt x="192" y="390"/>
                    <a:pt x="192" y="390"/>
                  </a:cubicBezTo>
                  <a:cubicBezTo>
                    <a:pt x="200" y="389"/>
                    <a:pt x="200" y="389"/>
                    <a:pt x="200" y="389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222" y="373"/>
                    <a:pt x="222" y="373"/>
                    <a:pt x="222" y="373"/>
                  </a:cubicBezTo>
                  <a:cubicBezTo>
                    <a:pt x="245" y="378"/>
                    <a:pt x="245" y="378"/>
                    <a:pt x="245" y="378"/>
                  </a:cubicBezTo>
                  <a:cubicBezTo>
                    <a:pt x="255" y="362"/>
                    <a:pt x="255" y="362"/>
                    <a:pt x="255" y="362"/>
                  </a:cubicBezTo>
                  <a:cubicBezTo>
                    <a:pt x="256" y="361"/>
                    <a:pt x="256" y="361"/>
                    <a:pt x="256" y="361"/>
                  </a:cubicBezTo>
                  <a:cubicBezTo>
                    <a:pt x="256" y="360"/>
                    <a:pt x="256" y="360"/>
                    <a:pt x="256" y="360"/>
                  </a:cubicBezTo>
                  <a:cubicBezTo>
                    <a:pt x="258" y="359"/>
                    <a:pt x="258" y="359"/>
                    <a:pt x="258" y="359"/>
                  </a:cubicBezTo>
                  <a:cubicBezTo>
                    <a:pt x="283" y="351"/>
                    <a:pt x="283" y="351"/>
                    <a:pt x="283" y="351"/>
                  </a:cubicBezTo>
                  <a:cubicBezTo>
                    <a:pt x="287" y="314"/>
                    <a:pt x="287" y="314"/>
                    <a:pt x="287" y="314"/>
                  </a:cubicBezTo>
                  <a:cubicBezTo>
                    <a:pt x="314" y="337"/>
                    <a:pt x="314" y="337"/>
                    <a:pt x="314" y="337"/>
                  </a:cubicBezTo>
                  <a:cubicBezTo>
                    <a:pt x="324" y="340"/>
                    <a:pt x="324" y="340"/>
                    <a:pt x="324" y="340"/>
                  </a:cubicBezTo>
                  <a:cubicBezTo>
                    <a:pt x="330" y="333"/>
                    <a:pt x="330" y="333"/>
                    <a:pt x="330" y="333"/>
                  </a:cubicBezTo>
                  <a:cubicBezTo>
                    <a:pt x="326" y="253"/>
                    <a:pt x="326" y="253"/>
                    <a:pt x="326" y="253"/>
                  </a:cubicBezTo>
                  <a:cubicBezTo>
                    <a:pt x="326" y="251"/>
                    <a:pt x="326" y="251"/>
                    <a:pt x="326" y="251"/>
                  </a:cubicBezTo>
                  <a:cubicBezTo>
                    <a:pt x="326" y="247"/>
                    <a:pt x="326" y="247"/>
                    <a:pt x="326" y="247"/>
                  </a:cubicBezTo>
                  <a:cubicBezTo>
                    <a:pt x="344" y="250"/>
                    <a:pt x="344" y="250"/>
                    <a:pt x="344" y="250"/>
                  </a:cubicBezTo>
                  <a:cubicBezTo>
                    <a:pt x="345" y="250"/>
                    <a:pt x="345" y="250"/>
                    <a:pt x="345" y="250"/>
                  </a:cubicBezTo>
                  <a:cubicBezTo>
                    <a:pt x="345" y="250"/>
                    <a:pt x="347" y="251"/>
                    <a:pt x="348" y="251"/>
                  </a:cubicBezTo>
                  <a:cubicBezTo>
                    <a:pt x="348" y="251"/>
                    <a:pt x="348" y="252"/>
                    <a:pt x="349" y="252"/>
                  </a:cubicBezTo>
                  <a:cubicBezTo>
                    <a:pt x="357" y="264"/>
                    <a:pt x="377" y="304"/>
                    <a:pt x="377" y="304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9" y="297"/>
                    <a:pt x="419" y="297"/>
                    <a:pt x="419" y="297"/>
                  </a:cubicBezTo>
                  <a:cubicBezTo>
                    <a:pt x="425" y="285"/>
                    <a:pt x="425" y="285"/>
                    <a:pt x="425" y="285"/>
                  </a:cubicBezTo>
                  <a:cubicBezTo>
                    <a:pt x="414" y="276"/>
                    <a:pt x="414" y="276"/>
                    <a:pt x="414" y="276"/>
                  </a:cubicBezTo>
                  <a:cubicBezTo>
                    <a:pt x="411" y="272"/>
                    <a:pt x="411" y="272"/>
                    <a:pt x="411" y="272"/>
                  </a:cubicBezTo>
                  <a:cubicBezTo>
                    <a:pt x="435" y="264"/>
                    <a:pt x="435" y="264"/>
                    <a:pt x="435" y="264"/>
                  </a:cubicBezTo>
                  <a:cubicBezTo>
                    <a:pt x="437" y="262"/>
                    <a:pt x="437" y="262"/>
                    <a:pt x="437" y="262"/>
                  </a:cubicBezTo>
                  <a:cubicBezTo>
                    <a:pt x="438" y="261"/>
                    <a:pt x="438" y="261"/>
                    <a:pt x="438" y="261"/>
                  </a:cubicBezTo>
                  <a:cubicBezTo>
                    <a:pt x="448" y="272"/>
                    <a:pt x="448" y="272"/>
                    <a:pt x="448" y="272"/>
                  </a:cubicBezTo>
                  <a:cubicBezTo>
                    <a:pt x="456" y="268"/>
                    <a:pt x="456" y="268"/>
                    <a:pt x="456" y="268"/>
                  </a:cubicBezTo>
                  <a:cubicBezTo>
                    <a:pt x="456" y="252"/>
                    <a:pt x="456" y="252"/>
                    <a:pt x="456" y="252"/>
                  </a:cubicBezTo>
                  <a:cubicBezTo>
                    <a:pt x="462" y="251"/>
                    <a:pt x="462" y="251"/>
                    <a:pt x="462" y="251"/>
                  </a:cubicBezTo>
                  <a:cubicBezTo>
                    <a:pt x="479" y="251"/>
                    <a:pt x="479" y="251"/>
                    <a:pt x="479" y="251"/>
                  </a:cubicBezTo>
                  <a:cubicBezTo>
                    <a:pt x="492" y="252"/>
                    <a:pt x="502" y="258"/>
                    <a:pt x="509" y="268"/>
                  </a:cubicBezTo>
                  <a:cubicBezTo>
                    <a:pt x="511" y="272"/>
                    <a:pt x="511" y="272"/>
                    <a:pt x="511" y="272"/>
                  </a:cubicBezTo>
                  <a:cubicBezTo>
                    <a:pt x="518" y="247"/>
                    <a:pt x="518" y="247"/>
                    <a:pt x="518" y="247"/>
                  </a:cubicBezTo>
                  <a:cubicBezTo>
                    <a:pt x="523" y="240"/>
                    <a:pt x="531" y="239"/>
                    <a:pt x="544" y="245"/>
                  </a:cubicBezTo>
                  <a:cubicBezTo>
                    <a:pt x="546" y="246"/>
                    <a:pt x="546" y="246"/>
                    <a:pt x="546" y="246"/>
                  </a:cubicBezTo>
                  <a:cubicBezTo>
                    <a:pt x="546" y="247"/>
                    <a:pt x="546" y="247"/>
                    <a:pt x="546" y="247"/>
                  </a:cubicBezTo>
                  <a:cubicBezTo>
                    <a:pt x="547" y="248"/>
                    <a:pt x="547" y="248"/>
                    <a:pt x="547" y="248"/>
                  </a:cubicBezTo>
                  <a:cubicBezTo>
                    <a:pt x="548" y="249"/>
                    <a:pt x="550" y="250"/>
                    <a:pt x="551" y="250"/>
                  </a:cubicBezTo>
                  <a:cubicBezTo>
                    <a:pt x="556" y="248"/>
                    <a:pt x="575" y="235"/>
                    <a:pt x="606" y="211"/>
                  </a:cubicBezTo>
                  <a:cubicBezTo>
                    <a:pt x="606" y="195"/>
                    <a:pt x="615" y="186"/>
                    <a:pt x="628" y="182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28" name="Freeform 21"/>
            <p:cNvSpPr>
              <a:spLocks/>
            </p:cNvSpPr>
            <p:nvPr/>
          </p:nvSpPr>
          <p:spPr bwMode="auto">
            <a:xfrm>
              <a:off x="4637004" y="4465887"/>
              <a:ext cx="466675" cy="627779"/>
            </a:xfrm>
            <a:custGeom>
              <a:avLst/>
              <a:gdLst>
                <a:gd name="T0" fmla="*/ 2147483646 w 403"/>
                <a:gd name="T1" fmla="*/ 2147483646 h 545"/>
                <a:gd name="T2" fmla="*/ 2147483646 w 403"/>
                <a:gd name="T3" fmla="*/ 2147483646 h 545"/>
                <a:gd name="T4" fmla="*/ 2147483646 w 403"/>
                <a:gd name="T5" fmla="*/ 2147483646 h 545"/>
                <a:gd name="T6" fmla="*/ 2147483646 w 403"/>
                <a:gd name="T7" fmla="*/ 2147483646 h 545"/>
                <a:gd name="T8" fmla="*/ 2147483646 w 403"/>
                <a:gd name="T9" fmla="*/ 2147483646 h 545"/>
                <a:gd name="T10" fmla="*/ 2147483646 w 403"/>
                <a:gd name="T11" fmla="*/ 2147483646 h 545"/>
                <a:gd name="T12" fmla="*/ 2147483646 w 403"/>
                <a:gd name="T13" fmla="*/ 2147483646 h 545"/>
                <a:gd name="T14" fmla="*/ 2147483646 w 403"/>
                <a:gd name="T15" fmla="*/ 2147483646 h 545"/>
                <a:gd name="T16" fmla="*/ 2147483646 w 403"/>
                <a:gd name="T17" fmla="*/ 2147483646 h 545"/>
                <a:gd name="T18" fmla="*/ 2147483646 w 403"/>
                <a:gd name="T19" fmla="*/ 2147483646 h 545"/>
                <a:gd name="T20" fmla="*/ 2147483646 w 403"/>
                <a:gd name="T21" fmla="*/ 2147483646 h 545"/>
                <a:gd name="T22" fmla="*/ 2147483646 w 403"/>
                <a:gd name="T23" fmla="*/ 2147483646 h 545"/>
                <a:gd name="T24" fmla="*/ 2147483646 w 403"/>
                <a:gd name="T25" fmla="*/ 2147483646 h 545"/>
                <a:gd name="T26" fmla="*/ 2147483646 w 403"/>
                <a:gd name="T27" fmla="*/ 2147483646 h 545"/>
                <a:gd name="T28" fmla="*/ 0 w 403"/>
                <a:gd name="T29" fmla="*/ 2147483646 h 545"/>
                <a:gd name="T30" fmla="*/ 2147483646 w 403"/>
                <a:gd name="T31" fmla="*/ 2147483646 h 545"/>
                <a:gd name="T32" fmla="*/ 2147483646 w 403"/>
                <a:gd name="T33" fmla="*/ 2147483646 h 545"/>
                <a:gd name="T34" fmla="*/ 2147483646 w 403"/>
                <a:gd name="T35" fmla="*/ 2147483646 h 545"/>
                <a:gd name="T36" fmla="*/ 2147483646 w 403"/>
                <a:gd name="T37" fmla="*/ 2147483646 h 545"/>
                <a:gd name="T38" fmla="*/ 2147483646 w 403"/>
                <a:gd name="T39" fmla="*/ 2147483646 h 545"/>
                <a:gd name="T40" fmla="*/ 2147483646 w 403"/>
                <a:gd name="T41" fmla="*/ 2147483646 h 545"/>
                <a:gd name="T42" fmla="*/ 2147483646 w 403"/>
                <a:gd name="T43" fmla="*/ 2147483646 h 545"/>
                <a:gd name="T44" fmla="*/ 2147483646 w 403"/>
                <a:gd name="T45" fmla="*/ 2147483646 h 545"/>
                <a:gd name="T46" fmla="*/ 2147483646 w 403"/>
                <a:gd name="T47" fmla="*/ 2147483646 h 545"/>
                <a:gd name="T48" fmla="*/ 2147483646 w 403"/>
                <a:gd name="T49" fmla="*/ 2147483646 h 545"/>
                <a:gd name="T50" fmla="*/ 2147483646 w 403"/>
                <a:gd name="T51" fmla="*/ 2147483646 h 545"/>
                <a:gd name="T52" fmla="*/ 2147483646 w 403"/>
                <a:gd name="T53" fmla="*/ 2147483646 h 545"/>
                <a:gd name="T54" fmla="*/ 2147483646 w 403"/>
                <a:gd name="T55" fmla="*/ 2147483646 h 545"/>
                <a:gd name="T56" fmla="*/ 2147483646 w 403"/>
                <a:gd name="T57" fmla="*/ 2147483646 h 545"/>
                <a:gd name="T58" fmla="*/ 2147483646 w 403"/>
                <a:gd name="T59" fmla="*/ 2147483646 h 545"/>
                <a:gd name="T60" fmla="*/ 2147483646 w 403"/>
                <a:gd name="T61" fmla="*/ 2147483646 h 545"/>
                <a:gd name="T62" fmla="*/ 2147483646 w 403"/>
                <a:gd name="T63" fmla="*/ 2147483646 h 545"/>
                <a:gd name="T64" fmla="*/ 2147483646 w 403"/>
                <a:gd name="T65" fmla="*/ 2147483646 h 545"/>
                <a:gd name="T66" fmla="*/ 2147483646 w 403"/>
                <a:gd name="T67" fmla="*/ 2147483646 h 545"/>
                <a:gd name="T68" fmla="*/ 2147483646 w 403"/>
                <a:gd name="T69" fmla="*/ 2147483646 h 545"/>
                <a:gd name="T70" fmla="*/ 2147483646 w 403"/>
                <a:gd name="T71" fmla="*/ 2147483646 h 545"/>
                <a:gd name="T72" fmla="*/ 2147483646 w 403"/>
                <a:gd name="T73" fmla="*/ 2147483646 h 545"/>
                <a:gd name="T74" fmla="*/ 2147483646 w 403"/>
                <a:gd name="T75" fmla="*/ 2147483646 h 545"/>
                <a:gd name="T76" fmla="*/ 2147483646 w 403"/>
                <a:gd name="T77" fmla="*/ 2147483646 h 545"/>
                <a:gd name="T78" fmla="*/ 2147483646 w 403"/>
                <a:gd name="T79" fmla="*/ 2147483646 h 545"/>
                <a:gd name="T80" fmla="*/ 2147483646 w 403"/>
                <a:gd name="T81" fmla="*/ 2147483646 h 545"/>
                <a:gd name="T82" fmla="*/ 2147483646 w 403"/>
                <a:gd name="T83" fmla="*/ 2147483646 h 545"/>
                <a:gd name="T84" fmla="*/ 2147483646 w 403"/>
                <a:gd name="T85" fmla="*/ 2147483646 h 545"/>
                <a:gd name="T86" fmla="*/ 2147483646 w 403"/>
                <a:gd name="T87" fmla="*/ 2147483646 h 545"/>
                <a:gd name="T88" fmla="*/ 2147483646 w 403"/>
                <a:gd name="T89" fmla="*/ 2147483646 h 545"/>
                <a:gd name="T90" fmla="*/ 2147483646 w 403"/>
                <a:gd name="T91" fmla="*/ 2147483646 h 545"/>
                <a:gd name="T92" fmla="*/ 2147483646 w 403"/>
                <a:gd name="T93" fmla="*/ 2147483646 h 545"/>
                <a:gd name="T94" fmla="*/ 2147483646 w 403"/>
                <a:gd name="T95" fmla="*/ 2147483646 h 545"/>
                <a:gd name="T96" fmla="*/ 2147483646 w 403"/>
                <a:gd name="T97" fmla="*/ 2147483646 h 54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03"/>
                <a:gd name="T148" fmla="*/ 0 h 545"/>
                <a:gd name="T149" fmla="*/ 403 w 403"/>
                <a:gd name="T150" fmla="*/ 545 h 54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03" h="545">
                  <a:moveTo>
                    <a:pt x="316" y="21"/>
                  </a:moveTo>
                  <a:cubicBezTo>
                    <a:pt x="315" y="20"/>
                    <a:pt x="315" y="20"/>
                    <a:pt x="315" y="2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280" y="6"/>
                    <a:pt x="280" y="6"/>
                    <a:pt x="280" y="6"/>
                  </a:cubicBezTo>
                  <a:cubicBezTo>
                    <a:pt x="271" y="25"/>
                    <a:pt x="259" y="37"/>
                    <a:pt x="245" y="42"/>
                  </a:cubicBezTo>
                  <a:cubicBezTo>
                    <a:pt x="240" y="44"/>
                    <a:pt x="235" y="43"/>
                    <a:pt x="232" y="40"/>
                  </a:cubicBezTo>
                  <a:cubicBezTo>
                    <a:pt x="228" y="35"/>
                    <a:pt x="230" y="23"/>
                    <a:pt x="237" y="5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46" y="71"/>
                    <a:pt x="33" y="82"/>
                    <a:pt x="10" y="104"/>
                  </a:cubicBezTo>
                  <a:cubicBezTo>
                    <a:pt x="21" y="108"/>
                    <a:pt x="26" y="113"/>
                    <a:pt x="28" y="116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2" y="189"/>
                    <a:pt x="42" y="189"/>
                    <a:pt x="42" y="189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2" y="261"/>
                    <a:pt x="2" y="261"/>
                    <a:pt x="2" y="261"/>
                  </a:cubicBezTo>
                  <a:cubicBezTo>
                    <a:pt x="8" y="256"/>
                    <a:pt x="14" y="255"/>
                    <a:pt x="18" y="257"/>
                  </a:cubicBezTo>
                  <a:cubicBezTo>
                    <a:pt x="23" y="259"/>
                    <a:pt x="25" y="268"/>
                    <a:pt x="23" y="280"/>
                  </a:cubicBezTo>
                  <a:cubicBezTo>
                    <a:pt x="21" y="300"/>
                    <a:pt x="24" y="323"/>
                    <a:pt x="34" y="344"/>
                  </a:cubicBezTo>
                  <a:cubicBezTo>
                    <a:pt x="48" y="360"/>
                    <a:pt x="48" y="360"/>
                    <a:pt x="48" y="360"/>
                  </a:cubicBezTo>
                  <a:cubicBezTo>
                    <a:pt x="54" y="365"/>
                    <a:pt x="56" y="370"/>
                    <a:pt x="55" y="375"/>
                  </a:cubicBezTo>
                  <a:cubicBezTo>
                    <a:pt x="47" y="386"/>
                    <a:pt x="47" y="386"/>
                    <a:pt x="47" y="386"/>
                  </a:cubicBezTo>
                  <a:cubicBezTo>
                    <a:pt x="57" y="399"/>
                    <a:pt x="57" y="399"/>
                    <a:pt x="57" y="399"/>
                  </a:cubicBezTo>
                  <a:cubicBezTo>
                    <a:pt x="62" y="409"/>
                    <a:pt x="58" y="427"/>
                    <a:pt x="45" y="452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61" y="481"/>
                    <a:pt x="61" y="481"/>
                    <a:pt x="61" y="481"/>
                  </a:cubicBezTo>
                  <a:cubicBezTo>
                    <a:pt x="70" y="476"/>
                    <a:pt x="70" y="476"/>
                    <a:pt x="70" y="476"/>
                  </a:cubicBezTo>
                  <a:cubicBezTo>
                    <a:pt x="83" y="463"/>
                    <a:pt x="95" y="460"/>
                    <a:pt x="104" y="463"/>
                  </a:cubicBezTo>
                  <a:cubicBezTo>
                    <a:pt x="111" y="465"/>
                    <a:pt x="114" y="470"/>
                    <a:pt x="115" y="476"/>
                  </a:cubicBezTo>
                  <a:cubicBezTo>
                    <a:pt x="116" y="483"/>
                    <a:pt x="108" y="496"/>
                    <a:pt x="89" y="515"/>
                  </a:cubicBezTo>
                  <a:cubicBezTo>
                    <a:pt x="74" y="534"/>
                    <a:pt x="74" y="534"/>
                    <a:pt x="74" y="534"/>
                  </a:cubicBezTo>
                  <a:cubicBezTo>
                    <a:pt x="81" y="545"/>
                    <a:pt x="81" y="545"/>
                    <a:pt x="81" y="545"/>
                  </a:cubicBezTo>
                  <a:cubicBezTo>
                    <a:pt x="92" y="536"/>
                    <a:pt x="100" y="533"/>
                    <a:pt x="105" y="535"/>
                  </a:cubicBezTo>
                  <a:cubicBezTo>
                    <a:pt x="112" y="535"/>
                    <a:pt x="130" y="528"/>
                    <a:pt x="160" y="513"/>
                  </a:cubicBezTo>
                  <a:cubicBezTo>
                    <a:pt x="170" y="507"/>
                    <a:pt x="182" y="513"/>
                    <a:pt x="198" y="528"/>
                  </a:cubicBezTo>
                  <a:cubicBezTo>
                    <a:pt x="205" y="525"/>
                    <a:pt x="205" y="525"/>
                    <a:pt x="205" y="525"/>
                  </a:cubicBezTo>
                  <a:cubicBezTo>
                    <a:pt x="204" y="513"/>
                    <a:pt x="204" y="513"/>
                    <a:pt x="204" y="513"/>
                  </a:cubicBezTo>
                  <a:cubicBezTo>
                    <a:pt x="200" y="510"/>
                    <a:pt x="200" y="510"/>
                    <a:pt x="200" y="510"/>
                  </a:cubicBezTo>
                  <a:cubicBezTo>
                    <a:pt x="198" y="507"/>
                    <a:pt x="200" y="504"/>
                    <a:pt x="204" y="501"/>
                  </a:cubicBezTo>
                  <a:cubicBezTo>
                    <a:pt x="198" y="481"/>
                    <a:pt x="198" y="481"/>
                    <a:pt x="198" y="481"/>
                  </a:cubicBezTo>
                  <a:cubicBezTo>
                    <a:pt x="197" y="478"/>
                    <a:pt x="197" y="474"/>
                    <a:pt x="198" y="470"/>
                  </a:cubicBezTo>
                  <a:cubicBezTo>
                    <a:pt x="201" y="467"/>
                    <a:pt x="206" y="465"/>
                    <a:pt x="210" y="463"/>
                  </a:cubicBezTo>
                  <a:cubicBezTo>
                    <a:pt x="219" y="455"/>
                    <a:pt x="219" y="455"/>
                    <a:pt x="219" y="455"/>
                  </a:cubicBezTo>
                  <a:cubicBezTo>
                    <a:pt x="214" y="442"/>
                    <a:pt x="214" y="442"/>
                    <a:pt x="214" y="442"/>
                  </a:cubicBezTo>
                  <a:cubicBezTo>
                    <a:pt x="214" y="441"/>
                    <a:pt x="214" y="441"/>
                    <a:pt x="214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0"/>
                    <a:pt x="215" y="440"/>
                    <a:pt x="215" y="440"/>
                  </a:cubicBezTo>
                  <a:cubicBezTo>
                    <a:pt x="219" y="433"/>
                    <a:pt x="219" y="428"/>
                    <a:pt x="218" y="425"/>
                  </a:cubicBezTo>
                  <a:cubicBezTo>
                    <a:pt x="214" y="418"/>
                    <a:pt x="217" y="412"/>
                    <a:pt x="226" y="405"/>
                  </a:cubicBezTo>
                  <a:cubicBezTo>
                    <a:pt x="237" y="394"/>
                    <a:pt x="237" y="394"/>
                    <a:pt x="237" y="394"/>
                  </a:cubicBezTo>
                  <a:cubicBezTo>
                    <a:pt x="235" y="392"/>
                    <a:pt x="235" y="392"/>
                    <a:pt x="235" y="392"/>
                  </a:cubicBezTo>
                  <a:cubicBezTo>
                    <a:pt x="232" y="389"/>
                    <a:pt x="232" y="389"/>
                    <a:pt x="232" y="389"/>
                  </a:cubicBezTo>
                  <a:cubicBezTo>
                    <a:pt x="246" y="383"/>
                    <a:pt x="246" y="383"/>
                    <a:pt x="246" y="383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6" y="360"/>
                    <a:pt x="251" y="351"/>
                    <a:pt x="266" y="341"/>
                  </a:cubicBezTo>
                  <a:cubicBezTo>
                    <a:pt x="272" y="335"/>
                    <a:pt x="272" y="335"/>
                    <a:pt x="272" y="335"/>
                  </a:cubicBezTo>
                  <a:cubicBezTo>
                    <a:pt x="272" y="335"/>
                    <a:pt x="272" y="335"/>
                    <a:pt x="272" y="335"/>
                  </a:cubicBezTo>
                  <a:cubicBezTo>
                    <a:pt x="256" y="317"/>
                    <a:pt x="256" y="317"/>
                    <a:pt x="256" y="317"/>
                  </a:cubicBezTo>
                  <a:cubicBezTo>
                    <a:pt x="251" y="310"/>
                    <a:pt x="253" y="300"/>
                    <a:pt x="263" y="291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6" y="254"/>
                    <a:pt x="296" y="254"/>
                    <a:pt x="296" y="254"/>
                  </a:cubicBezTo>
                  <a:cubicBezTo>
                    <a:pt x="290" y="252"/>
                    <a:pt x="288" y="240"/>
                    <a:pt x="291" y="222"/>
                  </a:cubicBezTo>
                  <a:cubicBezTo>
                    <a:pt x="295" y="194"/>
                    <a:pt x="308" y="180"/>
                    <a:pt x="330" y="177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46" y="184"/>
                    <a:pt x="346" y="184"/>
                    <a:pt x="346" y="184"/>
                  </a:cubicBezTo>
                  <a:cubicBezTo>
                    <a:pt x="361" y="184"/>
                    <a:pt x="361" y="184"/>
                    <a:pt x="361" y="184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6" y="166"/>
                    <a:pt x="376" y="166"/>
                    <a:pt x="376" y="166"/>
                  </a:cubicBezTo>
                  <a:cubicBezTo>
                    <a:pt x="392" y="156"/>
                    <a:pt x="392" y="156"/>
                    <a:pt x="392" y="156"/>
                  </a:cubicBezTo>
                  <a:cubicBezTo>
                    <a:pt x="390" y="141"/>
                    <a:pt x="390" y="141"/>
                    <a:pt x="390" y="141"/>
                  </a:cubicBezTo>
                  <a:cubicBezTo>
                    <a:pt x="390" y="138"/>
                    <a:pt x="390" y="138"/>
                    <a:pt x="390" y="138"/>
                  </a:cubicBezTo>
                  <a:cubicBezTo>
                    <a:pt x="392" y="136"/>
                    <a:pt x="392" y="136"/>
                    <a:pt x="392" y="136"/>
                  </a:cubicBezTo>
                  <a:cubicBezTo>
                    <a:pt x="397" y="134"/>
                    <a:pt x="397" y="134"/>
                    <a:pt x="397" y="134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3" y="126"/>
                    <a:pt x="403" y="126"/>
                    <a:pt x="403" y="126"/>
                  </a:cubicBezTo>
                  <a:cubicBezTo>
                    <a:pt x="392" y="108"/>
                    <a:pt x="392" y="108"/>
                    <a:pt x="392" y="108"/>
                  </a:cubicBezTo>
                  <a:cubicBezTo>
                    <a:pt x="382" y="95"/>
                    <a:pt x="372" y="82"/>
                    <a:pt x="366" y="67"/>
                  </a:cubicBezTo>
                  <a:cubicBezTo>
                    <a:pt x="361" y="58"/>
                    <a:pt x="362" y="47"/>
                    <a:pt x="369" y="36"/>
                  </a:cubicBezTo>
                  <a:cubicBezTo>
                    <a:pt x="350" y="24"/>
                    <a:pt x="350" y="24"/>
                    <a:pt x="350" y="24"/>
                  </a:cubicBezTo>
                  <a:lnTo>
                    <a:pt x="316" y="21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29" name="Freeform 22"/>
            <p:cNvSpPr>
              <a:spLocks/>
            </p:cNvSpPr>
            <p:nvPr/>
          </p:nvSpPr>
          <p:spPr bwMode="auto">
            <a:xfrm>
              <a:off x="4878775" y="4631190"/>
              <a:ext cx="429191" cy="523769"/>
            </a:xfrm>
            <a:custGeom>
              <a:avLst/>
              <a:gdLst>
                <a:gd name="T0" fmla="*/ 2147483646 w 371"/>
                <a:gd name="T1" fmla="*/ 2147483646 h 456"/>
                <a:gd name="T2" fmla="*/ 2147483646 w 371"/>
                <a:gd name="T3" fmla="*/ 2147483646 h 456"/>
                <a:gd name="T4" fmla="*/ 2147483646 w 371"/>
                <a:gd name="T5" fmla="*/ 2147483646 h 456"/>
                <a:gd name="T6" fmla="*/ 2147483646 w 371"/>
                <a:gd name="T7" fmla="*/ 2147483646 h 456"/>
                <a:gd name="T8" fmla="*/ 2147483646 w 371"/>
                <a:gd name="T9" fmla="*/ 2147483646 h 456"/>
                <a:gd name="T10" fmla="*/ 2147483646 w 371"/>
                <a:gd name="T11" fmla="*/ 2147483646 h 456"/>
                <a:gd name="T12" fmla="*/ 2147483646 w 371"/>
                <a:gd name="T13" fmla="*/ 2147483646 h 456"/>
                <a:gd name="T14" fmla="*/ 2147483646 w 371"/>
                <a:gd name="T15" fmla="*/ 2147483646 h 456"/>
                <a:gd name="T16" fmla="*/ 2147483646 w 371"/>
                <a:gd name="T17" fmla="*/ 2147483646 h 456"/>
                <a:gd name="T18" fmla="*/ 2147483646 w 371"/>
                <a:gd name="T19" fmla="*/ 2147483646 h 456"/>
                <a:gd name="T20" fmla="*/ 2147483646 w 371"/>
                <a:gd name="T21" fmla="*/ 2147483646 h 456"/>
                <a:gd name="T22" fmla="*/ 2147483646 w 371"/>
                <a:gd name="T23" fmla="*/ 2147483646 h 456"/>
                <a:gd name="T24" fmla="*/ 2147483646 w 371"/>
                <a:gd name="T25" fmla="*/ 2147483646 h 456"/>
                <a:gd name="T26" fmla="*/ 2147483646 w 371"/>
                <a:gd name="T27" fmla="*/ 2147483646 h 456"/>
                <a:gd name="T28" fmla="*/ 2147483646 w 371"/>
                <a:gd name="T29" fmla="*/ 2147483646 h 456"/>
                <a:gd name="T30" fmla="*/ 2147483646 w 371"/>
                <a:gd name="T31" fmla="*/ 2147483646 h 456"/>
                <a:gd name="T32" fmla="*/ 0 w 371"/>
                <a:gd name="T33" fmla="*/ 2147483646 h 456"/>
                <a:gd name="T34" fmla="*/ 2147483646 w 371"/>
                <a:gd name="T35" fmla="*/ 2147483646 h 456"/>
                <a:gd name="T36" fmla="*/ 2147483646 w 371"/>
                <a:gd name="T37" fmla="*/ 2147483646 h 456"/>
                <a:gd name="T38" fmla="*/ 2147483646 w 371"/>
                <a:gd name="T39" fmla="*/ 2147483646 h 456"/>
                <a:gd name="T40" fmla="*/ 2147483646 w 371"/>
                <a:gd name="T41" fmla="*/ 2147483646 h 456"/>
                <a:gd name="T42" fmla="*/ 2147483646 w 371"/>
                <a:gd name="T43" fmla="*/ 2147483646 h 456"/>
                <a:gd name="T44" fmla="*/ 2147483646 w 371"/>
                <a:gd name="T45" fmla="*/ 2147483646 h 456"/>
                <a:gd name="T46" fmla="*/ 2147483646 w 371"/>
                <a:gd name="T47" fmla="*/ 2147483646 h 456"/>
                <a:gd name="T48" fmla="*/ 2147483646 w 371"/>
                <a:gd name="T49" fmla="*/ 2147483646 h 456"/>
                <a:gd name="T50" fmla="*/ 2147483646 w 371"/>
                <a:gd name="T51" fmla="*/ 2147483646 h 456"/>
                <a:gd name="T52" fmla="*/ 2147483646 w 371"/>
                <a:gd name="T53" fmla="*/ 2147483646 h 456"/>
                <a:gd name="T54" fmla="*/ 2147483646 w 371"/>
                <a:gd name="T55" fmla="*/ 2147483646 h 456"/>
                <a:gd name="T56" fmla="*/ 2147483646 w 371"/>
                <a:gd name="T57" fmla="*/ 2147483646 h 456"/>
                <a:gd name="T58" fmla="*/ 2147483646 w 371"/>
                <a:gd name="T59" fmla="*/ 2147483646 h 456"/>
                <a:gd name="T60" fmla="*/ 2147483646 w 371"/>
                <a:gd name="T61" fmla="*/ 2147483646 h 456"/>
                <a:gd name="T62" fmla="*/ 2147483646 w 371"/>
                <a:gd name="T63" fmla="*/ 2147483646 h 456"/>
                <a:gd name="T64" fmla="*/ 2147483646 w 371"/>
                <a:gd name="T65" fmla="*/ 2147483646 h 456"/>
                <a:gd name="T66" fmla="*/ 2147483646 w 371"/>
                <a:gd name="T67" fmla="*/ 2147483646 h 456"/>
                <a:gd name="T68" fmla="*/ 2147483646 w 371"/>
                <a:gd name="T69" fmla="*/ 2147483646 h 456"/>
                <a:gd name="T70" fmla="*/ 2147483646 w 371"/>
                <a:gd name="T71" fmla="*/ 2147483646 h 456"/>
                <a:gd name="T72" fmla="*/ 2147483646 w 371"/>
                <a:gd name="T73" fmla="*/ 2147483646 h 456"/>
                <a:gd name="T74" fmla="*/ 2147483646 w 371"/>
                <a:gd name="T75" fmla="*/ 2147483646 h 456"/>
                <a:gd name="T76" fmla="*/ 2147483646 w 371"/>
                <a:gd name="T77" fmla="*/ 2147483646 h 456"/>
                <a:gd name="T78" fmla="*/ 2147483646 w 371"/>
                <a:gd name="T79" fmla="*/ 2147483646 h 456"/>
                <a:gd name="T80" fmla="*/ 2147483646 w 371"/>
                <a:gd name="T81" fmla="*/ 2147483646 h 456"/>
                <a:gd name="T82" fmla="*/ 2147483646 w 371"/>
                <a:gd name="T83" fmla="*/ 2147483646 h 456"/>
                <a:gd name="T84" fmla="*/ 2147483646 w 371"/>
                <a:gd name="T85" fmla="*/ 2147483646 h 456"/>
                <a:gd name="T86" fmla="*/ 2147483646 w 371"/>
                <a:gd name="T87" fmla="*/ 2147483646 h 456"/>
                <a:gd name="T88" fmla="*/ 2147483646 w 371"/>
                <a:gd name="T89" fmla="*/ 2147483646 h 456"/>
                <a:gd name="T90" fmla="*/ 2147483646 w 371"/>
                <a:gd name="T91" fmla="*/ 2147483646 h 456"/>
                <a:gd name="T92" fmla="*/ 2147483646 w 371"/>
                <a:gd name="T93" fmla="*/ 2147483646 h 456"/>
                <a:gd name="T94" fmla="*/ 2147483646 w 371"/>
                <a:gd name="T95" fmla="*/ 2147483646 h 456"/>
                <a:gd name="T96" fmla="*/ 2147483646 w 371"/>
                <a:gd name="T97" fmla="*/ 2147483646 h 456"/>
                <a:gd name="T98" fmla="*/ 2147483646 w 371"/>
                <a:gd name="T99" fmla="*/ 2147483646 h 456"/>
                <a:gd name="T100" fmla="*/ 2147483646 w 371"/>
                <a:gd name="T101" fmla="*/ 2147483646 h 456"/>
                <a:gd name="T102" fmla="*/ 2147483646 w 371"/>
                <a:gd name="T103" fmla="*/ 889434824 h 456"/>
                <a:gd name="T104" fmla="*/ 2147483646 w 371"/>
                <a:gd name="T105" fmla="*/ 2147483646 h 45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71"/>
                <a:gd name="T160" fmla="*/ 0 h 456"/>
                <a:gd name="T161" fmla="*/ 371 w 371"/>
                <a:gd name="T162" fmla="*/ 456 h 45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71" h="456">
                  <a:moveTo>
                    <a:pt x="194" y="20"/>
                  </a:moveTo>
                  <a:cubicBezTo>
                    <a:pt x="192" y="21"/>
                    <a:pt x="192" y="21"/>
                    <a:pt x="192" y="21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7" y="54"/>
                    <a:pt x="157" y="54"/>
                    <a:pt x="157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05" y="51"/>
                    <a:pt x="97" y="61"/>
                    <a:pt x="94" y="81"/>
                  </a:cubicBezTo>
                  <a:cubicBezTo>
                    <a:pt x="93" y="99"/>
                    <a:pt x="93" y="99"/>
                    <a:pt x="93" y="99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7" y="125"/>
                    <a:pt x="97" y="125"/>
                    <a:pt x="97" y="125"/>
                  </a:cubicBezTo>
                  <a:cubicBezTo>
                    <a:pt x="62" y="155"/>
                    <a:pt x="62" y="155"/>
                    <a:pt x="62" y="155"/>
                  </a:cubicBezTo>
                  <a:cubicBezTo>
                    <a:pt x="57" y="162"/>
                    <a:pt x="55" y="167"/>
                    <a:pt x="57" y="170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71" y="184"/>
                    <a:pt x="75" y="189"/>
                    <a:pt x="74" y="193"/>
                  </a:cubicBezTo>
                  <a:cubicBezTo>
                    <a:pt x="74" y="196"/>
                    <a:pt x="73" y="200"/>
                    <a:pt x="71" y="202"/>
                  </a:cubicBezTo>
                  <a:cubicBezTo>
                    <a:pt x="48" y="221"/>
                    <a:pt x="48" y="221"/>
                    <a:pt x="48" y="221"/>
                  </a:cubicBezTo>
                  <a:cubicBezTo>
                    <a:pt x="49" y="226"/>
                    <a:pt x="49" y="234"/>
                    <a:pt x="48" y="244"/>
                  </a:cubicBezTo>
                  <a:cubicBezTo>
                    <a:pt x="48" y="247"/>
                    <a:pt x="48" y="247"/>
                    <a:pt x="48" y="247"/>
                  </a:cubicBezTo>
                  <a:cubicBezTo>
                    <a:pt x="47" y="248"/>
                    <a:pt x="47" y="248"/>
                    <a:pt x="47" y="248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39" y="257"/>
                    <a:pt x="37" y="260"/>
                    <a:pt x="31" y="265"/>
                  </a:cubicBezTo>
                  <a:cubicBezTo>
                    <a:pt x="20" y="277"/>
                    <a:pt x="20" y="277"/>
                    <a:pt x="20" y="277"/>
                  </a:cubicBezTo>
                  <a:cubicBezTo>
                    <a:pt x="20" y="278"/>
                    <a:pt x="20" y="278"/>
                    <a:pt x="20" y="278"/>
                  </a:cubicBezTo>
                  <a:cubicBezTo>
                    <a:pt x="22" y="283"/>
                    <a:pt x="22" y="289"/>
                    <a:pt x="18" y="299"/>
                  </a:cubicBezTo>
                  <a:cubicBezTo>
                    <a:pt x="23" y="309"/>
                    <a:pt x="23" y="317"/>
                    <a:pt x="18" y="320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5" y="332"/>
                    <a:pt x="5" y="332"/>
                    <a:pt x="5" y="332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7" y="361"/>
                    <a:pt x="7" y="361"/>
                    <a:pt x="7" y="361"/>
                  </a:cubicBezTo>
                  <a:cubicBezTo>
                    <a:pt x="9" y="361"/>
                    <a:pt x="9" y="361"/>
                    <a:pt x="9" y="361"/>
                  </a:cubicBezTo>
                  <a:cubicBezTo>
                    <a:pt x="27" y="359"/>
                    <a:pt x="46" y="359"/>
                    <a:pt x="67" y="361"/>
                  </a:cubicBezTo>
                  <a:cubicBezTo>
                    <a:pt x="69" y="361"/>
                    <a:pt x="69" y="361"/>
                    <a:pt x="69" y="361"/>
                  </a:cubicBezTo>
                  <a:cubicBezTo>
                    <a:pt x="69" y="362"/>
                    <a:pt x="69" y="362"/>
                    <a:pt x="69" y="362"/>
                  </a:cubicBezTo>
                  <a:cubicBezTo>
                    <a:pt x="93" y="385"/>
                    <a:pt x="93" y="385"/>
                    <a:pt x="93" y="385"/>
                  </a:cubicBezTo>
                  <a:cubicBezTo>
                    <a:pt x="93" y="386"/>
                    <a:pt x="93" y="386"/>
                    <a:pt x="93" y="386"/>
                  </a:cubicBezTo>
                  <a:cubicBezTo>
                    <a:pt x="94" y="386"/>
                    <a:pt x="94" y="386"/>
                    <a:pt x="94" y="386"/>
                  </a:cubicBezTo>
                  <a:cubicBezTo>
                    <a:pt x="107" y="425"/>
                    <a:pt x="107" y="425"/>
                    <a:pt x="107" y="425"/>
                  </a:cubicBezTo>
                  <a:cubicBezTo>
                    <a:pt x="136" y="452"/>
                    <a:pt x="136" y="452"/>
                    <a:pt x="136" y="452"/>
                  </a:cubicBezTo>
                  <a:cubicBezTo>
                    <a:pt x="148" y="456"/>
                    <a:pt x="148" y="456"/>
                    <a:pt x="148" y="456"/>
                  </a:cubicBezTo>
                  <a:cubicBezTo>
                    <a:pt x="149" y="423"/>
                    <a:pt x="149" y="423"/>
                    <a:pt x="149" y="423"/>
                  </a:cubicBezTo>
                  <a:cubicBezTo>
                    <a:pt x="175" y="450"/>
                    <a:pt x="175" y="450"/>
                    <a:pt x="175" y="450"/>
                  </a:cubicBezTo>
                  <a:cubicBezTo>
                    <a:pt x="179" y="446"/>
                    <a:pt x="179" y="446"/>
                    <a:pt x="179" y="446"/>
                  </a:cubicBezTo>
                  <a:cubicBezTo>
                    <a:pt x="198" y="406"/>
                    <a:pt x="198" y="406"/>
                    <a:pt x="198" y="406"/>
                  </a:cubicBezTo>
                  <a:cubicBezTo>
                    <a:pt x="201" y="384"/>
                    <a:pt x="201" y="384"/>
                    <a:pt x="201" y="384"/>
                  </a:cubicBezTo>
                  <a:cubicBezTo>
                    <a:pt x="205" y="385"/>
                    <a:pt x="205" y="385"/>
                    <a:pt x="205" y="385"/>
                  </a:cubicBezTo>
                  <a:cubicBezTo>
                    <a:pt x="207" y="385"/>
                    <a:pt x="207" y="385"/>
                    <a:pt x="207" y="385"/>
                  </a:cubicBezTo>
                  <a:cubicBezTo>
                    <a:pt x="227" y="386"/>
                    <a:pt x="227" y="386"/>
                    <a:pt x="227" y="386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67"/>
                    <a:pt x="226" y="367"/>
                    <a:pt x="226" y="367"/>
                  </a:cubicBezTo>
                  <a:cubicBezTo>
                    <a:pt x="226" y="365"/>
                    <a:pt x="226" y="365"/>
                    <a:pt x="226" y="365"/>
                  </a:cubicBezTo>
                  <a:cubicBezTo>
                    <a:pt x="229" y="365"/>
                    <a:pt x="229" y="365"/>
                    <a:pt x="229" y="365"/>
                  </a:cubicBezTo>
                  <a:cubicBezTo>
                    <a:pt x="255" y="366"/>
                    <a:pt x="255" y="366"/>
                    <a:pt x="255" y="366"/>
                  </a:cubicBezTo>
                  <a:cubicBezTo>
                    <a:pt x="269" y="353"/>
                    <a:pt x="275" y="341"/>
                    <a:pt x="275" y="332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301" y="290"/>
                    <a:pt x="301" y="290"/>
                    <a:pt x="301" y="290"/>
                  </a:cubicBezTo>
                  <a:cubicBezTo>
                    <a:pt x="290" y="280"/>
                    <a:pt x="290" y="280"/>
                    <a:pt x="290" y="280"/>
                  </a:cubicBezTo>
                  <a:cubicBezTo>
                    <a:pt x="287" y="276"/>
                    <a:pt x="287" y="276"/>
                    <a:pt x="287" y="276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24" y="264"/>
                    <a:pt x="324" y="264"/>
                    <a:pt x="324" y="264"/>
                  </a:cubicBezTo>
                  <a:cubicBezTo>
                    <a:pt x="324" y="261"/>
                    <a:pt x="324" y="261"/>
                    <a:pt x="324" y="261"/>
                  </a:cubicBezTo>
                  <a:cubicBezTo>
                    <a:pt x="315" y="242"/>
                    <a:pt x="315" y="242"/>
                    <a:pt x="315" y="242"/>
                  </a:cubicBezTo>
                  <a:cubicBezTo>
                    <a:pt x="319" y="239"/>
                    <a:pt x="319" y="239"/>
                    <a:pt x="319" y="239"/>
                  </a:cubicBezTo>
                  <a:cubicBezTo>
                    <a:pt x="324" y="236"/>
                    <a:pt x="324" y="236"/>
                    <a:pt x="324" y="236"/>
                  </a:cubicBezTo>
                  <a:cubicBezTo>
                    <a:pt x="322" y="228"/>
                    <a:pt x="322" y="228"/>
                    <a:pt x="322" y="228"/>
                  </a:cubicBezTo>
                  <a:cubicBezTo>
                    <a:pt x="311" y="208"/>
                    <a:pt x="311" y="208"/>
                    <a:pt x="311" y="208"/>
                  </a:cubicBezTo>
                  <a:cubicBezTo>
                    <a:pt x="313" y="207"/>
                    <a:pt x="313" y="207"/>
                    <a:pt x="313" y="207"/>
                  </a:cubicBezTo>
                  <a:cubicBezTo>
                    <a:pt x="315" y="205"/>
                    <a:pt x="315" y="205"/>
                    <a:pt x="315" y="205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45" y="177"/>
                    <a:pt x="345" y="177"/>
                    <a:pt x="345" y="177"/>
                  </a:cubicBezTo>
                  <a:cubicBezTo>
                    <a:pt x="321" y="165"/>
                    <a:pt x="308" y="154"/>
                    <a:pt x="310" y="149"/>
                  </a:cubicBezTo>
                  <a:cubicBezTo>
                    <a:pt x="311" y="145"/>
                    <a:pt x="313" y="144"/>
                    <a:pt x="319" y="144"/>
                  </a:cubicBezTo>
                  <a:cubicBezTo>
                    <a:pt x="350" y="149"/>
                    <a:pt x="350" y="149"/>
                    <a:pt x="350" y="149"/>
                  </a:cubicBezTo>
                  <a:cubicBezTo>
                    <a:pt x="351" y="130"/>
                    <a:pt x="351" y="130"/>
                    <a:pt x="351" y="130"/>
                  </a:cubicBezTo>
                  <a:cubicBezTo>
                    <a:pt x="351" y="128"/>
                    <a:pt x="351" y="128"/>
                    <a:pt x="351" y="128"/>
                  </a:cubicBezTo>
                  <a:cubicBezTo>
                    <a:pt x="367" y="112"/>
                    <a:pt x="367" y="112"/>
                    <a:pt x="367" y="112"/>
                  </a:cubicBezTo>
                  <a:cubicBezTo>
                    <a:pt x="371" y="100"/>
                    <a:pt x="371" y="100"/>
                    <a:pt x="371" y="100"/>
                  </a:cubicBezTo>
                  <a:cubicBezTo>
                    <a:pt x="365" y="98"/>
                    <a:pt x="361" y="94"/>
                    <a:pt x="357" y="90"/>
                  </a:cubicBezTo>
                  <a:cubicBezTo>
                    <a:pt x="356" y="88"/>
                    <a:pt x="356" y="88"/>
                    <a:pt x="356" y="88"/>
                  </a:cubicBezTo>
                  <a:cubicBezTo>
                    <a:pt x="356" y="86"/>
                    <a:pt x="356" y="86"/>
                    <a:pt x="356" y="86"/>
                  </a:cubicBezTo>
                  <a:cubicBezTo>
                    <a:pt x="357" y="80"/>
                    <a:pt x="357" y="80"/>
                    <a:pt x="357" y="80"/>
                  </a:cubicBezTo>
                  <a:cubicBezTo>
                    <a:pt x="356" y="78"/>
                    <a:pt x="356" y="78"/>
                    <a:pt x="356" y="78"/>
                  </a:cubicBezTo>
                  <a:cubicBezTo>
                    <a:pt x="353" y="77"/>
                    <a:pt x="353" y="77"/>
                    <a:pt x="353" y="77"/>
                  </a:cubicBezTo>
                  <a:cubicBezTo>
                    <a:pt x="352" y="78"/>
                    <a:pt x="352" y="78"/>
                    <a:pt x="352" y="78"/>
                  </a:cubicBezTo>
                  <a:cubicBezTo>
                    <a:pt x="350" y="82"/>
                    <a:pt x="345" y="86"/>
                    <a:pt x="338" y="86"/>
                  </a:cubicBezTo>
                  <a:cubicBezTo>
                    <a:pt x="326" y="86"/>
                    <a:pt x="316" y="80"/>
                    <a:pt x="309" y="73"/>
                  </a:cubicBezTo>
                  <a:cubicBezTo>
                    <a:pt x="309" y="72"/>
                    <a:pt x="309" y="72"/>
                    <a:pt x="309" y="72"/>
                  </a:cubicBezTo>
                  <a:cubicBezTo>
                    <a:pt x="308" y="72"/>
                    <a:pt x="308" y="72"/>
                    <a:pt x="308" y="72"/>
                  </a:cubicBezTo>
                  <a:cubicBezTo>
                    <a:pt x="300" y="57"/>
                    <a:pt x="300" y="57"/>
                    <a:pt x="300" y="57"/>
                  </a:cubicBezTo>
                  <a:cubicBezTo>
                    <a:pt x="297" y="59"/>
                    <a:pt x="297" y="59"/>
                    <a:pt x="297" y="59"/>
                  </a:cubicBezTo>
                  <a:cubicBezTo>
                    <a:pt x="296" y="66"/>
                    <a:pt x="292" y="72"/>
                    <a:pt x="285" y="77"/>
                  </a:cubicBezTo>
                  <a:cubicBezTo>
                    <a:pt x="271" y="84"/>
                    <a:pt x="258" y="86"/>
                    <a:pt x="246" y="80"/>
                  </a:cubicBezTo>
                  <a:cubicBezTo>
                    <a:pt x="237" y="77"/>
                    <a:pt x="232" y="71"/>
                    <a:pt x="229" y="6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3" y="20"/>
                    <a:pt x="218" y="9"/>
                    <a:pt x="212" y="5"/>
                  </a:cubicBezTo>
                  <a:cubicBezTo>
                    <a:pt x="206" y="1"/>
                    <a:pt x="199" y="0"/>
                    <a:pt x="194" y="1"/>
                  </a:cubicBezTo>
                  <a:cubicBezTo>
                    <a:pt x="195" y="19"/>
                    <a:pt x="195" y="19"/>
                    <a:pt x="195" y="19"/>
                  </a:cubicBezTo>
                  <a:lnTo>
                    <a:pt x="194" y="2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30" name="Freeform 23"/>
            <p:cNvSpPr>
              <a:spLocks/>
            </p:cNvSpPr>
            <p:nvPr/>
          </p:nvSpPr>
          <p:spPr bwMode="auto">
            <a:xfrm>
              <a:off x="5066194" y="4298725"/>
              <a:ext cx="372965" cy="429044"/>
            </a:xfrm>
            <a:custGeom>
              <a:avLst/>
              <a:gdLst>
                <a:gd name="T0" fmla="*/ 2147483646 w 322"/>
                <a:gd name="T1" fmla="*/ 2147483646 h 372"/>
                <a:gd name="T2" fmla="*/ 2147483646 w 322"/>
                <a:gd name="T3" fmla="*/ 2147483646 h 372"/>
                <a:gd name="T4" fmla="*/ 2147483646 w 322"/>
                <a:gd name="T5" fmla="*/ 2147483646 h 372"/>
                <a:gd name="T6" fmla="*/ 2147483646 w 322"/>
                <a:gd name="T7" fmla="*/ 2147483646 h 372"/>
                <a:gd name="T8" fmla="*/ 2147483646 w 322"/>
                <a:gd name="T9" fmla="*/ 2147483646 h 372"/>
                <a:gd name="T10" fmla="*/ 2147483646 w 322"/>
                <a:gd name="T11" fmla="*/ 2147483646 h 372"/>
                <a:gd name="T12" fmla="*/ 2147483646 w 322"/>
                <a:gd name="T13" fmla="*/ 2147483646 h 372"/>
                <a:gd name="T14" fmla="*/ 2147483646 w 322"/>
                <a:gd name="T15" fmla="*/ 2147483646 h 372"/>
                <a:gd name="T16" fmla="*/ 2147483646 w 322"/>
                <a:gd name="T17" fmla="*/ 2147483646 h 372"/>
                <a:gd name="T18" fmla="*/ 2147483646 w 322"/>
                <a:gd name="T19" fmla="*/ 2147483646 h 372"/>
                <a:gd name="T20" fmla="*/ 2147483646 w 322"/>
                <a:gd name="T21" fmla="*/ 2147483646 h 372"/>
                <a:gd name="T22" fmla="*/ 2147483646 w 322"/>
                <a:gd name="T23" fmla="*/ 2147483646 h 372"/>
                <a:gd name="T24" fmla="*/ 2147483646 w 322"/>
                <a:gd name="T25" fmla="*/ 2147483646 h 372"/>
                <a:gd name="T26" fmla="*/ 2147483646 w 322"/>
                <a:gd name="T27" fmla="*/ 2147483646 h 372"/>
                <a:gd name="T28" fmla="*/ 2147483646 w 322"/>
                <a:gd name="T29" fmla="*/ 2147483646 h 372"/>
                <a:gd name="T30" fmla="*/ 2147483646 w 322"/>
                <a:gd name="T31" fmla="*/ 2147483646 h 372"/>
                <a:gd name="T32" fmla="*/ 2147483646 w 322"/>
                <a:gd name="T33" fmla="*/ 2147483646 h 372"/>
                <a:gd name="T34" fmla="*/ 2147483646 w 322"/>
                <a:gd name="T35" fmla="*/ 2147483646 h 372"/>
                <a:gd name="T36" fmla="*/ 2147483646 w 322"/>
                <a:gd name="T37" fmla="*/ 2147483646 h 372"/>
                <a:gd name="T38" fmla="*/ 2147483646 w 322"/>
                <a:gd name="T39" fmla="*/ 2147483646 h 372"/>
                <a:gd name="T40" fmla="*/ 2147483646 w 322"/>
                <a:gd name="T41" fmla="*/ 2147483646 h 372"/>
                <a:gd name="T42" fmla="*/ 2147483646 w 322"/>
                <a:gd name="T43" fmla="*/ 2147483646 h 372"/>
                <a:gd name="T44" fmla="*/ 2147483646 w 322"/>
                <a:gd name="T45" fmla="*/ 2147483646 h 372"/>
                <a:gd name="T46" fmla="*/ 2147483646 w 322"/>
                <a:gd name="T47" fmla="*/ 2147483646 h 372"/>
                <a:gd name="T48" fmla="*/ 2147483646 w 322"/>
                <a:gd name="T49" fmla="*/ 2147483646 h 372"/>
                <a:gd name="T50" fmla="*/ 2147483646 w 322"/>
                <a:gd name="T51" fmla="*/ 2147483646 h 372"/>
                <a:gd name="T52" fmla="*/ 2147483646 w 322"/>
                <a:gd name="T53" fmla="*/ 2147483646 h 372"/>
                <a:gd name="T54" fmla="*/ 2147483646 w 322"/>
                <a:gd name="T55" fmla="*/ 2147483646 h 372"/>
                <a:gd name="T56" fmla="*/ 2147483646 w 322"/>
                <a:gd name="T57" fmla="*/ 2147483646 h 372"/>
                <a:gd name="T58" fmla="*/ 2147483646 w 322"/>
                <a:gd name="T59" fmla="*/ 2147483646 h 372"/>
                <a:gd name="T60" fmla="*/ 2147483646 w 322"/>
                <a:gd name="T61" fmla="*/ 2147483646 h 372"/>
                <a:gd name="T62" fmla="*/ 2147483646 w 322"/>
                <a:gd name="T63" fmla="*/ 2147483646 h 372"/>
                <a:gd name="T64" fmla="*/ 2147483646 w 322"/>
                <a:gd name="T65" fmla="*/ 2147483646 h 372"/>
                <a:gd name="T66" fmla="*/ 2147483646 w 322"/>
                <a:gd name="T67" fmla="*/ 2147483646 h 372"/>
                <a:gd name="T68" fmla="*/ 2147483646 w 322"/>
                <a:gd name="T69" fmla="*/ 2147483646 h 372"/>
                <a:gd name="T70" fmla="*/ 2147483646 w 322"/>
                <a:gd name="T71" fmla="*/ 2147483646 h 372"/>
                <a:gd name="T72" fmla="*/ 2147483646 w 322"/>
                <a:gd name="T73" fmla="*/ 2147483646 h 372"/>
                <a:gd name="T74" fmla="*/ 2147483646 w 322"/>
                <a:gd name="T75" fmla="*/ 2147483646 h 372"/>
                <a:gd name="T76" fmla="*/ 2147483646 w 322"/>
                <a:gd name="T77" fmla="*/ 2147483646 h 372"/>
                <a:gd name="T78" fmla="*/ 2147483646 w 322"/>
                <a:gd name="T79" fmla="*/ 2147483646 h 372"/>
                <a:gd name="T80" fmla="*/ 2147483646 w 322"/>
                <a:gd name="T81" fmla="*/ 2147483646 h 372"/>
                <a:gd name="T82" fmla="*/ 2147483646 w 322"/>
                <a:gd name="T83" fmla="*/ 2147483646 h 372"/>
                <a:gd name="T84" fmla="*/ 2147483646 w 322"/>
                <a:gd name="T85" fmla="*/ 2147483646 h 372"/>
                <a:gd name="T86" fmla="*/ 2147483646 w 322"/>
                <a:gd name="T87" fmla="*/ 2147483646 h 372"/>
                <a:gd name="T88" fmla="*/ 2147483646 w 322"/>
                <a:gd name="T89" fmla="*/ 2147483646 h 372"/>
                <a:gd name="T90" fmla="*/ 2147483646 w 322"/>
                <a:gd name="T91" fmla="*/ 2147483646 h 372"/>
                <a:gd name="T92" fmla="*/ 2147483646 w 322"/>
                <a:gd name="T93" fmla="*/ 0 h 37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22"/>
                <a:gd name="T142" fmla="*/ 0 h 372"/>
                <a:gd name="T143" fmla="*/ 322 w 322"/>
                <a:gd name="T144" fmla="*/ 372 h 37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22" h="372">
                  <a:moveTo>
                    <a:pt x="198" y="5"/>
                  </a:moveTo>
                  <a:cubicBezTo>
                    <a:pt x="186" y="11"/>
                    <a:pt x="177" y="15"/>
                    <a:pt x="169" y="16"/>
                  </a:cubicBezTo>
                  <a:cubicBezTo>
                    <a:pt x="163" y="16"/>
                    <a:pt x="152" y="14"/>
                    <a:pt x="138" y="9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06" y="9"/>
                    <a:pt x="98" y="19"/>
                    <a:pt x="86" y="37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62" y="95"/>
                    <a:pt x="64" y="105"/>
                    <a:pt x="61" y="109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3" y="130"/>
                    <a:pt x="49" y="137"/>
                    <a:pt x="45" y="141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17" y="180"/>
                    <a:pt x="17" y="180"/>
                    <a:pt x="17" y="180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3" y="192"/>
                    <a:pt x="0" y="201"/>
                    <a:pt x="5" y="20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72"/>
                    <a:pt x="43" y="272"/>
                    <a:pt x="43" y="272"/>
                  </a:cubicBezTo>
                  <a:cubicBezTo>
                    <a:pt x="43" y="274"/>
                    <a:pt x="43" y="274"/>
                    <a:pt x="43" y="274"/>
                  </a:cubicBezTo>
                  <a:cubicBezTo>
                    <a:pt x="43" y="276"/>
                    <a:pt x="43" y="276"/>
                    <a:pt x="43" y="276"/>
                  </a:cubicBezTo>
                  <a:cubicBezTo>
                    <a:pt x="41" y="278"/>
                    <a:pt x="41" y="278"/>
                    <a:pt x="41" y="278"/>
                  </a:cubicBezTo>
                  <a:cubicBezTo>
                    <a:pt x="46" y="278"/>
                    <a:pt x="50" y="280"/>
                    <a:pt x="55" y="283"/>
                  </a:cubicBezTo>
                  <a:cubicBezTo>
                    <a:pt x="64" y="288"/>
                    <a:pt x="70" y="303"/>
                    <a:pt x="73" y="325"/>
                  </a:cubicBezTo>
                  <a:cubicBezTo>
                    <a:pt x="77" y="346"/>
                    <a:pt x="77" y="346"/>
                    <a:pt x="77" y="346"/>
                  </a:cubicBezTo>
                  <a:cubicBezTo>
                    <a:pt x="80" y="352"/>
                    <a:pt x="82" y="355"/>
                    <a:pt x="87" y="357"/>
                  </a:cubicBezTo>
                  <a:cubicBezTo>
                    <a:pt x="95" y="361"/>
                    <a:pt x="106" y="360"/>
                    <a:pt x="115" y="354"/>
                  </a:cubicBezTo>
                  <a:cubicBezTo>
                    <a:pt x="121" y="350"/>
                    <a:pt x="124" y="347"/>
                    <a:pt x="123" y="344"/>
                  </a:cubicBezTo>
                  <a:cubicBezTo>
                    <a:pt x="122" y="343"/>
                    <a:pt x="122" y="343"/>
                    <a:pt x="122" y="343"/>
                  </a:cubicBezTo>
                  <a:cubicBezTo>
                    <a:pt x="122" y="341"/>
                    <a:pt x="122" y="341"/>
                    <a:pt x="122" y="341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56" y="354"/>
                    <a:pt x="156" y="354"/>
                    <a:pt x="156" y="354"/>
                  </a:cubicBezTo>
                  <a:cubicBezTo>
                    <a:pt x="161" y="358"/>
                    <a:pt x="166" y="360"/>
                    <a:pt x="175" y="360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76" y="346"/>
                    <a:pt x="176" y="346"/>
                    <a:pt x="176" y="346"/>
                  </a:cubicBezTo>
                  <a:cubicBezTo>
                    <a:pt x="196" y="355"/>
                    <a:pt x="196" y="355"/>
                    <a:pt x="196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3" y="357"/>
                    <a:pt x="203" y="357"/>
                    <a:pt x="203" y="357"/>
                  </a:cubicBezTo>
                  <a:cubicBezTo>
                    <a:pt x="222" y="372"/>
                    <a:pt x="222" y="372"/>
                    <a:pt x="222" y="372"/>
                  </a:cubicBezTo>
                  <a:cubicBezTo>
                    <a:pt x="227" y="363"/>
                    <a:pt x="227" y="363"/>
                    <a:pt x="227" y="363"/>
                  </a:cubicBezTo>
                  <a:cubicBezTo>
                    <a:pt x="226" y="327"/>
                    <a:pt x="226" y="327"/>
                    <a:pt x="226" y="327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40" y="310"/>
                    <a:pt x="240" y="310"/>
                    <a:pt x="240" y="310"/>
                  </a:cubicBezTo>
                  <a:cubicBezTo>
                    <a:pt x="241" y="308"/>
                    <a:pt x="240" y="304"/>
                    <a:pt x="235" y="299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5" y="291"/>
                    <a:pt x="235" y="291"/>
                    <a:pt x="235" y="291"/>
                  </a:cubicBezTo>
                  <a:cubicBezTo>
                    <a:pt x="238" y="290"/>
                    <a:pt x="238" y="290"/>
                    <a:pt x="238" y="290"/>
                  </a:cubicBezTo>
                  <a:cubicBezTo>
                    <a:pt x="264" y="247"/>
                    <a:pt x="264" y="247"/>
                    <a:pt x="264" y="247"/>
                  </a:cubicBezTo>
                  <a:cubicBezTo>
                    <a:pt x="266" y="248"/>
                    <a:pt x="266" y="248"/>
                    <a:pt x="266" y="248"/>
                  </a:cubicBezTo>
                  <a:cubicBezTo>
                    <a:pt x="272" y="249"/>
                    <a:pt x="272" y="249"/>
                    <a:pt x="272" y="249"/>
                  </a:cubicBezTo>
                  <a:cubicBezTo>
                    <a:pt x="274" y="250"/>
                    <a:pt x="274" y="250"/>
                    <a:pt x="274" y="250"/>
                  </a:cubicBezTo>
                  <a:cubicBezTo>
                    <a:pt x="274" y="252"/>
                    <a:pt x="274" y="252"/>
                    <a:pt x="274" y="252"/>
                  </a:cubicBezTo>
                  <a:cubicBezTo>
                    <a:pt x="272" y="269"/>
                    <a:pt x="272" y="269"/>
                    <a:pt x="272" y="269"/>
                  </a:cubicBezTo>
                  <a:cubicBezTo>
                    <a:pt x="274" y="269"/>
                    <a:pt x="274" y="269"/>
                    <a:pt x="274" y="269"/>
                  </a:cubicBezTo>
                  <a:cubicBezTo>
                    <a:pt x="303" y="243"/>
                    <a:pt x="303" y="243"/>
                    <a:pt x="303" y="243"/>
                  </a:cubicBezTo>
                  <a:cubicBezTo>
                    <a:pt x="301" y="229"/>
                    <a:pt x="301" y="229"/>
                    <a:pt x="301" y="229"/>
                  </a:cubicBezTo>
                  <a:cubicBezTo>
                    <a:pt x="296" y="229"/>
                    <a:pt x="296" y="229"/>
                    <a:pt x="296" y="229"/>
                  </a:cubicBezTo>
                  <a:cubicBezTo>
                    <a:pt x="285" y="230"/>
                    <a:pt x="285" y="230"/>
                    <a:pt x="285" y="230"/>
                  </a:cubicBezTo>
                  <a:cubicBezTo>
                    <a:pt x="303" y="182"/>
                    <a:pt x="303" y="182"/>
                    <a:pt x="303" y="182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5" y="180"/>
                    <a:pt x="285" y="180"/>
                    <a:pt x="285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77" y="165"/>
                    <a:pt x="277" y="159"/>
                    <a:pt x="281" y="154"/>
                  </a:cubicBezTo>
                  <a:cubicBezTo>
                    <a:pt x="306" y="153"/>
                    <a:pt x="306" y="153"/>
                    <a:pt x="306" y="153"/>
                  </a:cubicBezTo>
                  <a:cubicBezTo>
                    <a:pt x="322" y="153"/>
                    <a:pt x="322" y="153"/>
                    <a:pt x="322" y="153"/>
                  </a:cubicBezTo>
                  <a:cubicBezTo>
                    <a:pt x="322" y="148"/>
                    <a:pt x="319" y="138"/>
                    <a:pt x="310" y="123"/>
                  </a:cubicBezTo>
                  <a:cubicBezTo>
                    <a:pt x="287" y="115"/>
                    <a:pt x="287" y="115"/>
                    <a:pt x="287" y="115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1" y="88"/>
                    <a:pt x="311" y="88"/>
                    <a:pt x="311" y="88"/>
                  </a:cubicBezTo>
                  <a:cubicBezTo>
                    <a:pt x="299" y="90"/>
                    <a:pt x="299" y="90"/>
                    <a:pt x="299" y="90"/>
                  </a:cubicBezTo>
                  <a:cubicBezTo>
                    <a:pt x="295" y="90"/>
                    <a:pt x="295" y="90"/>
                    <a:pt x="295" y="90"/>
                  </a:cubicBezTo>
                  <a:cubicBezTo>
                    <a:pt x="295" y="89"/>
                    <a:pt x="295" y="89"/>
                    <a:pt x="295" y="89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6"/>
                    <a:pt x="293" y="86"/>
                    <a:pt x="293" y="86"/>
                  </a:cubicBezTo>
                  <a:cubicBezTo>
                    <a:pt x="290" y="75"/>
                    <a:pt x="283" y="67"/>
                    <a:pt x="274" y="63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7"/>
                    <a:pt x="214" y="87"/>
                    <a:pt x="214" y="87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206" y="48"/>
                    <a:pt x="206" y="48"/>
                    <a:pt x="206" y="48"/>
                  </a:cubicBezTo>
                  <a:cubicBezTo>
                    <a:pt x="210" y="48"/>
                    <a:pt x="221" y="37"/>
                    <a:pt x="239" y="16"/>
                  </a:cubicBezTo>
                  <a:cubicBezTo>
                    <a:pt x="217" y="0"/>
                    <a:pt x="217" y="0"/>
                    <a:pt x="217" y="0"/>
                  </a:cubicBezTo>
                  <a:lnTo>
                    <a:pt x="198" y="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31" name="Freeform 24"/>
            <p:cNvSpPr>
              <a:spLocks/>
            </p:cNvSpPr>
            <p:nvPr/>
          </p:nvSpPr>
          <p:spPr bwMode="auto">
            <a:xfrm>
              <a:off x="4710097" y="3932833"/>
              <a:ext cx="468549" cy="568344"/>
            </a:xfrm>
            <a:custGeom>
              <a:avLst/>
              <a:gdLst>
                <a:gd name="T0" fmla="*/ 2147483646 w 403"/>
                <a:gd name="T1" fmla="*/ 2147483646 h 494"/>
                <a:gd name="T2" fmla="*/ 2147483646 w 403"/>
                <a:gd name="T3" fmla="*/ 2147483646 h 494"/>
                <a:gd name="T4" fmla="*/ 2147483646 w 403"/>
                <a:gd name="T5" fmla="*/ 2147483646 h 494"/>
                <a:gd name="T6" fmla="*/ 2147483646 w 403"/>
                <a:gd name="T7" fmla="*/ 0 h 494"/>
                <a:gd name="T8" fmla="*/ 2147483646 w 403"/>
                <a:gd name="T9" fmla="*/ 2147483646 h 494"/>
                <a:gd name="T10" fmla="*/ 2147483646 w 403"/>
                <a:gd name="T11" fmla="*/ 2147483646 h 494"/>
                <a:gd name="T12" fmla="*/ 2147483646 w 403"/>
                <a:gd name="T13" fmla="*/ 2147483646 h 494"/>
                <a:gd name="T14" fmla="*/ 2147483646 w 403"/>
                <a:gd name="T15" fmla="*/ 2147483646 h 494"/>
                <a:gd name="T16" fmla="*/ 2147483646 w 403"/>
                <a:gd name="T17" fmla="*/ 2147483646 h 494"/>
                <a:gd name="T18" fmla="*/ 2147483646 w 403"/>
                <a:gd name="T19" fmla="*/ 2147483646 h 494"/>
                <a:gd name="T20" fmla="*/ 2147483646 w 403"/>
                <a:gd name="T21" fmla="*/ 2147483646 h 494"/>
                <a:gd name="T22" fmla="*/ 2147483646 w 403"/>
                <a:gd name="T23" fmla="*/ 2147483646 h 494"/>
                <a:gd name="T24" fmla="*/ 2147483646 w 403"/>
                <a:gd name="T25" fmla="*/ 2147483646 h 494"/>
                <a:gd name="T26" fmla="*/ 2147483646 w 403"/>
                <a:gd name="T27" fmla="*/ 2147483646 h 494"/>
                <a:gd name="T28" fmla="*/ 2147483646 w 403"/>
                <a:gd name="T29" fmla="*/ 2147483646 h 494"/>
                <a:gd name="T30" fmla="*/ 2147483646 w 403"/>
                <a:gd name="T31" fmla="*/ 2147483646 h 494"/>
                <a:gd name="T32" fmla="*/ 2147483646 w 403"/>
                <a:gd name="T33" fmla="*/ 2147483646 h 494"/>
                <a:gd name="T34" fmla="*/ 2147483646 w 403"/>
                <a:gd name="T35" fmla="*/ 2147483646 h 494"/>
                <a:gd name="T36" fmla="*/ 2147483646 w 403"/>
                <a:gd name="T37" fmla="*/ 2147483646 h 494"/>
                <a:gd name="T38" fmla="*/ 2147483646 w 403"/>
                <a:gd name="T39" fmla="*/ 2147483646 h 494"/>
                <a:gd name="T40" fmla="*/ 2147483646 w 403"/>
                <a:gd name="T41" fmla="*/ 2147483646 h 494"/>
                <a:gd name="T42" fmla="*/ 2147483646 w 403"/>
                <a:gd name="T43" fmla="*/ 2147483646 h 494"/>
                <a:gd name="T44" fmla="*/ 2147483646 w 403"/>
                <a:gd name="T45" fmla="*/ 2147483646 h 494"/>
                <a:gd name="T46" fmla="*/ 2147483646 w 403"/>
                <a:gd name="T47" fmla="*/ 2147483646 h 494"/>
                <a:gd name="T48" fmla="*/ 2147483646 w 403"/>
                <a:gd name="T49" fmla="*/ 2147483646 h 494"/>
                <a:gd name="T50" fmla="*/ 2147483646 w 403"/>
                <a:gd name="T51" fmla="*/ 2147483646 h 494"/>
                <a:gd name="T52" fmla="*/ 2147483646 w 403"/>
                <a:gd name="T53" fmla="*/ 2147483646 h 494"/>
                <a:gd name="T54" fmla="*/ 2147483646 w 403"/>
                <a:gd name="T55" fmla="*/ 2147483646 h 494"/>
                <a:gd name="T56" fmla="*/ 2147483646 w 403"/>
                <a:gd name="T57" fmla="*/ 2147483646 h 494"/>
                <a:gd name="T58" fmla="*/ 2147483646 w 403"/>
                <a:gd name="T59" fmla="*/ 2147483646 h 494"/>
                <a:gd name="T60" fmla="*/ 2147483646 w 403"/>
                <a:gd name="T61" fmla="*/ 2147483646 h 494"/>
                <a:gd name="T62" fmla="*/ 2147483646 w 403"/>
                <a:gd name="T63" fmla="*/ 2147483646 h 494"/>
                <a:gd name="T64" fmla="*/ 2147483646 w 403"/>
                <a:gd name="T65" fmla="*/ 2147483646 h 494"/>
                <a:gd name="T66" fmla="*/ 2147483646 w 403"/>
                <a:gd name="T67" fmla="*/ 2147483646 h 494"/>
                <a:gd name="T68" fmla="*/ 2147483646 w 403"/>
                <a:gd name="T69" fmla="*/ 2147483646 h 494"/>
                <a:gd name="T70" fmla="*/ 2147483646 w 403"/>
                <a:gd name="T71" fmla="*/ 2147483646 h 494"/>
                <a:gd name="T72" fmla="*/ 2147483646 w 403"/>
                <a:gd name="T73" fmla="*/ 2147483646 h 494"/>
                <a:gd name="T74" fmla="*/ 2147483646 w 403"/>
                <a:gd name="T75" fmla="*/ 2147483646 h 494"/>
                <a:gd name="T76" fmla="*/ 2147483646 w 403"/>
                <a:gd name="T77" fmla="*/ 2147483646 h 494"/>
                <a:gd name="T78" fmla="*/ 2147483646 w 403"/>
                <a:gd name="T79" fmla="*/ 2147483646 h 494"/>
                <a:gd name="T80" fmla="*/ 2147483646 w 403"/>
                <a:gd name="T81" fmla="*/ 2147483646 h 494"/>
                <a:gd name="T82" fmla="*/ 2147483646 w 403"/>
                <a:gd name="T83" fmla="*/ 2147483646 h 494"/>
                <a:gd name="T84" fmla="*/ 2147483646 w 403"/>
                <a:gd name="T85" fmla="*/ 2147483646 h 494"/>
                <a:gd name="T86" fmla="*/ 2147483646 w 403"/>
                <a:gd name="T87" fmla="*/ 2147483646 h 494"/>
                <a:gd name="T88" fmla="*/ 2147483646 w 403"/>
                <a:gd name="T89" fmla="*/ 2147483646 h 494"/>
                <a:gd name="T90" fmla="*/ 2147483646 w 403"/>
                <a:gd name="T91" fmla="*/ 2147483646 h 494"/>
                <a:gd name="T92" fmla="*/ 2147483646 w 403"/>
                <a:gd name="T93" fmla="*/ 2147483646 h 494"/>
                <a:gd name="T94" fmla="*/ 2147483646 w 403"/>
                <a:gd name="T95" fmla="*/ 2147483646 h 494"/>
                <a:gd name="T96" fmla="*/ 2147483646 w 403"/>
                <a:gd name="T97" fmla="*/ 2147483646 h 494"/>
                <a:gd name="T98" fmla="*/ 2147483646 w 403"/>
                <a:gd name="T99" fmla="*/ 2147483646 h 494"/>
                <a:gd name="T100" fmla="*/ 2147483646 w 403"/>
                <a:gd name="T101" fmla="*/ 2147483646 h 494"/>
                <a:gd name="T102" fmla="*/ 2147483646 w 403"/>
                <a:gd name="T103" fmla="*/ 2147483646 h 49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03"/>
                <a:gd name="T157" fmla="*/ 0 h 494"/>
                <a:gd name="T158" fmla="*/ 403 w 403"/>
                <a:gd name="T159" fmla="*/ 494 h 49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03" h="494">
                  <a:moveTo>
                    <a:pt x="255" y="140"/>
                  </a:moveTo>
                  <a:cubicBezTo>
                    <a:pt x="254" y="140"/>
                    <a:pt x="254" y="140"/>
                    <a:pt x="254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42" y="99"/>
                    <a:pt x="231" y="76"/>
                    <a:pt x="224" y="73"/>
                  </a:cubicBezTo>
                  <a:cubicBezTo>
                    <a:pt x="187" y="61"/>
                    <a:pt x="187" y="61"/>
                    <a:pt x="187" y="61"/>
                  </a:cubicBezTo>
                  <a:cubicBezTo>
                    <a:pt x="166" y="54"/>
                    <a:pt x="151" y="50"/>
                    <a:pt x="145" y="46"/>
                  </a:cubicBezTo>
                  <a:cubicBezTo>
                    <a:pt x="134" y="39"/>
                    <a:pt x="121" y="25"/>
                    <a:pt x="105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2" y="10"/>
                    <a:pt x="110" y="25"/>
                    <a:pt x="128" y="46"/>
                  </a:cubicBezTo>
                  <a:cubicBezTo>
                    <a:pt x="129" y="47"/>
                    <a:pt x="129" y="47"/>
                    <a:pt x="129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7" y="91"/>
                    <a:pt x="101" y="96"/>
                    <a:pt x="94" y="94"/>
                  </a:cubicBezTo>
                  <a:cubicBezTo>
                    <a:pt x="90" y="92"/>
                    <a:pt x="82" y="83"/>
                    <a:pt x="68" y="65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5"/>
                    <a:pt x="53" y="75"/>
                    <a:pt x="60" y="92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29" y="122"/>
                    <a:pt x="29" y="127"/>
                    <a:pt x="30" y="133"/>
                  </a:cubicBezTo>
                  <a:cubicBezTo>
                    <a:pt x="32" y="149"/>
                    <a:pt x="31" y="159"/>
                    <a:pt x="28" y="163"/>
                  </a:cubicBezTo>
                  <a:cubicBezTo>
                    <a:pt x="26" y="165"/>
                    <a:pt x="25" y="165"/>
                    <a:pt x="22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1" y="165"/>
                    <a:pt x="4" y="169"/>
                    <a:pt x="10" y="172"/>
                  </a:cubicBezTo>
                  <a:cubicBezTo>
                    <a:pt x="20" y="182"/>
                    <a:pt x="29" y="196"/>
                    <a:pt x="37" y="211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59" y="210"/>
                    <a:pt x="70" y="213"/>
                    <a:pt x="80" y="220"/>
                  </a:cubicBezTo>
                  <a:cubicBezTo>
                    <a:pt x="92" y="234"/>
                    <a:pt x="92" y="234"/>
                    <a:pt x="92" y="234"/>
                  </a:cubicBezTo>
                  <a:cubicBezTo>
                    <a:pt x="93" y="235"/>
                    <a:pt x="93" y="235"/>
                    <a:pt x="93" y="235"/>
                  </a:cubicBezTo>
                  <a:cubicBezTo>
                    <a:pt x="93" y="236"/>
                    <a:pt x="93" y="236"/>
                    <a:pt x="93" y="236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94" y="267"/>
                    <a:pt x="96" y="273"/>
                    <a:pt x="94" y="277"/>
                  </a:cubicBezTo>
                  <a:cubicBezTo>
                    <a:pt x="92" y="282"/>
                    <a:pt x="88" y="285"/>
                    <a:pt x="80" y="286"/>
                  </a:cubicBezTo>
                  <a:cubicBezTo>
                    <a:pt x="72" y="286"/>
                    <a:pt x="68" y="292"/>
                    <a:pt x="66" y="302"/>
                  </a:cubicBezTo>
                  <a:cubicBezTo>
                    <a:pt x="66" y="302"/>
                    <a:pt x="66" y="302"/>
                    <a:pt x="66" y="302"/>
                  </a:cubicBezTo>
                  <a:cubicBezTo>
                    <a:pt x="66" y="302"/>
                    <a:pt x="66" y="302"/>
                    <a:pt x="66" y="302"/>
                  </a:cubicBezTo>
                  <a:cubicBezTo>
                    <a:pt x="66" y="303"/>
                    <a:pt x="66" y="303"/>
                    <a:pt x="66" y="303"/>
                  </a:cubicBezTo>
                  <a:cubicBezTo>
                    <a:pt x="57" y="321"/>
                    <a:pt x="57" y="321"/>
                    <a:pt x="57" y="321"/>
                  </a:cubicBezTo>
                  <a:cubicBezTo>
                    <a:pt x="70" y="334"/>
                    <a:pt x="70" y="334"/>
                    <a:pt x="70" y="334"/>
                  </a:cubicBezTo>
                  <a:cubicBezTo>
                    <a:pt x="97" y="339"/>
                    <a:pt x="97" y="339"/>
                    <a:pt x="97" y="339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113" y="354"/>
                    <a:pt x="113" y="354"/>
                    <a:pt x="113" y="354"/>
                  </a:cubicBezTo>
                  <a:cubicBezTo>
                    <a:pt x="96" y="379"/>
                    <a:pt x="96" y="379"/>
                    <a:pt x="96" y="379"/>
                  </a:cubicBezTo>
                  <a:cubicBezTo>
                    <a:pt x="135" y="464"/>
                    <a:pt x="135" y="464"/>
                    <a:pt x="135" y="464"/>
                  </a:cubicBezTo>
                  <a:cubicBezTo>
                    <a:pt x="136" y="466"/>
                    <a:pt x="136" y="466"/>
                    <a:pt x="136" y="466"/>
                  </a:cubicBezTo>
                  <a:cubicBezTo>
                    <a:pt x="130" y="473"/>
                    <a:pt x="130" y="473"/>
                    <a:pt x="130" y="473"/>
                  </a:cubicBezTo>
                  <a:cubicBezTo>
                    <a:pt x="132" y="480"/>
                    <a:pt x="132" y="480"/>
                    <a:pt x="132" y="480"/>
                  </a:cubicBezTo>
                  <a:cubicBezTo>
                    <a:pt x="133" y="480"/>
                    <a:pt x="133" y="480"/>
                    <a:pt x="133" y="480"/>
                  </a:cubicBezTo>
                  <a:cubicBezTo>
                    <a:pt x="205" y="434"/>
                    <a:pt x="205" y="434"/>
                    <a:pt x="205" y="434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84" y="471"/>
                    <a:pt x="179" y="485"/>
                    <a:pt x="176" y="494"/>
                  </a:cubicBezTo>
                  <a:cubicBezTo>
                    <a:pt x="189" y="489"/>
                    <a:pt x="200" y="480"/>
                    <a:pt x="206" y="463"/>
                  </a:cubicBezTo>
                  <a:cubicBezTo>
                    <a:pt x="207" y="461"/>
                    <a:pt x="207" y="461"/>
                    <a:pt x="207" y="461"/>
                  </a:cubicBezTo>
                  <a:cubicBezTo>
                    <a:pt x="208" y="461"/>
                    <a:pt x="208" y="461"/>
                    <a:pt x="208" y="461"/>
                  </a:cubicBezTo>
                  <a:cubicBezTo>
                    <a:pt x="228" y="450"/>
                    <a:pt x="228" y="450"/>
                    <a:pt x="228" y="450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58" y="473"/>
                    <a:pt x="258" y="473"/>
                    <a:pt x="258" y="473"/>
                  </a:cubicBezTo>
                  <a:cubicBezTo>
                    <a:pt x="289" y="474"/>
                    <a:pt x="289" y="474"/>
                    <a:pt x="289" y="474"/>
                  </a:cubicBezTo>
                  <a:cubicBezTo>
                    <a:pt x="290" y="475"/>
                    <a:pt x="290" y="475"/>
                    <a:pt x="290" y="475"/>
                  </a:cubicBezTo>
                  <a:cubicBezTo>
                    <a:pt x="305" y="485"/>
                    <a:pt x="305" y="485"/>
                    <a:pt x="305" y="485"/>
                  </a:cubicBezTo>
                  <a:cubicBezTo>
                    <a:pt x="344" y="451"/>
                    <a:pt x="344" y="451"/>
                    <a:pt x="344" y="451"/>
                  </a:cubicBezTo>
                  <a:cubicBezTo>
                    <a:pt x="347" y="448"/>
                    <a:pt x="351" y="442"/>
                    <a:pt x="355" y="431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60" y="418"/>
                    <a:pt x="355" y="408"/>
                    <a:pt x="344" y="390"/>
                  </a:cubicBezTo>
                  <a:cubicBezTo>
                    <a:pt x="335" y="376"/>
                    <a:pt x="335" y="376"/>
                    <a:pt x="335" y="376"/>
                  </a:cubicBezTo>
                  <a:cubicBezTo>
                    <a:pt x="381" y="392"/>
                    <a:pt x="381" y="392"/>
                    <a:pt x="381" y="392"/>
                  </a:cubicBezTo>
                  <a:cubicBezTo>
                    <a:pt x="395" y="385"/>
                    <a:pt x="395" y="385"/>
                    <a:pt x="395" y="385"/>
                  </a:cubicBezTo>
                  <a:cubicBezTo>
                    <a:pt x="381" y="355"/>
                    <a:pt x="381" y="355"/>
                    <a:pt x="381" y="355"/>
                  </a:cubicBezTo>
                  <a:cubicBezTo>
                    <a:pt x="380" y="354"/>
                    <a:pt x="380" y="354"/>
                    <a:pt x="380" y="354"/>
                  </a:cubicBezTo>
                  <a:cubicBezTo>
                    <a:pt x="403" y="323"/>
                    <a:pt x="403" y="323"/>
                    <a:pt x="403" y="323"/>
                  </a:cubicBezTo>
                  <a:cubicBezTo>
                    <a:pt x="394" y="309"/>
                    <a:pt x="394" y="309"/>
                    <a:pt x="394" y="309"/>
                  </a:cubicBezTo>
                  <a:cubicBezTo>
                    <a:pt x="384" y="298"/>
                    <a:pt x="378" y="293"/>
                    <a:pt x="374" y="293"/>
                  </a:cubicBezTo>
                  <a:cubicBezTo>
                    <a:pt x="372" y="294"/>
                    <a:pt x="372" y="294"/>
                    <a:pt x="372" y="294"/>
                  </a:cubicBezTo>
                  <a:cubicBezTo>
                    <a:pt x="360" y="305"/>
                    <a:pt x="360" y="305"/>
                    <a:pt x="360" y="305"/>
                  </a:cubicBezTo>
                  <a:cubicBezTo>
                    <a:pt x="358" y="304"/>
                    <a:pt x="358" y="304"/>
                    <a:pt x="358" y="304"/>
                  </a:cubicBezTo>
                  <a:cubicBezTo>
                    <a:pt x="356" y="304"/>
                    <a:pt x="356" y="304"/>
                    <a:pt x="356" y="304"/>
                  </a:cubicBezTo>
                  <a:cubicBezTo>
                    <a:pt x="337" y="298"/>
                    <a:pt x="337" y="298"/>
                    <a:pt x="337" y="298"/>
                  </a:cubicBezTo>
                  <a:cubicBezTo>
                    <a:pt x="332" y="281"/>
                    <a:pt x="332" y="281"/>
                    <a:pt x="332" y="281"/>
                  </a:cubicBezTo>
                  <a:cubicBezTo>
                    <a:pt x="324" y="280"/>
                    <a:pt x="317" y="276"/>
                    <a:pt x="311" y="268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89" y="257"/>
                    <a:pt x="284" y="252"/>
                    <a:pt x="284" y="246"/>
                  </a:cubicBezTo>
                  <a:cubicBezTo>
                    <a:pt x="282" y="240"/>
                    <a:pt x="284" y="233"/>
                    <a:pt x="290" y="223"/>
                  </a:cubicBezTo>
                  <a:cubicBezTo>
                    <a:pt x="302" y="206"/>
                    <a:pt x="308" y="192"/>
                    <a:pt x="308" y="182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16" y="169"/>
                    <a:pt x="316" y="169"/>
                    <a:pt x="316" y="169"/>
                  </a:cubicBezTo>
                  <a:cubicBezTo>
                    <a:pt x="340" y="170"/>
                    <a:pt x="340" y="170"/>
                    <a:pt x="340" y="170"/>
                  </a:cubicBezTo>
                  <a:cubicBezTo>
                    <a:pt x="342" y="168"/>
                    <a:pt x="345" y="158"/>
                    <a:pt x="350" y="139"/>
                  </a:cubicBezTo>
                  <a:cubicBezTo>
                    <a:pt x="342" y="138"/>
                    <a:pt x="342" y="138"/>
                    <a:pt x="342" y="138"/>
                  </a:cubicBezTo>
                  <a:cubicBezTo>
                    <a:pt x="325" y="149"/>
                    <a:pt x="313" y="157"/>
                    <a:pt x="303" y="160"/>
                  </a:cubicBezTo>
                  <a:cubicBezTo>
                    <a:pt x="292" y="163"/>
                    <a:pt x="277" y="157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lnTo>
                    <a:pt x="255" y="14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32" name="Freeform 25"/>
            <p:cNvSpPr>
              <a:spLocks/>
            </p:cNvSpPr>
            <p:nvPr/>
          </p:nvSpPr>
          <p:spPr bwMode="auto">
            <a:xfrm>
              <a:off x="4800058" y="3277192"/>
              <a:ext cx="123697" cy="176447"/>
            </a:xfrm>
            <a:custGeom>
              <a:avLst/>
              <a:gdLst>
                <a:gd name="T0" fmla="*/ 2147483646 w 107"/>
                <a:gd name="T1" fmla="*/ 2147483646 h 154"/>
                <a:gd name="T2" fmla="*/ 2147483646 w 107"/>
                <a:gd name="T3" fmla="*/ 0 h 154"/>
                <a:gd name="T4" fmla="*/ 2147483646 w 107"/>
                <a:gd name="T5" fmla="*/ 2147483646 h 154"/>
                <a:gd name="T6" fmla="*/ 2147483646 w 107"/>
                <a:gd name="T7" fmla="*/ 2147483646 h 154"/>
                <a:gd name="T8" fmla="*/ 2147483646 w 107"/>
                <a:gd name="T9" fmla="*/ 2147483646 h 154"/>
                <a:gd name="T10" fmla="*/ 2147483646 w 107"/>
                <a:gd name="T11" fmla="*/ 2147483646 h 154"/>
                <a:gd name="T12" fmla="*/ 2147483646 w 107"/>
                <a:gd name="T13" fmla="*/ 2147483646 h 154"/>
                <a:gd name="T14" fmla="*/ 2147483646 w 107"/>
                <a:gd name="T15" fmla="*/ 2147483646 h 154"/>
                <a:gd name="T16" fmla="*/ 2147483646 w 107"/>
                <a:gd name="T17" fmla="*/ 2147483646 h 154"/>
                <a:gd name="T18" fmla="*/ 2147483646 w 107"/>
                <a:gd name="T19" fmla="*/ 2147483646 h 154"/>
                <a:gd name="T20" fmla="*/ 2147483646 w 107"/>
                <a:gd name="T21" fmla="*/ 2147483646 h 154"/>
                <a:gd name="T22" fmla="*/ 1802171503 w 107"/>
                <a:gd name="T23" fmla="*/ 2147483646 h 154"/>
                <a:gd name="T24" fmla="*/ 900623042 w 107"/>
                <a:gd name="T25" fmla="*/ 2147483646 h 154"/>
                <a:gd name="T26" fmla="*/ 2147483646 w 107"/>
                <a:gd name="T27" fmla="*/ 2147483646 h 154"/>
                <a:gd name="T28" fmla="*/ 2147483646 w 107"/>
                <a:gd name="T29" fmla="*/ 2147483646 h 154"/>
                <a:gd name="T30" fmla="*/ 2147483646 w 107"/>
                <a:gd name="T31" fmla="*/ 2147483646 h 154"/>
                <a:gd name="T32" fmla="*/ 2147483646 w 107"/>
                <a:gd name="T33" fmla="*/ 2147483646 h 154"/>
                <a:gd name="T34" fmla="*/ 2147483646 w 107"/>
                <a:gd name="T35" fmla="*/ 2147483646 h 154"/>
                <a:gd name="T36" fmla="*/ 2147483646 w 107"/>
                <a:gd name="T37" fmla="*/ 2147483646 h 154"/>
                <a:gd name="T38" fmla="*/ 2147483646 w 107"/>
                <a:gd name="T39" fmla="*/ 2147483646 h 154"/>
                <a:gd name="T40" fmla="*/ 2147483646 w 107"/>
                <a:gd name="T41" fmla="*/ 2147483646 h 154"/>
                <a:gd name="T42" fmla="*/ 2147483646 w 107"/>
                <a:gd name="T43" fmla="*/ 2147483646 h 154"/>
                <a:gd name="T44" fmla="*/ 2147483646 w 107"/>
                <a:gd name="T45" fmla="*/ 2147483646 h 154"/>
                <a:gd name="T46" fmla="*/ 2147483646 w 107"/>
                <a:gd name="T47" fmla="*/ 2147483646 h 154"/>
                <a:gd name="T48" fmla="*/ 2147483646 w 107"/>
                <a:gd name="T49" fmla="*/ 2147483646 h 154"/>
                <a:gd name="T50" fmla="*/ 2147483646 w 107"/>
                <a:gd name="T51" fmla="*/ 2147483646 h 154"/>
                <a:gd name="T52" fmla="*/ 2147483646 w 107"/>
                <a:gd name="T53" fmla="*/ 2147483646 h 154"/>
                <a:gd name="T54" fmla="*/ 2147483646 w 107"/>
                <a:gd name="T55" fmla="*/ 2147483646 h 154"/>
                <a:gd name="T56" fmla="*/ 2147483646 w 107"/>
                <a:gd name="T57" fmla="*/ 2147483646 h 1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07"/>
                <a:gd name="T88" fmla="*/ 0 h 154"/>
                <a:gd name="T89" fmla="*/ 107 w 107"/>
                <a:gd name="T90" fmla="*/ 154 h 15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07" h="154">
                  <a:moveTo>
                    <a:pt x="63" y="3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4" y="0"/>
                    <a:pt x="49" y="6"/>
                    <a:pt x="44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5" y="54"/>
                    <a:pt x="12" y="63"/>
                    <a:pt x="7" y="6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82"/>
                    <a:pt x="0" y="90"/>
                    <a:pt x="1" y="102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10" y="138"/>
                    <a:pt x="15" y="143"/>
                    <a:pt x="26" y="147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4"/>
                    <a:pt x="65" y="150"/>
                    <a:pt x="74" y="144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8" y="129"/>
                    <a:pt x="68" y="129"/>
                    <a:pt x="68" y="129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5" y="90"/>
                    <a:pt x="98" y="79"/>
                    <a:pt x="87" y="64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5" y="45"/>
                    <a:pt x="71" y="35"/>
                    <a:pt x="70" y="23"/>
                  </a:cubicBezTo>
                  <a:cubicBezTo>
                    <a:pt x="68" y="13"/>
                    <a:pt x="65" y="7"/>
                    <a:pt x="63" y="3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33" name="Freeform 26"/>
            <p:cNvSpPr>
              <a:spLocks/>
            </p:cNvSpPr>
            <p:nvPr/>
          </p:nvSpPr>
          <p:spPr bwMode="auto">
            <a:xfrm>
              <a:off x="4680110" y="3197327"/>
              <a:ext cx="163055" cy="174589"/>
            </a:xfrm>
            <a:custGeom>
              <a:avLst/>
              <a:gdLst>
                <a:gd name="T0" fmla="*/ 2147483646 w 141"/>
                <a:gd name="T1" fmla="*/ 2147483646 h 152"/>
                <a:gd name="T2" fmla="*/ 2147483646 w 141"/>
                <a:gd name="T3" fmla="*/ 2147483646 h 152"/>
                <a:gd name="T4" fmla="*/ 2147483646 w 141"/>
                <a:gd name="T5" fmla="*/ 2147483646 h 152"/>
                <a:gd name="T6" fmla="*/ 2147483646 w 141"/>
                <a:gd name="T7" fmla="*/ 2147483646 h 152"/>
                <a:gd name="T8" fmla="*/ 2147483646 w 141"/>
                <a:gd name="T9" fmla="*/ 2147483646 h 152"/>
                <a:gd name="T10" fmla="*/ 2147483646 w 141"/>
                <a:gd name="T11" fmla="*/ 2147483646 h 152"/>
                <a:gd name="T12" fmla="*/ 2147483646 w 141"/>
                <a:gd name="T13" fmla="*/ 2147483646 h 152"/>
                <a:gd name="T14" fmla="*/ 2147483646 w 141"/>
                <a:gd name="T15" fmla="*/ 2147483646 h 152"/>
                <a:gd name="T16" fmla="*/ 2147483646 w 141"/>
                <a:gd name="T17" fmla="*/ 2147483646 h 152"/>
                <a:gd name="T18" fmla="*/ 2147483646 w 141"/>
                <a:gd name="T19" fmla="*/ 2147483646 h 152"/>
                <a:gd name="T20" fmla="*/ 2147483646 w 141"/>
                <a:gd name="T21" fmla="*/ 2147483646 h 152"/>
                <a:gd name="T22" fmla="*/ 2147483646 w 141"/>
                <a:gd name="T23" fmla="*/ 2147483646 h 152"/>
                <a:gd name="T24" fmla="*/ 2147483646 w 141"/>
                <a:gd name="T25" fmla="*/ 2147483646 h 152"/>
                <a:gd name="T26" fmla="*/ 0 w 141"/>
                <a:gd name="T27" fmla="*/ 2147483646 h 152"/>
                <a:gd name="T28" fmla="*/ 2147483646 w 141"/>
                <a:gd name="T29" fmla="*/ 2147483646 h 152"/>
                <a:gd name="T30" fmla="*/ 2147483646 w 141"/>
                <a:gd name="T31" fmla="*/ 2147483646 h 152"/>
                <a:gd name="T32" fmla="*/ 2147483646 w 141"/>
                <a:gd name="T33" fmla="*/ 2147483646 h 152"/>
                <a:gd name="T34" fmla="*/ 2147483646 w 141"/>
                <a:gd name="T35" fmla="*/ 2147483646 h 152"/>
                <a:gd name="T36" fmla="*/ 2147483646 w 141"/>
                <a:gd name="T37" fmla="*/ 2147483646 h 152"/>
                <a:gd name="T38" fmla="*/ 2147483646 w 141"/>
                <a:gd name="T39" fmla="*/ 2147483646 h 152"/>
                <a:gd name="T40" fmla="*/ 2147483646 w 141"/>
                <a:gd name="T41" fmla="*/ 2147483646 h 152"/>
                <a:gd name="T42" fmla="*/ 2147483646 w 141"/>
                <a:gd name="T43" fmla="*/ 2147483646 h 152"/>
                <a:gd name="T44" fmla="*/ 2147483646 w 141"/>
                <a:gd name="T45" fmla="*/ 2147483646 h 152"/>
                <a:gd name="T46" fmla="*/ 2147483646 w 141"/>
                <a:gd name="T47" fmla="*/ 2147483646 h 152"/>
                <a:gd name="T48" fmla="*/ 2147483646 w 141"/>
                <a:gd name="T49" fmla="*/ 2147483646 h 152"/>
                <a:gd name="T50" fmla="*/ 2147483646 w 141"/>
                <a:gd name="T51" fmla="*/ 2147483646 h 152"/>
                <a:gd name="T52" fmla="*/ 2147483646 w 141"/>
                <a:gd name="T53" fmla="*/ 2147483646 h 152"/>
                <a:gd name="T54" fmla="*/ 2147483646 w 141"/>
                <a:gd name="T55" fmla="*/ 2147483646 h 152"/>
                <a:gd name="T56" fmla="*/ 2147483646 w 141"/>
                <a:gd name="T57" fmla="*/ 2147483646 h 152"/>
                <a:gd name="T58" fmla="*/ 2147483646 w 141"/>
                <a:gd name="T59" fmla="*/ 2147483646 h 152"/>
                <a:gd name="T60" fmla="*/ 2147483646 w 141"/>
                <a:gd name="T61" fmla="*/ 2147483646 h 152"/>
                <a:gd name="T62" fmla="*/ 2147483646 w 141"/>
                <a:gd name="T63" fmla="*/ 2147483646 h 152"/>
                <a:gd name="T64" fmla="*/ 2147483646 w 141"/>
                <a:gd name="T65" fmla="*/ 2147483646 h 152"/>
                <a:gd name="T66" fmla="*/ 2147483646 w 141"/>
                <a:gd name="T67" fmla="*/ 2147483646 h 152"/>
                <a:gd name="T68" fmla="*/ 2147483646 w 141"/>
                <a:gd name="T69" fmla="*/ 2147483646 h 152"/>
                <a:gd name="T70" fmla="*/ 2147483646 w 141"/>
                <a:gd name="T71" fmla="*/ 2147483646 h 152"/>
                <a:gd name="T72" fmla="*/ 2147483646 w 141"/>
                <a:gd name="T73" fmla="*/ 1787908903 h 152"/>
                <a:gd name="T74" fmla="*/ 2147483646 w 141"/>
                <a:gd name="T75" fmla="*/ 2147483646 h 152"/>
                <a:gd name="T76" fmla="*/ 2147483646 w 141"/>
                <a:gd name="T77" fmla="*/ 2147483646 h 152"/>
                <a:gd name="T78" fmla="*/ 2147483646 w 141"/>
                <a:gd name="T79" fmla="*/ 2147483646 h 15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1"/>
                <a:gd name="T121" fmla="*/ 0 h 152"/>
                <a:gd name="T122" fmla="*/ 141 w 141"/>
                <a:gd name="T123" fmla="*/ 152 h 152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1" h="152">
                  <a:moveTo>
                    <a:pt x="71" y="31"/>
                  </a:moveTo>
                  <a:cubicBezTo>
                    <a:pt x="68" y="35"/>
                    <a:pt x="68" y="35"/>
                    <a:pt x="68" y="35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1" y="60"/>
                    <a:pt x="24" y="66"/>
                    <a:pt x="31" y="75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25" y="91"/>
                    <a:pt x="16" y="101"/>
                    <a:pt x="5" y="109"/>
                  </a:cubicBezTo>
                  <a:cubicBezTo>
                    <a:pt x="1" y="112"/>
                    <a:pt x="0" y="115"/>
                    <a:pt x="0" y="11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19" y="132"/>
                    <a:pt x="19" y="132"/>
                    <a:pt x="19" y="132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1" y="133"/>
                    <a:pt x="49" y="134"/>
                    <a:pt x="53" y="139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71" y="150"/>
                    <a:pt x="77" y="152"/>
                    <a:pt x="82" y="152"/>
                  </a:cubicBezTo>
                  <a:cubicBezTo>
                    <a:pt x="86" y="152"/>
                    <a:pt x="92" y="149"/>
                    <a:pt x="96" y="140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34" y="86"/>
                    <a:pt x="134" y="86"/>
                    <a:pt x="134" y="86"/>
                  </a:cubicBezTo>
                  <a:cubicBezTo>
                    <a:pt x="136" y="81"/>
                    <a:pt x="136" y="81"/>
                    <a:pt x="136" y="81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9" y="40"/>
                    <a:pt x="129" y="40"/>
                    <a:pt x="129" y="40"/>
                  </a:cubicBezTo>
                  <a:cubicBezTo>
                    <a:pt x="132" y="34"/>
                    <a:pt x="136" y="31"/>
                    <a:pt x="140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81" y="1"/>
                    <a:pt x="72" y="0"/>
                    <a:pt x="63" y="2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8" y="8"/>
                    <a:pt x="60" y="13"/>
                    <a:pt x="66" y="15"/>
                  </a:cubicBezTo>
                  <a:cubicBezTo>
                    <a:pt x="72" y="19"/>
                    <a:pt x="74" y="24"/>
                    <a:pt x="71" y="31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34" name="Freeform 27"/>
            <p:cNvSpPr>
              <a:spLocks/>
            </p:cNvSpPr>
            <p:nvPr/>
          </p:nvSpPr>
          <p:spPr bwMode="auto">
            <a:xfrm>
              <a:off x="4953743" y="2853719"/>
              <a:ext cx="573504" cy="544199"/>
            </a:xfrm>
            <a:custGeom>
              <a:avLst/>
              <a:gdLst>
                <a:gd name="T0" fmla="*/ 2147483646 w 496"/>
                <a:gd name="T1" fmla="*/ 2147483646 h 473"/>
                <a:gd name="T2" fmla="*/ 2147483646 w 496"/>
                <a:gd name="T3" fmla="*/ 2147483646 h 473"/>
                <a:gd name="T4" fmla="*/ 2147483646 w 496"/>
                <a:gd name="T5" fmla="*/ 2147483646 h 473"/>
                <a:gd name="T6" fmla="*/ 2147483646 w 496"/>
                <a:gd name="T7" fmla="*/ 2147483646 h 473"/>
                <a:gd name="T8" fmla="*/ 2147483646 w 496"/>
                <a:gd name="T9" fmla="*/ 2147483646 h 473"/>
                <a:gd name="T10" fmla="*/ 2147483646 w 496"/>
                <a:gd name="T11" fmla="*/ 2147483646 h 473"/>
                <a:gd name="T12" fmla="*/ 2147483646 w 496"/>
                <a:gd name="T13" fmla="*/ 2147483646 h 473"/>
                <a:gd name="T14" fmla="*/ 2147483646 w 496"/>
                <a:gd name="T15" fmla="*/ 2147483646 h 473"/>
                <a:gd name="T16" fmla="*/ 2147483646 w 496"/>
                <a:gd name="T17" fmla="*/ 2147483646 h 473"/>
                <a:gd name="T18" fmla="*/ 2147483646 w 496"/>
                <a:gd name="T19" fmla="*/ 2147483646 h 473"/>
                <a:gd name="T20" fmla="*/ 0 w 496"/>
                <a:gd name="T21" fmla="*/ 2147483646 h 473"/>
                <a:gd name="T22" fmla="*/ 2147483646 w 496"/>
                <a:gd name="T23" fmla="*/ 2147483646 h 473"/>
                <a:gd name="T24" fmla="*/ 2147483646 w 496"/>
                <a:gd name="T25" fmla="*/ 2147483646 h 473"/>
                <a:gd name="T26" fmla="*/ 2147483646 w 496"/>
                <a:gd name="T27" fmla="*/ 2147483646 h 473"/>
                <a:gd name="T28" fmla="*/ 2147483646 w 496"/>
                <a:gd name="T29" fmla="*/ 2147483646 h 473"/>
                <a:gd name="T30" fmla="*/ 2147483646 w 496"/>
                <a:gd name="T31" fmla="*/ 2147483646 h 473"/>
                <a:gd name="T32" fmla="*/ 2147483646 w 496"/>
                <a:gd name="T33" fmla="*/ 2147483646 h 473"/>
                <a:gd name="T34" fmla="*/ 2147483646 w 496"/>
                <a:gd name="T35" fmla="*/ 2147483646 h 473"/>
                <a:gd name="T36" fmla="*/ 2147483646 w 496"/>
                <a:gd name="T37" fmla="*/ 2147483646 h 473"/>
                <a:gd name="T38" fmla="*/ 2147483646 w 496"/>
                <a:gd name="T39" fmla="*/ 2147483646 h 473"/>
                <a:gd name="T40" fmla="*/ 2147483646 w 496"/>
                <a:gd name="T41" fmla="*/ 2147483646 h 473"/>
                <a:gd name="T42" fmla="*/ 2147483646 w 496"/>
                <a:gd name="T43" fmla="*/ 2147483646 h 473"/>
                <a:gd name="T44" fmla="*/ 2147483646 w 496"/>
                <a:gd name="T45" fmla="*/ 2147483646 h 473"/>
                <a:gd name="T46" fmla="*/ 2147483646 w 496"/>
                <a:gd name="T47" fmla="*/ 2147483646 h 473"/>
                <a:gd name="T48" fmla="*/ 2147483646 w 496"/>
                <a:gd name="T49" fmla="*/ 2147483646 h 473"/>
                <a:gd name="T50" fmla="*/ 2147483646 w 496"/>
                <a:gd name="T51" fmla="*/ 2147483646 h 473"/>
                <a:gd name="T52" fmla="*/ 2147483646 w 496"/>
                <a:gd name="T53" fmla="*/ 2147483646 h 473"/>
                <a:gd name="T54" fmla="*/ 2147483646 w 496"/>
                <a:gd name="T55" fmla="*/ 2147483646 h 473"/>
                <a:gd name="T56" fmla="*/ 2147483646 w 496"/>
                <a:gd name="T57" fmla="*/ 2147483646 h 473"/>
                <a:gd name="T58" fmla="*/ 2147483646 w 496"/>
                <a:gd name="T59" fmla="*/ 2147483646 h 473"/>
                <a:gd name="T60" fmla="*/ 2147483646 w 496"/>
                <a:gd name="T61" fmla="*/ 2147483646 h 473"/>
                <a:gd name="T62" fmla="*/ 2147483646 w 496"/>
                <a:gd name="T63" fmla="*/ 2147483646 h 473"/>
                <a:gd name="T64" fmla="*/ 2147483646 w 496"/>
                <a:gd name="T65" fmla="*/ 2147483646 h 473"/>
                <a:gd name="T66" fmla="*/ 2147483646 w 496"/>
                <a:gd name="T67" fmla="*/ 2147483646 h 473"/>
                <a:gd name="T68" fmla="*/ 2147483646 w 496"/>
                <a:gd name="T69" fmla="*/ 2147483646 h 473"/>
                <a:gd name="T70" fmla="*/ 2147483646 w 496"/>
                <a:gd name="T71" fmla="*/ 2147483646 h 473"/>
                <a:gd name="T72" fmla="*/ 2147483646 w 496"/>
                <a:gd name="T73" fmla="*/ 2147483646 h 473"/>
                <a:gd name="T74" fmla="*/ 2147483646 w 496"/>
                <a:gd name="T75" fmla="*/ 2147483646 h 473"/>
                <a:gd name="T76" fmla="*/ 2147483646 w 496"/>
                <a:gd name="T77" fmla="*/ 2147483646 h 473"/>
                <a:gd name="T78" fmla="*/ 2147483646 w 496"/>
                <a:gd name="T79" fmla="*/ 2147483646 h 473"/>
                <a:gd name="T80" fmla="*/ 2147483646 w 496"/>
                <a:gd name="T81" fmla="*/ 2147483646 h 473"/>
                <a:gd name="T82" fmla="*/ 2147483646 w 496"/>
                <a:gd name="T83" fmla="*/ 2147483646 h 473"/>
                <a:gd name="T84" fmla="*/ 2147483646 w 496"/>
                <a:gd name="T85" fmla="*/ 2147483646 h 473"/>
                <a:gd name="T86" fmla="*/ 2147483646 w 496"/>
                <a:gd name="T87" fmla="*/ 2147483646 h 473"/>
                <a:gd name="T88" fmla="*/ 2147483646 w 496"/>
                <a:gd name="T89" fmla="*/ 2147483646 h 473"/>
                <a:gd name="T90" fmla="*/ 2147483646 w 496"/>
                <a:gd name="T91" fmla="*/ 2147483646 h 473"/>
                <a:gd name="T92" fmla="*/ 2147483646 w 496"/>
                <a:gd name="T93" fmla="*/ 2147483646 h 473"/>
                <a:gd name="T94" fmla="*/ 2147483646 w 496"/>
                <a:gd name="T95" fmla="*/ 2147483646 h 473"/>
                <a:gd name="T96" fmla="*/ 2147483646 w 496"/>
                <a:gd name="T97" fmla="*/ 2147483646 h 473"/>
                <a:gd name="T98" fmla="*/ 2147483646 w 496"/>
                <a:gd name="T99" fmla="*/ 2147483646 h 47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96"/>
                <a:gd name="T151" fmla="*/ 0 h 473"/>
                <a:gd name="T152" fmla="*/ 496 w 496"/>
                <a:gd name="T153" fmla="*/ 473 h 473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96" h="473">
                  <a:moveTo>
                    <a:pt x="227" y="62"/>
                  </a:moveTo>
                  <a:cubicBezTo>
                    <a:pt x="215" y="79"/>
                    <a:pt x="215" y="79"/>
                    <a:pt x="215" y="79"/>
                  </a:cubicBezTo>
                  <a:cubicBezTo>
                    <a:pt x="212" y="82"/>
                    <a:pt x="211" y="89"/>
                    <a:pt x="213" y="99"/>
                  </a:cubicBezTo>
                  <a:cubicBezTo>
                    <a:pt x="213" y="106"/>
                    <a:pt x="213" y="106"/>
                    <a:pt x="213" y="106"/>
                  </a:cubicBezTo>
                  <a:cubicBezTo>
                    <a:pt x="188" y="106"/>
                    <a:pt x="188" y="106"/>
                    <a:pt x="188" y="106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3" y="124"/>
                    <a:pt x="153" y="124"/>
                    <a:pt x="153" y="124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93" y="184"/>
                    <a:pt x="93" y="184"/>
                    <a:pt x="93" y="184"/>
                  </a:cubicBezTo>
                  <a:cubicBezTo>
                    <a:pt x="93" y="185"/>
                    <a:pt x="93" y="185"/>
                    <a:pt x="93" y="185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41" y="168"/>
                    <a:pt x="41" y="168"/>
                    <a:pt x="41" y="168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9" y="206"/>
                    <a:pt x="39" y="206"/>
                    <a:pt x="39" y="206"/>
                  </a:cubicBezTo>
                  <a:cubicBezTo>
                    <a:pt x="46" y="229"/>
                    <a:pt x="46" y="229"/>
                    <a:pt x="46" y="229"/>
                  </a:cubicBezTo>
                  <a:cubicBezTo>
                    <a:pt x="30" y="244"/>
                    <a:pt x="30" y="244"/>
                    <a:pt x="30" y="244"/>
                  </a:cubicBezTo>
                  <a:cubicBezTo>
                    <a:pt x="8" y="277"/>
                    <a:pt x="8" y="277"/>
                    <a:pt x="8" y="277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7" y="291"/>
                    <a:pt x="7" y="291"/>
                    <a:pt x="7" y="291"/>
                  </a:cubicBezTo>
                  <a:cubicBezTo>
                    <a:pt x="6" y="291"/>
                    <a:pt x="6" y="291"/>
                    <a:pt x="6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13" y="307"/>
                    <a:pt x="13" y="307"/>
                    <a:pt x="13" y="307"/>
                  </a:cubicBezTo>
                  <a:cubicBezTo>
                    <a:pt x="44" y="316"/>
                    <a:pt x="44" y="316"/>
                    <a:pt x="44" y="316"/>
                  </a:cubicBezTo>
                  <a:cubicBezTo>
                    <a:pt x="45" y="316"/>
                    <a:pt x="45" y="316"/>
                    <a:pt x="45" y="316"/>
                  </a:cubicBezTo>
                  <a:cubicBezTo>
                    <a:pt x="46" y="316"/>
                    <a:pt x="46" y="316"/>
                    <a:pt x="46" y="316"/>
                  </a:cubicBezTo>
                  <a:cubicBezTo>
                    <a:pt x="46" y="317"/>
                    <a:pt x="46" y="317"/>
                    <a:pt x="46" y="317"/>
                  </a:cubicBezTo>
                  <a:cubicBezTo>
                    <a:pt x="47" y="317"/>
                    <a:pt x="47" y="317"/>
                    <a:pt x="47" y="317"/>
                  </a:cubicBezTo>
                  <a:cubicBezTo>
                    <a:pt x="53" y="323"/>
                    <a:pt x="53" y="323"/>
                    <a:pt x="53" y="323"/>
                  </a:cubicBezTo>
                  <a:cubicBezTo>
                    <a:pt x="61" y="327"/>
                    <a:pt x="61" y="327"/>
                    <a:pt x="61" y="327"/>
                  </a:cubicBezTo>
                  <a:cubicBezTo>
                    <a:pt x="61" y="327"/>
                    <a:pt x="61" y="327"/>
                    <a:pt x="61" y="327"/>
                  </a:cubicBezTo>
                  <a:cubicBezTo>
                    <a:pt x="64" y="327"/>
                    <a:pt x="64" y="327"/>
                    <a:pt x="64" y="327"/>
                  </a:cubicBezTo>
                  <a:cubicBezTo>
                    <a:pt x="64" y="328"/>
                    <a:pt x="64" y="328"/>
                    <a:pt x="64" y="328"/>
                  </a:cubicBezTo>
                  <a:cubicBezTo>
                    <a:pt x="67" y="333"/>
                    <a:pt x="69" y="337"/>
                    <a:pt x="69" y="341"/>
                  </a:cubicBezTo>
                  <a:cubicBezTo>
                    <a:pt x="72" y="351"/>
                    <a:pt x="72" y="351"/>
                    <a:pt x="72" y="351"/>
                  </a:cubicBezTo>
                  <a:cubicBezTo>
                    <a:pt x="105" y="360"/>
                    <a:pt x="105" y="360"/>
                    <a:pt x="105" y="360"/>
                  </a:cubicBezTo>
                  <a:cubicBezTo>
                    <a:pt x="114" y="358"/>
                    <a:pt x="114" y="358"/>
                    <a:pt x="114" y="358"/>
                  </a:cubicBezTo>
                  <a:cubicBezTo>
                    <a:pt x="124" y="345"/>
                    <a:pt x="124" y="345"/>
                    <a:pt x="124" y="345"/>
                  </a:cubicBezTo>
                  <a:cubicBezTo>
                    <a:pt x="149" y="297"/>
                    <a:pt x="149" y="297"/>
                    <a:pt x="149" y="297"/>
                  </a:cubicBezTo>
                  <a:cubicBezTo>
                    <a:pt x="150" y="297"/>
                    <a:pt x="150" y="297"/>
                    <a:pt x="150" y="297"/>
                  </a:cubicBezTo>
                  <a:cubicBezTo>
                    <a:pt x="150" y="296"/>
                    <a:pt x="150" y="296"/>
                    <a:pt x="150" y="296"/>
                  </a:cubicBezTo>
                  <a:cubicBezTo>
                    <a:pt x="162" y="280"/>
                    <a:pt x="162" y="280"/>
                    <a:pt x="162" y="280"/>
                  </a:cubicBezTo>
                  <a:cubicBezTo>
                    <a:pt x="163" y="279"/>
                    <a:pt x="163" y="279"/>
                    <a:pt x="163" y="279"/>
                  </a:cubicBezTo>
                  <a:cubicBezTo>
                    <a:pt x="183" y="269"/>
                    <a:pt x="183" y="269"/>
                    <a:pt x="183" y="269"/>
                  </a:cubicBezTo>
                  <a:cubicBezTo>
                    <a:pt x="197" y="268"/>
                    <a:pt x="197" y="268"/>
                    <a:pt x="197" y="268"/>
                  </a:cubicBezTo>
                  <a:cubicBezTo>
                    <a:pt x="202" y="260"/>
                    <a:pt x="206" y="256"/>
                    <a:pt x="211" y="256"/>
                  </a:cubicBezTo>
                  <a:cubicBezTo>
                    <a:pt x="215" y="256"/>
                    <a:pt x="220" y="258"/>
                    <a:pt x="228" y="262"/>
                  </a:cubicBezTo>
                  <a:cubicBezTo>
                    <a:pt x="230" y="263"/>
                    <a:pt x="230" y="263"/>
                    <a:pt x="230" y="263"/>
                  </a:cubicBezTo>
                  <a:cubicBezTo>
                    <a:pt x="230" y="264"/>
                    <a:pt x="230" y="264"/>
                    <a:pt x="230" y="264"/>
                  </a:cubicBezTo>
                  <a:cubicBezTo>
                    <a:pt x="248" y="291"/>
                    <a:pt x="248" y="291"/>
                    <a:pt x="248" y="291"/>
                  </a:cubicBezTo>
                  <a:cubicBezTo>
                    <a:pt x="248" y="293"/>
                    <a:pt x="248" y="293"/>
                    <a:pt x="248" y="293"/>
                  </a:cubicBezTo>
                  <a:cubicBezTo>
                    <a:pt x="249" y="293"/>
                    <a:pt x="249" y="293"/>
                    <a:pt x="249" y="293"/>
                  </a:cubicBezTo>
                  <a:cubicBezTo>
                    <a:pt x="249" y="295"/>
                    <a:pt x="249" y="295"/>
                    <a:pt x="249" y="295"/>
                  </a:cubicBezTo>
                  <a:cubicBezTo>
                    <a:pt x="251" y="315"/>
                    <a:pt x="251" y="315"/>
                    <a:pt x="251" y="315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8"/>
                    <a:pt x="245" y="358"/>
                    <a:pt x="245" y="358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30" y="375"/>
                    <a:pt x="230" y="375"/>
                    <a:pt x="230" y="375"/>
                  </a:cubicBezTo>
                  <a:cubicBezTo>
                    <a:pt x="224" y="389"/>
                    <a:pt x="224" y="389"/>
                    <a:pt x="224" y="389"/>
                  </a:cubicBezTo>
                  <a:cubicBezTo>
                    <a:pt x="225" y="412"/>
                    <a:pt x="225" y="412"/>
                    <a:pt x="225" y="412"/>
                  </a:cubicBezTo>
                  <a:cubicBezTo>
                    <a:pt x="227" y="412"/>
                    <a:pt x="227" y="412"/>
                    <a:pt x="227" y="412"/>
                  </a:cubicBezTo>
                  <a:cubicBezTo>
                    <a:pt x="235" y="409"/>
                    <a:pt x="235" y="409"/>
                    <a:pt x="235" y="409"/>
                  </a:cubicBezTo>
                  <a:cubicBezTo>
                    <a:pt x="243" y="401"/>
                    <a:pt x="243" y="401"/>
                    <a:pt x="243" y="401"/>
                  </a:cubicBezTo>
                  <a:cubicBezTo>
                    <a:pt x="245" y="399"/>
                    <a:pt x="245" y="399"/>
                    <a:pt x="245" y="399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57" y="406"/>
                    <a:pt x="257" y="406"/>
                    <a:pt x="257" y="406"/>
                  </a:cubicBezTo>
                  <a:cubicBezTo>
                    <a:pt x="257" y="408"/>
                    <a:pt x="257" y="408"/>
                    <a:pt x="257" y="408"/>
                  </a:cubicBezTo>
                  <a:cubicBezTo>
                    <a:pt x="257" y="424"/>
                    <a:pt x="257" y="424"/>
                    <a:pt x="257" y="424"/>
                  </a:cubicBezTo>
                  <a:cubicBezTo>
                    <a:pt x="256" y="424"/>
                    <a:pt x="256" y="424"/>
                    <a:pt x="256" y="424"/>
                  </a:cubicBezTo>
                  <a:cubicBezTo>
                    <a:pt x="246" y="429"/>
                    <a:pt x="246" y="429"/>
                    <a:pt x="246" y="429"/>
                  </a:cubicBezTo>
                  <a:cubicBezTo>
                    <a:pt x="243" y="433"/>
                    <a:pt x="243" y="433"/>
                    <a:pt x="243" y="433"/>
                  </a:cubicBezTo>
                  <a:cubicBezTo>
                    <a:pt x="243" y="442"/>
                    <a:pt x="243" y="442"/>
                    <a:pt x="243" y="442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36" y="455"/>
                    <a:pt x="236" y="455"/>
                    <a:pt x="236" y="455"/>
                  </a:cubicBezTo>
                  <a:cubicBezTo>
                    <a:pt x="235" y="455"/>
                    <a:pt x="235" y="455"/>
                    <a:pt x="235" y="455"/>
                  </a:cubicBezTo>
                  <a:cubicBezTo>
                    <a:pt x="232" y="456"/>
                    <a:pt x="232" y="456"/>
                    <a:pt x="232" y="456"/>
                  </a:cubicBezTo>
                  <a:cubicBezTo>
                    <a:pt x="224" y="457"/>
                    <a:pt x="224" y="457"/>
                    <a:pt x="224" y="457"/>
                  </a:cubicBezTo>
                  <a:cubicBezTo>
                    <a:pt x="216" y="459"/>
                    <a:pt x="216" y="459"/>
                    <a:pt x="216" y="459"/>
                  </a:cubicBezTo>
                  <a:cubicBezTo>
                    <a:pt x="209" y="471"/>
                    <a:pt x="209" y="471"/>
                    <a:pt x="209" y="471"/>
                  </a:cubicBezTo>
                  <a:cubicBezTo>
                    <a:pt x="210" y="473"/>
                    <a:pt x="210" y="473"/>
                    <a:pt x="210" y="473"/>
                  </a:cubicBezTo>
                  <a:cubicBezTo>
                    <a:pt x="245" y="469"/>
                    <a:pt x="245" y="469"/>
                    <a:pt x="245" y="469"/>
                  </a:cubicBezTo>
                  <a:cubicBezTo>
                    <a:pt x="251" y="463"/>
                    <a:pt x="251" y="463"/>
                    <a:pt x="251" y="463"/>
                  </a:cubicBezTo>
                  <a:cubicBezTo>
                    <a:pt x="263" y="433"/>
                    <a:pt x="263" y="433"/>
                    <a:pt x="263" y="433"/>
                  </a:cubicBezTo>
                  <a:cubicBezTo>
                    <a:pt x="263" y="433"/>
                    <a:pt x="263" y="433"/>
                    <a:pt x="263" y="433"/>
                  </a:cubicBezTo>
                  <a:cubicBezTo>
                    <a:pt x="341" y="353"/>
                    <a:pt x="341" y="353"/>
                    <a:pt x="341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60" y="344"/>
                    <a:pt x="360" y="344"/>
                    <a:pt x="360" y="344"/>
                  </a:cubicBezTo>
                  <a:cubicBezTo>
                    <a:pt x="361" y="343"/>
                    <a:pt x="361" y="343"/>
                    <a:pt x="361" y="343"/>
                  </a:cubicBezTo>
                  <a:cubicBezTo>
                    <a:pt x="361" y="344"/>
                    <a:pt x="361" y="344"/>
                    <a:pt x="361" y="344"/>
                  </a:cubicBezTo>
                  <a:cubicBezTo>
                    <a:pt x="375" y="344"/>
                    <a:pt x="375" y="344"/>
                    <a:pt x="375" y="344"/>
                  </a:cubicBezTo>
                  <a:cubicBezTo>
                    <a:pt x="389" y="341"/>
                    <a:pt x="389" y="341"/>
                    <a:pt x="389" y="341"/>
                  </a:cubicBezTo>
                  <a:cubicBezTo>
                    <a:pt x="403" y="335"/>
                    <a:pt x="403" y="335"/>
                    <a:pt x="403" y="335"/>
                  </a:cubicBezTo>
                  <a:cubicBezTo>
                    <a:pt x="414" y="323"/>
                    <a:pt x="414" y="323"/>
                    <a:pt x="414" y="323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96" y="207"/>
                    <a:pt x="496" y="207"/>
                    <a:pt x="496" y="207"/>
                  </a:cubicBezTo>
                  <a:cubicBezTo>
                    <a:pt x="496" y="206"/>
                    <a:pt x="496" y="206"/>
                    <a:pt x="496" y="206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89" y="168"/>
                    <a:pt x="485" y="166"/>
                    <a:pt x="483" y="163"/>
                  </a:cubicBezTo>
                  <a:cubicBezTo>
                    <a:pt x="480" y="161"/>
                    <a:pt x="480" y="161"/>
                    <a:pt x="480" y="161"/>
                  </a:cubicBezTo>
                  <a:cubicBezTo>
                    <a:pt x="480" y="162"/>
                    <a:pt x="480" y="162"/>
                    <a:pt x="480" y="162"/>
                  </a:cubicBezTo>
                  <a:cubicBezTo>
                    <a:pt x="470" y="163"/>
                    <a:pt x="470" y="163"/>
                    <a:pt x="470" y="163"/>
                  </a:cubicBezTo>
                  <a:cubicBezTo>
                    <a:pt x="465" y="161"/>
                    <a:pt x="461" y="158"/>
                    <a:pt x="457" y="153"/>
                  </a:cubicBezTo>
                  <a:cubicBezTo>
                    <a:pt x="454" y="147"/>
                    <a:pt x="454" y="147"/>
                    <a:pt x="454" y="147"/>
                  </a:cubicBezTo>
                  <a:cubicBezTo>
                    <a:pt x="454" y="146"/>
                    <a:pt x="454" y="146"/>
                    <a:pt x="454" y="146"/>
                  </a:cubicBezTo>
                  <a:cubicBezTo>
                    <a:pt x="453" y="145"/>
                    <a:pt x="453" y="145"/>
                    <a:pt x="453" y="145"/>
                  </a:cubicBezTo>
                  <a:cubicBezTo>
                    <a:pt x="453" y="88"/>
                    <a:pt x="453" y="88"/>
                    <a:pt x="453" y="88"/>
                  </a:cubicBezTo>
                  <a:cubicBezTo>
                    <a:pt x="447" y="86"/>
                    <a:pt x="440" y="81"/>
                    <a:pt x="433" y="74"/>
                  </a:cubicBezTo>
                  <a:cubicBezTo>
                    <a:pt x="419" y="59"/>
                    <a:pt x="419" y="59"/>
                    <a:pt x="419" y="59"/>
                  </a:cubicBezTo>
                  <a:cubicBezTo>
                    <a:pt x="407" y="41"/>
                    <a:pt x="407" y="41"/>
                    <a:pt x="407" y="41"/>
                  </a:cubicBezTo>
                  <a:cubicBezTo>
                    <a:pt x="404" y="37"/>
                    <a:pt x="404" y="31"/>
                    <a:pt x="406" y="21"/>
                  </a:cubicBezTo>
                  <a:cubicBezTo>
                    <a:pt x="407" y="16"/>
                    <a:pt x="407" y="16"/>
                    <a:pt x="407" y="16"/>
                  </a:cubicBezTo>
                  <a:cubicBezTo>
                    <a:pt x="399" y="6"/>
                    <a:pt x="399" y="6"/>
                    <a:pt x="399" y="6"/>
                  </a:cubicBezTo>
                  <a:cubicBezTo>
                    <a:pt x="398" y="15"/>
                    <a:pt x="398" y="15"/>
                    <a:pt x="398" y="15"/>
                  </a:cubicBezTo>
                  <a:cubicBezTo>
                    <a:pt x="389" y="33"/>
                    <a:pt x="389" y="33"/>
                    <a:pt x="389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78" y="33"/>
                    <a:pt x="370" y="32"/>
                    <a:pt x="363" y="29"/>
                  </a:cubicBezTo>
                  <a:cubicBezTo>
                    <a:pt x="357" y="27"/>
                    <a:pt x="354" y="21"/>
                    <a:pt x="354" y="15"/>
                  </a:cubicBezTo>
                  <a:cubicBezTo>
                    <a:pt x="354" y="11"/>
                    <a:pt x="354" y="11"/>
                    <a:pt x="354" y="11"/>
                  </a:cubicBezTo>
                  <a:cubicBezTo>
                    <a:pt x="349" y="11"/>
                    <a:pt x="349" y="11"/>
                    <a:pt x="349" y="11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3" y="5"/>
                    <a:pt x="303" y="5"/>
                    <a:pt x="303" y="5"/>
                  </a:cubicBezTo>
                  <a:cubicBezTo>
                    <a:pt x="309" y="16"/>
                    <a:pt x="309" y="16"/>
                    <a:pt x="309" y="16"/>
                  </a:cubicBezTo>
                  <a:cubicBezTo>
                    <a:pt x="312" y="19"/>
                    <a:pt x="312" y="19"/>
                    <a:pt x="312" y="19"/>
                  </a:cubicBezTo>
                  <a:cubicBezTo>
                    <a:pt x="301" y="41"/>
                    <a:pt x="301" y="41"/>
                    <a:pt x="301" y="41"/>
                  </a:cubicBezTo>
                  <a:cubicBezTo>
                    <a:pt x="300" y="41"/>
                    <a:pt x="300" y="41"/>
                    <a:pt x="300" y="41"/>
                  </a:cubicBezTo>
                  <a:cubicBezTo>
                    <a:pt x="300" y="42"/>
                    <a:pt x="300" y="42"/>
                    <a:pt x="300" y="42"/>
                  </a:cubicBezTo>
                  <a:cubicBezTo>
                    <a:pt x="299" y="42"/>
                    <a:pt x="299" y="42"/>
                    <a:pt x="299" y="42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7" y="65"/>
                    <a:pt x="277" y="65"/>
                    <a:pt x="277" y="65"/>
                  </a:cubicBezTo>
                  <a:cubicBezTo>
                    <a:pt x="247" y="68"/>
                    <a:pt x="247" y="68"/>
                    <a:pt x="247" y="68"/>
                  </a:cubicBezTo>
                  <a:lnTo>
                    <a:pt x="227" y="62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35" name="Freeform 28"/>
            <p:cNvSpPr>
              <a:spLocks/>
            </p:cNvSpPr>
            <p:nvPr/>
          </p:nvSpPr>
          <p:spPr bwMode="auto">
            <a:xfrm>
              <a:off x="5084936" y="2526828"/>
              <a:ext cx="817149" cy="555344"/>
            </a:xfrm>
            <a:custGeom>
              <a:avLst/>
              <a:gdLst>
                <a:gd name="T0" fmla="*/ 2147483646 w 707"/>
                <a:gd name="T1" fmla="*/ 2147483646 h 481"/>
                <a:gd name="T2" fmla="*/ 2147483646 w 707"/>
                <a:gd name="T3" fmla="*/ 2147483646 h 481"/>
                <a:gd name="T4" fmla="*/ 2147483646 w 707"/>
                <a:gd name="T5" fmla="*/ 2147483646 h 481"/>
                <a:gd name="T6" fmla="*/ 2147483646 w 707"/>
                <a:gd name="T7" fmla="*/ 2147483646 h 481"/>
                <a:gd name="T8" fmla="*/ 2147483646 w 707"/>
                <a:gd name="T9" fmla="*/ 2147483646 h 481"/>
                <a:gd name="T10" fmla="*/ 2147483646 w 707"/>
                <a:gd name="T11" fmla="*/ 2147483646 h 481"/>
                <a:gd name="T12" fmla="*/ 0 w 707"/>
                <a:gd name="T13" fmla="*/ 2147483646 h 481"/>
                <a:gd name="T14" fmla="*/ 2147483646 w 707"/>
                <a:gd name="T15" fmla="*/ 2147483646 h 481"/>
                <a:gd name="T16" fmla="*/ 2147483646 w 707"/>
                <a:gd name="T17" fmla="*/ 2147483646 h 481"/>
                <a:gd name="T18" fmla="*/ 2147483646 w 707"/>
                <a:gd name="T19" fmla="*/ 2147483646 h 481"/>
                <a:gd name="T20" fmla="*/ 2147483646 w 707"/>
                <a:gd name="T21" fmla="*/ 2147483646 h 481"/>
                <a:gd name="T22" fmla="*/ 2147483646 w 707"/>
                <a:gd name="T23" fmla="*/ 2147483646 h 481"/>
                <a:gd name="T24" fmla="*/ 2147483646 w 707"/>
                <a:gd name="T25" fmla="*/ 2147483646 h 481"/>
                <a:gd name="T26" fmla="*/ 2147483646 w 707"/>
                <a:gd name="T27" fmla="*/ 2147483646 h 481"/>
                <a:gd name="T28" fmla="*/ 2147483646 w 707"/>
                <a:gd name="T29" fmla="*/ 2147483646 h 481"/>
                <a:gd name="T30" fmla="*/ 2147483646 w 707"/>
                <a:gd name="T31" fmla="*/ 2147483646 h 481"/>
                <a:gd name="T32" fmla="*/ 2147483646 w 707"/>
                <a:gd name="T33" fmla="*/ 2147483646 h 481"/>
                <a:gd name="T34" fmla="*/ 2147483646 w 707"/>
                <a:gd name="T35" fmla="*/ 2147483646 h 481"/>
                <a:gd name="T36" fmla="*/ 2147483646 w 707"/>
                <a:gd name="T37" fmla="*/ 2147483646 h 481"/>
                <a:gd name="T38" fmla="*/ 2147483646 w 707"/>
                <a:gd name="T39" fmla="*/ 2147483646 h 481"/>
                <a:gd name="T40" fmla="*/ 2147483646 w 707"/>
                <a:gd name="T41" fmla="*/ 2147483646 h 481"/>
                <a:gd name="T42" fmla="*/ 2147483646 w 707"/>
                <a:gd name="T43" fmla="*/ 2147483646 h 481"/>
                <a:gd name="T44" fmla="*/ 2147483646 w 707"/>
                <a:gd name="T45" fmla="*/ 2147483646 h 481"/>
                <a:gd name="T46" fmla="*/ 2147483646 w 707"/>
                <a:gd name="T47" fmla="*/ 2147483646 h 481"/>
                <a:gd name="T48" fmla="*/ 2147483646 w 707"/>
                <a:gd name="T49" fmla="*/ 2147483646 h 481"/>
                <a:gd name="T50" fmla="*/ 2147483646 w 707"/>
                <a:gd name="T51" fmla="*/ 2147483646 h 481"/>
                <a:gd name="T52" fmla="*/ 2147483646 w 707"/>
                <a:gd name="T53" fmla="*/ 2147483646 h 481"/>
                <a:gd name="T54" fmla="*/ 2147483646 w 707"/>
                <a:gd name="T55" fmla="*/ 2147483646 h 481"/>
                <a:gd name="T56" fmla="*/ 2147483646 w 707"/>
                <a:gd name="T57" fmla="*/ 2147483646 h 481"/>
                <a:gd name="T58" fmla="*/ 2147483646 w 707"/>
                <a:gd name="T59" fmla="*/ 2147483646 h 481"/>
                <a:gd name="T60" fmla="*/ 2147483646 w 707"/>
                <a:gd name="T61" fmla="*/ 2147483646 h 481"/>
                <a:gd name="T62" fmla="*/ 2147483646 w 707"/>
                <a:gd name="T63" fmla="*/ 2147483646 h 481"/>
                <a:gd name="T64" fmla="*/ 2147483646 w 707"/>
                <a:gd name="T65" fmla="*/ 2147483646 h 481"/>
                <a:gd name="T66" fmla="*/ 2147483646 w 707"/>
                <a:gd name="T67" fmla="*/ 2147483646 h 481"/>
                <a:gd name="T68" fmla="*/ 2147483646 w 707"/>
                <a:gd name="T69" fmla="*/ 2147483646 h 481"/>
                <a:gd name="T70" fmla="*/ 2147483646 w 707"/>
                <a:gd name="T71" fmla="*/ 2147483646 h 481"/>
                <a:gd name="T72" fmla="*/ 2147483646 w 707"/>
                <a:gd name="T73" fmla="*/ 2147483646 h 481"/>
                <a:gd name="T74" fmla="*/ 2147483646 w 707"/>
                <a:gd name="T75" fmla="*/ 2147483646 h 481"/>
                <a:gd name="T76" fmla="*/ 2147483646 w 707"/>
                <a:gd name="T77" fmla="*/ 2147483646 h 481"/>
                <a:gd name="T78" fmla="*/ 2147483646 w 707"/>
                <a:gd name="T79" fmla="*/ 2147483646 h 481"/>
                <a:gd name="T80" fmla="*/ 2147483646 w 707"/>
                <a:gd name="T81" fmla="*/ 2147483646 h 481"/>
                <a:gd name="T82" fmla="*/ 2147483646 w 707"/>
                <a:gd name="T83" fmla="*/ 2147483646 h 481"/>
                <a:gd name="T84" fmla="*/ 2147483646 w 707"/>
                <a:gd name="T85" fmla="*/ 2147483646 h 481"/>
                <a:gd name="T86" fmla="*/ 2147483646 w 707"/>
                <a:gd name="T87" fmla="*/ 2147483646 h 481"/>
                <a:gd name="T88" fmla="*/ 2147483646 w 707"/>
                <a:gd name="T89" fmla="*/ 2147483646 h 481"/>
                <a:gd name="T90" fmla="*/ 2147483646 w 707"/>
                <a:gd name="T91" fmla="*/ 2147483646 h 481"/>
                <a:gd name="T92" fmla="*/ 2147483646 w 707"/>
                <a:gd name="T93" fmla="*/ 2147483646 h 481"/>
                <a:gd name="T94" fmla="*/ 2147483646 w 707"/>
                <a:gd name="T95" fmla="*/ 2147483646 h 481"/>
                <a:gd name="T96" fmla="*/ 2147483646 w 707"/>
                <a:gd name="T97" fmla="*/ 2147483646 h 481"/>
                <a:gd name="T98" fmla="*/ 2147483646 w 707"/>
                <a:gd name="T99" fmla="*/ 2147483646 h 481"/>
                <a:gd name="T100" fmla="*/ 2147483646 w 707"/>
                <a:gd name="T101" fmla="*/ 2147483646 h 481"/>
                <a:gd name="T102" fmla="*/ 2147483646 w 707"/>
                <a:gd name="T103" fmla="*/ 2147483646 h 481"/>
                <a:gd name="T104" fmla="*/ 2147483646 w 707"/>
                <a:gd name="T105" fmla="*/ 2147483646 h 481"/>
                <a:gd name="T106" fmla="*/ 2147483646 w 707"/>
                <a:gd name="T107" fmla="*/ 2147483646 h 481"/>
                <a:gd name="T108" fmla="*/ 2147483646 w 707"/>
                <a:gd name="T109" fmla="*/ 2147483646 h 481"/>
                <a:gd name="T110" fmla="*/ 2147483646 w 707"/>
                <a:gd name="T111" fmla="*/ 2147483646 h 481"/>
                <a:gd name="T112" fmla="*/ 2147483646 w 707"/>
                <a:gd name="T113" fmla="*/ 2147483646 h 481"/>
                <a:gd name="T114" fmla="*/ 2147483646 w 707"/>
                <a:gd name="T115" fmla="*/ 2147483646 h 48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07"/>
                <a:gd name="T175" fmla="*/ 0 h 481"/>
                <a:gd name="T176" fmla="*/ 707 w 707"/>
                <a:gd name="T177" fmla="*/ 481 h 481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07" h="481">
                  <a:moveTo>
                    <a:pt x="137" y="22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38" y="56"/>
                    <a:pt x="30" y="50"/>
                    <a:pt x="28" y="45"/>
                  </a:cubicBezTo>
                  <a:cubicBezTo>
                    <a:pt x="26" y="43"/>
                    <a:pt x="24" y="43"/>
                    <a:pt x="22" y="41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8" y="136"/>
                    <a:pt x="48" y="136"/>
                    <a:pt x="48" y="136"/>
                  </a:cubicBezTo>
                  <a:cubicBezTo>
                    <a:pt x="52" y="155"/>
                    <a:pt x="52" y="155"/>
                    <a:pt x="52" y="155"/>
                  </a:cubicBezTo>
                  <a:cubicBezTo>
                    <a:pt x="65" y="185"/>
                    <a:pt x="65" y="185"/>
                    <a:pt x="65" y="185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91" y="190"/>
                    <a:pt x="91" y="190"/>
                    <a:pt x="91" y="190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9" y="179"/>
                    <a:pt x="99" y="179"/>
                    <a:pt x="99" y="179"/>
                  </a:cubicBezTo>
                  <a:cubicBezTo>
                    <a:pt x="100" y="179"/>
                    <a:pt x="100" y="179"/>
                    <a:pt x="100" y="179"/>
                  </a:cubicBezTo>
                  <a:cubicBezTo>
                    <a:pt x="115" y="161"/>
                    <a:pt x="115" y="161"/>
                    <a:pt x="115" y="161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41" y="199"/>
                    <a:pt x="141" y="199"/>
                    <a:pt x="141" y="199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65" y="230"/>
                    <a:pt x="165" y="230"/>
                    <a:pt x="165" y="230"/>
                  </a:cubicBezTo>
                  <a:cubicBezTo>
                    <a:pt x="165" y="231"/>
                    <a:pt x="165" y="231"/>
                    <a:pt x="165" y="231"/>
                  </a:cubicBezTo>
                  <a:cubicBezTo>
                    <a:pt x="165" y="232"/>
                    <a:pt x="165" y="232"/>
                    <a:pt x="165" y="232"/>
                  </a:cubicBezTo>
                  <a:cubicBezTo>
                    <a:pt x="164" y="256"/>
                    <a:pt x="164" y="256"/>
                    <a:pt x="164" y="256"/>
                  </a:cubicBezTo>
                  <a:cubicBezTo>
                    <a:pt x="164" y="257"/>
                    <a:pt x="164" y="257"/>
                    <a:pt x="164" y="257"/>
                  </a:cubicBezTo>
                  <a:cubicBezTo>
                    <a:pt x="163" y="257"/>
                    <a:pt x="163" y="257"/>
                    <a:pt x="163" y="257"/>
                  </a:cubicBezTo>
                  <a:cubicBezTo>
                    <a:pt x="156" y="278"/>
                    <a:pt x="156" y="278"/>
                    <a:pt x="156" y="278"/>
                  </a:cubicBezTo>
                  <a:cubicBezTo>
                    <a:pt x="168" y="288"/>
                    <a:pt x="168" y="288"/>
                    <a:pt x="168" y="288"/>
                  </a:cubicBezTo>
                  <a:cubicBezTo>
                    <a:pt x="181" y="282"/>
                    <a:pt x="181" y="282"/>
                    <a:pt x="181" y="282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6" y="272"/>
                    <a:pt x="196" y="272"/>
                    <a:pt x="196" y="272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20" y="286"/>
                    <a:pt x="220" y="286"/>
                    <a:pt x="220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44" y="280"/>
                    <a:pt x="249" y="283"/>
                    <a:pt x="252" y="291"/>
                  </a:cubicBezTo>
                  <a:cubicBezTo>
                    <a:pt x="252" y="300"/>
                    <a:pt x="252" y="300"/>
                    <a:pt x="252" y="300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6" y="292"/>
                    <a:pt x="276" y="292"/>
                    <a:pt x="276" y="292"/>
                  </a:cubicBezTo>
                  <a:cubicBezTo>
                    <a:pt x="276" y="286"/>
                    <a:pt x="276" y="286"/>
                    <a:pt x="276" y="286"/>
                  </a:cubicBezTo>
                  <a:cubicBezTo>
                    <a:pt x="276" y="282"/>
                    <a:pt x="277" y="278"/>
                    <a:pt x="280" y="277"/>
                  </a:cubicBezTo>
                  <a:cubicBezTo>
                    <a:pt x="288" y="278"/>
                    <a:pt x="288" y="278"/>
                    <a:pt x="288" y="278"/>
                  </a:cubicBezTo>
                  <a:cubicBezTo>
                    <a:pt x="300" y="283"/>
                    <a:pt x="305" y="291"/>
                    <a:pt x="305" y="299"/>
                  </a:cubicBezTo>
                  <a:cubicBezTo>
                    <a:pt x="304" y="306"/>
                    <a:pt x="304" y="306"/>
                    <a:pt x="304" y="306"/>
                  </a:cubicBezTo>
                  <a:cubicBezTo>
                    <a:pt x="304" y="319"/>
                    <a:pt x="304" y="319"/>
                    <a:pt x="304" y="319"/>
                  </a:cubicBezTo>
                  <a:cubicBezTo>
                    <a:pt x="316" y="336"/>
                    <a:pt x="316" y="336"/>
                    <a:pt x="316" y="336"/>
                  </a:cubicBezTo>
                  <a:cubicBezTo>
                    <a:pt x="329" y="351"/>
                    <a:pt x="329" y="351"/>
                    <a:pt x="329" y="351"/>
                  </a:cubicBezTo>
                  <a:cubicBezTo>
                    <a:pt x="334" y="356"/>
                    <a:pt x="339" y="358"/>
                    <a:pt x="344" y="360"/>
                  </a:cubicBezTo>
                  <a:cubicBezTo>
                    <a:pt x="346" y="360"/>
                    <a:pt x="346" y="360"/>
                    <a:pt x="346" y="360"/>
                  </a:cubicBezTo>
                  <a:cubicBezTo>
                    <a:pt x="350" y="362"/>
                    <a:pt x="352" y="368"/>
                    <a:pt x="352" y="379"/>
                  </a:cubicBezTo>
                  <a:cubicBezTo>
                    <a:pt x="352" y="427"/>
                    <a:pt x="352" y="427"/>
                    <a:pt x="352" y="427"/>
                  </a:cubicBezTo>
                  <a:cubicBezTo>
                    <a:pt x="354" y="431"/>
                    <a:pt x="357" y="434"/>
                    <a:pt x="360" y="435"/>
                  </a:cubicBezTo>
                  <a:cubicBezTo>
                    <a:pt x="362" y="435"/>
                    <a:pt x="362" y="435"/>
                    <a:pt x="362" y="435"/>
                  </a:cubicBezTo>
                  <a:cubicBezTo>
                    <a:pt x="369" y="432"/>
                    <a:pt x="373" y="433"/>
                    <a:pt x="378" y="438"/>
                  </a:cubicBezTo>
                  <a:cubicBezTo>
                    <a:pt x="381" y="440"/>
                    <a:pt x="381" y="440"/>
                    <a:pt x="381" y="440"/>
                  </a:cubicBezTo>
                  <a:cubicBezTo>
                    <a:pt x="386" y="441"/>
                    <a:pt x="391" y="446"/>
                    <a:pt x="392" y="454"/>
                  </a:cubicBezTo>
                  <a:cubicBezTo>
                    <a:pt x="394" y="481"/>
                    <a:pt x="394" y="481"/>
                    <a:pt x="394" y="481"/>
                  </a:cubicBezTo>
                  <a:cubicBezTo>
                    <a:pt x="418" y="431"/>
                    <a:pt x="418" y="431"/>
                    <a:pt x="418" y="431"/>
                  </a:cubicBezTo>
                  <a:cubicBezTo>
                    <a:pt x="426" y="405"/>
                    <a:pt x="434" y="389"/>
                    <a:pt x="446" y="387"/>
                  </a:cubicBezTo>
                  <a:cubicBezTo>
                    <a:pt x="455" y="383"/>
                    <a:pt x="470" y="389"/>
                    <a:pt x="489" y="399"/>
                  </a:cubicBezTo>
                  <a:cubicBezTo>
                    <a:pt x="557" y="405"/>
                    <a:pt x="557" y="405"/>
                    <a:pt x="557" y="405"/>
                  </a:cubicBezTo>
                  <a:cubicBezTo>
                    <a:pt x="560" y="390"/>
                    <a:pt x="560" y="390"/>
                    <a:pt x="560" y="390"/>
                  </a:cubicBezTo>
                  <a:cubicBezTo>
                    <a:pt x="528" y="359"/>
                    <a:pt x="528" y="359"/>
                    <a:pt x="528" y="359"/>
                  </a:cubicBezTo>
                  <a:cubicBezTo>
                    <a:pt x="513" y="351"/>
                    <a:pt x="507" y="344"/>
                    <a:pt x="509" y="340"/>
                  </a:cubicBezTo>
                  <a:cubicBezTo>
                    <a:pt x="533" y="341"/>
                    <a:pt x="533" y="341"/>
                    <a:pt x="533" y="341"/>
                  </a:cubicBezTo>
                  <a:cubicBezTo>
                    <a:pt x="555" y="349"/>
                    <a:pt x="576" y="336"/>
                    <a:pt x="596" y="300"/>
                  </a:cubicBezTo>
                  <a:cubicBezTo>
                    <a:pt x="596" y="300"/>
                    <a:pt x="596" y="300"/>
                    <a:pt x="596" y="300"/>
                  </a:cubicBezTo>
                  <a:cubicBezTo>
                    <a:pt x="598" y="300"/>
                    <a:pt x="598" y="300"/>
                    <a:pt x="598" y="300"/>
                  </a:cubicBezTo>
                  <a:cubicBezTo>
                    <a:pt x="621" y="278"/>
                    <a:pt x="621" y="278"/>
                    <a:pt x="621" y="278"/>
                  </a:cubicBezTo>
                  <a:cubicBezTo>
                    <a:pt x="624" y="229"/>
                    <a:pt x="624" y="229"/>
                    <a:pt x="624" y="229"/>
                  </a:cubicBezTo>
                  <a:cubicBezTo>
                    <a:pt x="624" y="224"/>
                    <a:pt x="624" y="224"/>
                    <a:pt x="624" y="224"/>
                  </a:cubicBezTo>
                  <a:cubicBezTo>
                    <a:pt x="627" y="224"/>
                    <a:pt x="627" y="224"/>
                    <a:pt x="627" y="224"/>
                  </a:cubicBezTo>
                  <a:cubicBezTo>
                    <a:pt x="629" y="224"/>
                    <a:pt x="629" y="224"/>
                    <a:pt x="629" y="224"/>
                  </a:cubicBezTo>
                  <a:cubicBezTo>
                    <a:pt x="647" y="220"/>
                    <a:pt x="647" y="220"/>
                    <a:pt x="647" y="220"/>
                  </a:cubicBezTo>
                  <a:cubicBezTo>
                    <a:pt x="650" y="220"/>
                    <a:pt x="650" y="220"/>
                    <a:pt x="650" y="220"/>
                  </a:cubicBezTo>
                  <a:cubicBezTo>
                    <a:pt x="652" y="221"/>
                    <a:pt x="652" y="221"/>
                    <a:pt x="652" y="221"/>
                  </a:cubicBezTo>
                  <a:cubicBezTo>
                    <a:pt x="652" y="222"/>
                    <a:pt x="652" y="222"/>
                    <a:pt x="652" y="222"/>
                  </a:cubicBezTo>
                  <a:cubicBezTo>
                    <a:pt x="689" y="261"/>
                    <a:pt x="689" y="261"/>
                    <a:pt x="689" y="261"/>
                  </a:cubicBezTo>
                  <a:cubicBezTo>
                    <a:pt x="700" y="257"/>
                    <a:pt x="700" y="257"/>
                    <a:pt x="700" y="257"/>
                  </a:cubicBezTo>
                  <a:cubicBezTo>
                    <a:pt x="702" y="250"/>
                    <a:pt x="702" y="250"/>
                    <a:pt x="702" y="250"/>
                  </a:cubicBezTo>
                  <a:cubicBezTo>
                    <a:pt x="682" y="231"/>
                    <a:pt x="682" y="231"/>
                    <a:pt x="682" y="231"/>
                  </a:cubicBezTo>
                  <a:cubicBezTo>
                    <a:pt x="679" y="229"/>
                    <a:pt x="679" y="229"/>
                    <a:pt x="679" y="229"/>
                  </a:cubicBezTo>
                  <a:cubicBezTo>
                    <a:pt x="677" y="226"/>
                    <a:pt x="677" y="226"/>
                    <a:pt x="677" y="226"/>
                  </a:cubicBezTo>
                  <a:cubicBezTo>
                    <a:pt x="707" y="208"/>
                    <a:pt x="707" y="208"/>
                    <a:pt x="707" y="208"/>
                  </a:cubicBezTo>
                  <a:cubicBezTo>
                    <a:pt x="705" y="164"/>
                    <a:pt x="705" y="164"/>
                    <a:pt x="705" y="164"/>
                  </a:cubicBezTo>
                  <a:cubicBezTo>
                    <a:pt x="693" y="166"/>
                    <a:pt x="693" y="166"/>
                    <a:pt x="693" y="166"/>
                  </a:cubicBezTo>
                  <a:cubicBezTo>
                    <a:pt x="693" y="166"/>
                    <a:pt x="693" y="166"/>
                    <a:pt x="693" y="166"/>
                  </a:cubicBezTo>
                  <a:cubicBezTo>
                    <a:pt x="691" y="166"/>
                    <a:pt x="691" y="166"/>
                    <a:pt x="691" y="166"/>
                  </a:cubicBezTo>
                  <a:cubicBezTo>
                    <a:pt x="675" y="158"/>
                    <a:pt x="675" y="158"/>
                    <a:pt x="675" y="158"/>
                  </a:cubicBezTo>
                  <a:cubicBezTo>
                    <a:pt x="668" y="157"/>
                    <a:pt x="660" y="152"/>
                    <a:pt x="647" y="145"/>
                  </a:cubicBezTo>
                  <a:cubicBezTo>
                    <a:pt x="641" y="142"/>
                    <a:pt x="637" y="139"/>
                    <a:pt x="637" y="134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40"/>
                    <a:pt x="636" y="142"/>
                    <a:pt x="633" y="143"/>
                  </a:cubicBezTo>
                  <a:cubicBezTo>
                    <a:pt x="630" y="145"/>
                    <a:pt x="626" y="146"/>
                    <a:pt x="619" y="146"/>
                  </a:cubicBezTo>
                  <a:cubicBezTo>
                    <a:pt x="618" y="146"/>
                    <a:pt x="618" y="146"/>
                    <a:pt x="618" y="146"/>
                  </a:cubicBezTo>
                  <a:cubicBezTo>
                    <a:pt x="617" y="145"/>
                    <a:pt x="617" y="145"/>
                    <a:pt x="617" y="145"/>
                  </a:cubicBezTo>
                  <a:cubicBezTo>
                    <a:pt x="615" y="145"/>
                    <a:pt x="615" y="145"/>
                    <a:pt x="615" y="145"/>
                  </a:cubicBezTo>
                  <a:cubicBezTo>
                    <a:pt x="601" y="134"/>
                    <a:pt x="601" y="134"/>
                    <a:pt x="601" y="134"/>
                  </a:cubicBezTo>
                  <a:cubicBezTo>
                    <a:pt x="588" y="145"/>
                    <a:pt x="588" y="145"/>
                    <a:pt x="588" y="145"/>
                  </a:cubicBezTo>
                  <a:cubicBezTo>
                    <a:pt x="582" y="150"/>
                    <a:pt x="577" y="154"/>
                    <a:pt x="577" y="159"/>
                  </a:cubicBezTo>
                  <a:cubicBezTo>
                    <a:pt x="584" y="172"/>
                    <a:pt x="584" y="172"/>
                    <a:pt x="584" y="172"/>
                  </a:cubicBezTo>
                  <a:cubicBezTo>
                    <a:pt x="587" y="177"/>
                    <a:pt x="587" y="179"/>
                    <a:pt x="586" y="182"/>
                  </a:cubicBezTo>
                  <a:cubicBezTo>
                    <a:pt x="584" y="185"/>
                    <a:pt x="579" y="188"/>
                    <a:pt x="571" y="189"/>
                  </a:cubicBezTo>
                  <a:cubicBezTo>
                    <a:pt x="565" y="192"/>
                    <a:pt x="565" y="192"/>
                    <a:pt x="565" y="192"/>
                  </a:cubicBezTo>
                  <a:cubicBezTo>
                    <a:pt x="557" y="194"/>
                    <a:pt x="551" y="193"/>
                    <a:pt x="547" y="188"/>
                  </a:cubicBezTo>
                  <a:cubicBezTo>
                    <a:pt x="545" y="185"/>
                    <a:pt x="545" y="185"/>
                    <a:pt x="545" y="185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5" y="152"/>
                    <a:pt x="497" y="147"/>
                    <a:pt x="494" y="141"/>
                  </a:cubicBezTo>
                  <a:cubicBezTo>
                    <a:pt x="492" y="138"/>
                    <a:pt x="491" y="134"/>
                    <a:pt x="492" y="132"/>
                  </a:cubicBezTo>
                  <a:cubicBezTo>
                    <a:pt x="491" y="123"/>
                    <a:pt x="489" y="116"/>
                    <a:pt x="487" y="113"/>
                  </a:cubicBezTo>
                  <a:cubicBezTo>
                    <a:pt x="481" y="116"/>
                    <a:pt x="481" y="116"/>
                    <a:pt x="481" y="116"/>
                  </a:cubicBezTo>
                  <a:cubicBezTo>
                    <a:pt x="480" y="118"/>
                    <a:pt x="480" y="118"/>
                    <a:pt x="480" y="118"/>
                  </a:cubicBezTo>
                  <a:cubicBezTo>
                    <a:pt x="480" y="122"/>
                    <a:pt x="481" y="125"/>
                    <a:pt x="485" y="129"/>
                  </a:cubicBezTo>
                  <a:cubicBezTo>
                    <a:pt x="486" y="131"/>
                    <a:pt x="486" y="131"/>
                    <a:pt x="486" y="131"/>
                  </a:cubicBezTo>
                  <a:cubicBezTo>
                    <a:pt x="487" y="132"/>
                    <a:pt x="487" y="132"/>
                    <a:pt x="487" y="132"/>
                  </a:cubicBezTo>
                  <a:cubicBezTo>
                    <a:pt x="486" y="134"/>
                    <a:pt x="486" y="134"/>
                    <a:pt x="486" y="134"/>
                  </a:cubicBezTo>
                  <a:cubicBezTo>
                    <a:pt x="471" y="159"/>
                    <a:pt x="471" y="159"/>
                    <a:pt x="471" y="159"/>
                  </a:cubicBezTo>
                  <a:cubicBezTo>
                    <a:pt x="447" y="153"/>
                    <a:pt x="447" y="153"/>
                    <a:pt x="447" y="153"/>
                  </a:cubicBezTo>
                  <a:cubicBezTo>
                    <a:pt x="441" y="150"/>
                    <a:pt x="441" y="150"/>
                    <a:pt x="441" y="150"/>
                  </a:cubicBezTo>
                  <a:cubicBezTo>
                    <a:pt x="441" y="150"/>
                    <a:pt x="441" y="150"/>
                    <a:pt x="441" y="150"/>
                  </a:cubicBezTo>
                  <a:cubicBezTo>
                    <a:pt x="441" y="147"/>
                    <a:pt x="441" y="147"/>
                    <a:pt x="441" y="147"/>
                  </a:cubicBezTo>
                  <a:cubicBezTo>
                    <a:pt x="443" y="143"/>
                    <a:pt x="443" y="138"/>
                    <a:pt x="441" y="132"/>
                  </a:cubicBezTo>
                  <a:cubicBezTo>
                    <a:pt x="438" y="124"/>
                    <a:pt x="438" y="124"/>
                    <a:pt x="438" y="124"/>
                  </a:cubicBezTo>
                  <a:cubicBezTo>
                    <a:pt x="418" y="109"/>
                    <a:pt x="418" y="109"/>
                    <a:pt x="418" y="109"/>
                  </a:cubicBezTo>
                  <a:cubicBezTo>
                    <a:pt x="417" y="108"/>
                    <a:pt x="417" y="108"/>
                    <a:pt x="417" y="108"/>
                  </a:cubicBezTo>
                  <a:cubicBezTo>
                    <a:pt x="415" y="111"/>
                    <a:pt x="413" y="111"/>
                    <a:pt x="411" y="112"/>
                  </a:cubicBezTo>
                  <a:cubicBezTo>
                    <a:pt x="392" y="110"/>
                    <a:pt x="392" y="110"/>
                    <a:pt x="392" y="110"/>
                  </a:cubicBezTo>
                  <a:cubicBezTo>
                    <a:pt x="385" y="109"/>
                    <a:pt x="381" y="108"/>
                    <a:pt x="379" y="104"/>
                  </a:cubicBezTo>
                  <a:cubicBezTo>
                    <a:pt x="378" y="102"/>
                    <a:pt x="378" y="97"/>
                    <a:pt x="380" y="92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73" y="74"/>
                    <a:pt x="373" y="74"/>
                    <a:pt x="373" y="74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7" y="82"/>
                    <a:pt x="336" y="85"/>
                    <a:pt x="334" y="89"/>
                  </a:cubicBezTo>
                  <a:cubicBezTo>
                    <a:pt x="333" y="92"/>
                    <a:pt x="328" y="93"/>
                    <a:pt x="325" y="93"/>
                  </a:cubicBezTo>
                  <a:cubicBezTo>
                    <a:pt x="320" y="95"/>
                    <a:pt x="314" y="93"/>
                    <a:pt x="308" y="88"/>
                  </a:cubicBezTo>
                  <a:cubicBezTo>
                    <a:pt x="308" y="87"/>
                    <a:pt x="308" y="87"/>
                    <a:pt x="308" y="87"/>
                  </a:cubicBezTo>
                  <a:cubicBezTo>
                    <a:pt x="307" y="87"/>
                    <a:pt x="307" y="87"/>
                    <a:pt x="307" y="87"/>
                  </a:cubicBezTo>
                  <a:cubicBezTo>
                    <a:pt x="299" y="77"/>
                    <a:pt x="296" y="70"/>
                    <a:pt x="296" y="64"/>
                  </a:cubicBezTo>
                  <a:cubicBezTo>
                    <a:pt x="288" y="53"/>
                    <a:pt x="288" y="53"/>
                    <a:pt x="288" y="53"/>
                  </a:cubicBezTo>
                  <a:cubicBezTo>
                    <a:pt x="278" y="60"/>
                    <a:pt x="278" y="60"/>
                    <a:pt x="278" y="60"/>
                  </a:cubicBezTo>
                  <a:cubicBezTo>
                    <a:pt x="268" y="66"/>
                    <a:pt x="262" y="66"/>
                    <a:pt x="259" y="62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09" y="75"/>
                    <a:pt x="204" y="76"/>
                    <a:pt x="200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86" y="76"/>
                    <a:pt x="180" y="73"/>
                    <a:pt x="175" y="69"/>
                  </a:cubicBezTo>
                  <a:cubicBezTo>
                    <a:pt x="159" y="55"/>
                    <a:pt x="159" y="55"/>
                    <a:pt x="159" y="55"/>
                  </a:cubicBezTo>
                  <a:lnTo>
                    <a:pt x="137" y="22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36" name="Freeform 30"/>
            <p:cNvSpPr>
              <a:spLocks/>
            </p:cNvSpPr>
            <p:nvPr/>
          </p:nvSpPr>
          <p:spPr bwMode="auto">
            <a:xfrm>
              <a:off x="4691355" y="3522360"/>
              <a:ext cx="663465" cy="414186"/>
            </a:xfrm>
            <a:custGeom>
              <a:avLst/>
              <a:gdLst>
                <a:gd name="T0" fmla="*/ 2147483646 w 573"/>
                <a:gd name="T1" fmla="*/ 2147483646 h 361"/>
                <a:gd name="T2" fmla="*/ 2147483646 w 573"/>
                <a:gd name="T3" fmla="*/ 2147483646 h 361"/>
                <a:gd name="T4" fmla="*/ 2147483646 w 573"/>
                <a:gd name="T5" fmla="*/ 2147483646 h 361"/>
                <a:gd name="T6" fmla="*/ 2147483646 w 573"/>
                <a:gd name="T7" fmla="*/ 2147483646 h 361"/>
                <a:gd name="T8" fmla="*/ 2147483646 w 573"/>
                <a:gd name="T9" fmla="*/ 2147483646 h 361"/>
                <a:gd name="T10" fmla="*/ 2147483646 w 573"/>
                <a:gd name="T11" fmla="*/ 1776698668 h 361"/>
                <a:gd name="T12" fmla="*/ 2147483646 w 573"/>
                <a:gd name="T13" fmla="*/ 2147483646 h 361"/>
                <a:gd name="T14" fmla="*/ 2147483646 w 573"/>
                <a:gd name="T15" fmla="*/ 2147483646 h 361"/>
                <a:gd name="T16" fmla="*/ 2147483646 w 573"/>
                <a:gd name="T17" fmla="*/ 2147483646 h 361"/>
                <a:gd name="T18" fmla="*/ 2147483646 w 573"/>
                <a:gd name="T19" fmla="*/ 2147483646 h 361"/>
                <a:gd name="T20" fmla="*/ 2147483646 w 573"/>
                <a:gd name="T21" fmla="*/ 2147483646 h 361"/>
                <a:gd name="T22" fmla="*/ 2147483646 w 573"/>
                <a:gd name="T23" fmla="*/ 2147483646 h 361"/>
                <a:gd name="T24" fmla="*/ 2147483646 w 573"/>
                <a:gd name="T25" fmla="*/ 2147483646 h 361"/>
                <a:gd name="T26" fmla="*/ 2147483646 w 573"/>
                <a:gd name="T27" fmla="*/ 2147483646 h 361"/>
                <a:gd name="T28" fmla="*/ 0 w 573"/>
                <a:gd name="T29" fmla="*/ 2147483646 h 361"/>
                <a:gd name="T30" fmla="*/ 2147483646 w 573"/>
                <a:gd name="T31" fmla="*/ 2147483646 h 361"/>
                <a:gd name="T32" fmla="*/ 2147483646 w 573"/>
                <a:gd name="T33" fmla="*/ 2147483646 h 361"/>
                <a:gd name="T34" fmla="*/ 2147483646 w 573"/>
                <a:gd name="T35" fmla="*/ 2147483646 h 361"/>
                <a:gd name="T36" fmla="*/ 2147483646 w 573"/>
                <a:gd name="T37" fmla="*/ 2147483646 h 361"/>
                <a:gd name="T38" fmla="*/ 2147483646 w 573"/>
                <a:gd name="T39" fmla="*/ 2147483646 h 361"/>
                <a:gd name="T40" fmla="*/ 2147483646 w 573"/>
                <a:gd name="T41" fmla="*/ 2147483646 h 361"/>
                <a:gd name="T42" fmla="*/ 2147483646 w 573"/>
                <a:gd name="T43" fmla="*/ 2147483646 h 361"/>
                <a:gd name="T44" fmla="*/ 2147483646 w 573"/>
                <a:gd name="T45" fmla="*/ 2147483646 h 361"/>
                <a:gd name="T46" fmla="*/ 2147483646 w 573"/>
                <a:gd name="T47" fmla="*/ 2147483646 h 361"/>
                <a:gd name="T48" fmla="*/ 2147483646 w 573"/>
                <a:gd name="T49" fmla="*/ 2147483646 h 361"/>
                <a:gd name="T50" fmla="*/ 2147483646 w 573"/>
                <a:gd name="T51" fmla="*/ 2147483646 h 361"/>
                <a:gd name="T52" fmla="*/ 2147483646 w 573"/>
                <a:gd name="T53" fmla="*/ 2147483646 h 361"/>
                <a:gd name="T54" fmla="*/ 2147483646 w 573"/>
                <a:gd name="T55" fmla="*/ 2147483646 h 361"/>
                <a:gd name="T56" fmla="*/ 2147483646 w 573"/>
                <a:gd name="T57" fmla="*/ 2147483646 h 361"/>
                <a:gd name="T58" fmla="*/ 2147483646 w 573"/>
                <a:gd name="T59" fmla="*/ 2147483646 h 361"/>
                <a:gd name="T60" fmla="*/ 2147483646 w 573"/>
                <a:gd name="T61" fmla="*/ 2147483646 h 361"/>
                <a:gd name="T62" fmla="*/ 2147483646 w 573"/>
                <a:gd name="T63" fmla="*/ 2147483646 h 361"/>
                <a:gd name="T64" fmla="*/ 2147483646 w 573"/>
                <a:gd name="T65" fmla="*/ 2147483646 h 361"/>
                <a:gd name="T66" fmla="*/ 2147483646 w 573"/>
                <a:gd name="T67" fmla="*/ 2147483646 h 361"/>
                <a:gd name="T68" fmla="*/ 2147483646 w 573"/>
                <a:gd name="T69" fmla="*/ 2147483646 h 361"/>
                <a:gd name="T70" fmla="*/ 2147483646 w 573"/>
                <a:gd name="T71" fmla="*/ 2147483646 h 361"/>
                <a:gd name="T72" fmla="*/ 2147483646 w 573"/>
                <a:gd name="T73" fmla="*/ 2147483646 h 361"/>
                <a:gd name="T74" fmla="*/ 2147483646 w 573"/>
                <a:gd name="T75" fmla="*/ 2147483646 h 361"/>
                <a:gd name="T76" fmla="*/ 2147483646 w 573"/>
                <a:gd name="T77" fmla="*/ 2147483646 h 361"/>
                <a:gd name="T78" fmla="*/ 2147483646 w 573"/>
                <a:gd name="T79" fmla="*/ 2147483646 h 361"/>
                <a:gd name="T80" fmla="*/ 2147483646 w 573"/>
                <a:gd name="T81" fmla="*/ 2147483646 h 361"/>
                <a:gd name="T82" fmla="*/ 2147483646 w 573"/>
                <a:gd name="T83" fmla="*/ 2147483646 h 361"/>
                <a:gd name="T84" fmla="*/ 2147483646 w 573"/>
                <a:gd name="T85" fmla="*/ 2147483646 h 361"/>
                <a:gd name="T86" fmla="*/ 2147483646 w 573"/>
                <a:gd name="T87" fmla="*/ 2147483646 h 361"/>
                <a:gd name="T88" fmla="*/ 2147483646 w 573"/>
                <a:gd name="T89" fmla="*/ 2147483646 h 361"/>
                <a:gd name="T90" fmla="*/ 2147483646 w 573"/>
                <a:gd name="T91" fmla="*/ 2147483646 h 361"/>
                <a:gd name="T92" fmla="*/ 2147483646 w 573"/>
                <a:gd name="T93" fmla="*/ 2147483646 h 361"/>
                <a:gd name="T94" fmla="*/ 2147483646 w 573"/>
                <a:gd name="T95" fmla="*/ 2147483646 h 361"/>
                <a:gd name="T96" fmla="*/ 2147483646 w 573"/>
                <a:gd name="T97" fmla="*/ 2147483646 h 361"/>
                <a:gd name="T98" fmla="*/ 2147483646 w 573"/>
                <a:gd name="T99" fmla="*/ 2147483646 h 361"/>
                <a:gd name="T100" fmla="*/ 2147483646 w 573"/>
                <a:gd name="T101" fmla="*/ 2147483646 h 36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73"/>
                <a:gd name="T154" fmla="*/ 0 h 361"/>
                <a:gd name="T155" fmla="*/ 573 w 573"/>
                <a:gd name="T156" fmla="*/ 361 h 36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73" h="361">
                  <a:moveTo>
                    <a:pt x="525" y="11"/>
                  </a:moveTo>
                  <a:cubicBezTo>
                    <a:pt x="523" y="12"/>
                    <a:pt x="523" y="12"/>
                    <a:pt x="523" y="12"/>
                  </a:cubicBezTo>
                  <a:cubicBezTo>
                    <a:pt x="523" y="18"/>
                    <a:pt x="520" y="21"/>
                    <a:pt x="514" y="21"/>
                  </a:cubicBezTo>
                  <a:cubicBezTo>
                    <a:pt x="473" y="16"/>
                    <a:pt x="473" y="16"/>
                    <a:pt x="473" y="16"/>
                  </a:cubicBezTo>
                  <a:cubicBezTo>
                    <a:pt x="445" y="11"/>
                    <a:pt x="427" y="0"/>
                    <a:pt x="416" y="2"/>
                  </a:cubicBezTo>
                  <a:cubicBezTo>
                    <a:pt x="396" y="4"/>
                    <a:pt x="358" y="57"/>
                    <a:pt x="358" y="57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60" y="82"/>
                    <a:pt x="360" y="82"/>
                    <a:pt x="360" y="82"/>
                  </a:cubicBezTo>
                  <a:cubicBezTo>
                    <a:pt x="355" y="83"/>
                    <a:pt x="355" y="83"/>
                    <a:pt x="355" y="83"/>
                  </a:cubicBezTo>
                  <a:cubicBezTo>
                    <a:pt x="310" y="89"/>
                    <a:pt x="285" y="85"/>
                    <a:pt x="282" y="70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02" y="48"/>
                    <a:pt x="202" y="48"/>
                    <a:pt x="202" y="48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199" y="12"/>
                    <a:pt x="196" y="3"/>
                    <a:pt x="192" y="1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59" y="26"/>
                    <a:pt x="159" y="26"/>
                    <a:pt x="159" y="26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12" y="53"/>
                    <a:pt x="92" y="73"/>
                    <a:pt x="74" y="95"/>
                  </a:cubicBezTo>
                  <a:cubicBezTo>
                    <a:pt x="18" y="171"/>
                    <a:pt x="18" y="171"/>
                    <a:pt x="18" y="171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201"/>
                    <a:pt x="30" y="201"/>
                    <a:pt x="30" y="201"/>
                  </a:cubicBezTo>
                  <a:cubicBezTo>
                    <a:pt x="30" y="201"/>
                    <a:pt x="30" y="201"/>
                    <a:pt x="30" y="201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25" y="209"/>
                    <a:pt x="27" y="218"/>
                    <a:pt x="33" y="229"/>
                  </a:cubicBezTo>
                  <a:cubicBezTo>
                    <a:pt x="40" y="242"/>
                    <a:pt x="46" y="257"/>
                    <a:pt x="46" y="274"/>
                  </a:cubicBezTo>
                  <a:cubicBezTo>
                    <a:pt x="46" y="277"/>
                    <a:pt x="46" y="277"/>
                    <a:pt x="46" y="277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4" y="325"/>
                    <a:pt x="25" y="327"/>
                    <a:pt x="25" y="328"/>
                  </a:cubicBezTo>
                  <a:cubicBezTo>
                    <a:pt x="25" y="330"/>
                    <a:pt x="25" y="330"/>
                    <a:pt x="25" y="330"/>
                  </a:cubicBezTo>
                  <a:cubicBezTo>
                    <a:pt x="24" y="335"/>
                    <a:pt x="32" y="343"/>
                    <a:pt x="48" y="350"/>
                  </a:cubicBezTo>
                  <a:cubicBezTo>
                    <a:pt x="87" y="361"/>
                    <a:pt x="87" y="361"/>
                    <a:pt x="87" y="361"/>
                  </a:cubicBezTo>
                  <a:cubicBezTo>
                    <a:pt x="99" y="353"/>
                    <a:pt x="99" y="353"/>
                    <a:pt x="99" y="353"/>
                  </a:cubicBezTo>
                  <a:cubicBezTo>
                    <a:pt x="111" y="335"/>
                    <a:pt x="111" y="335"/>
                    <a:pt x="111" y="335"/>
                  </a:cubicBezTo>
                  <a:cubicBezTo>
                    <a:pt x="122" y="305"/>
                    <a:pt x="122" y="305"/>
                    <a:pt x="122" y="30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1" y="335"/>
                    <a:pt x="154" y="344"/>
                    <a:pt x="164" y="349"/>
                  </a:cubicBezTo>
                  <a:cubicBezTo>
                    <a:pt x="198" y="350"/>
                    <a:pt x="198" y="350"/>
                    <a:pt x="198" y="350"/>
                  </a:cubicBezTo>
                  <a:cubicBezTo>
                    <a:pt x="209" y="348"/>
                    <a:pt x="219" y="344"/>
                    <a:pt x="225" y="338"/>
                  </a:cubicBezTo>
                  <a:cubicBezTo>
                    <a:pt x="229" y="333"/>
                    <a:pt x="236" y="332"/>
                    <a:pt x="245" y="333"/>
                  </a:cubicBezTo>
                  <a:cubicBezTo>
                    <a:pt x="257" y="335"/>
                    <a:pt x="267" y="339"/>
                    <a:pt x="275" y="349"/>
                  </a:cubicBezTo>
                  <a:cubicBezTo>
                    <a:pt x="282" y="331"/>
                    <a:pt x="282" y="331"/>
                    <a:pt x="282" y="331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285" y="328"/>
                    <a:pt x="285" y="328"/>
                    <a:pt x="285" y="328"/>
                  </a:cubicBezTo>
                  <a:cubicBezTo>
                    <a:pt x="291" y="325"/>
                    <a:pt x="294" y="319"/>
                    <a:pt x="298" y="312"/>
                  </a:cubicBezTo>
                  <a:cubicBezTo>
                    <a:pt x="301" y="305"/>
                    <a:pt x="306" y="297"/>
                    <a:pt x="315" y="292"/>
                  </a:cubicBezTo>
                  <a:cubicBezTo>
                    <a:pt x="330" y="283"/>
                    <a:pt x="330" y="283"/>
                    <a:pt x="330" y="283"/>
                  </a:cubicBezTo>
                  <a:cubicBezTo>
                    <a:pt x="331" y="282"/>
                    <a:pt x="331" y="282"/>
                    <a:pt x="331" y="282"/>
                  </a:cubicBezTo>
                  <a:cubicBezTo>
                    <a:pt x="332" y="283"/>
                    <a:pt x="332" y="283"/>
                    <a:pt x="332" y="283"/>
                  </a:cubicBezTo>
                  <a:cubicBezTo>
                    <a:pt x="333" y="283"/>
                    <a:pt x="333" y="283"/>
                    <a:pt x="333" y="283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3" y="287"/>
                    <a:pt x="343" y="287"/>
                    <a:pt x="343" y="287"/>
                  </a:cubicBezTo>
                  <a:cubicBezTo>
                    <a:pt x="355" y="234"/>
                    <a:pt x="355" y="234"/>
                    <a:pt x="355" y="234"/>
                  </a:cubicBezTo>
                  <a:cubicBezTo>
                    <a:pt x="355" y="233"/>
                    <a:pt x="355" y="233"/>
                    <a:pt x="355" y="233"/>
                  </a:cubicBezTo>
                  <a:cubicBezTo>
                    <a:pt x="372" y="230"/>
                    <a:pt x="372" y="230"/>
                    <a:pt x="372" y="230"/>
                  </a:cubicBezTo>
                  <a:cubicBezTo>
                    <a:pt x="389" y="218"/>
                    <a:pt x="397" y="209"/>
                    <a:pt x="396" y="200"/>
                  </a:cubicBezTo>
                  <a:cubicBezTo>
                    <a:pt x="393" y="184"/>
                    <a:pt x="393" y="184"/>
                    <a:pt x="393" y="184"/>
                  </a:cubicBezTo>
                  <a:cubicBezTo>
                    <a:pt x="389" y="174"/>
                    <a:pt x="389" y="166"/>
                    <a:pt x="391" y="163"/>
                  </a:cubicBezTo>
                  <a:cubicBezTo>
                    <a:pt x="394" y="160"/>
                    <a:pt x="396" y="159"/>
                    <a:pt x="399" y="159"/>
                  </a:cubicBezTo>
                  <a:cubicBezTo>
                    <a:pt x="407" y="159"/>
                    <a:pt x="415" y="161"/>
                    <a:pt x="424" y="165"/>
                  </a:cubicBezTo>
                  <a:cubicBezTo>
                    <a:pt x="426" y="148"/>
                    <a:pt x="426" y="148"/>
                    <a:pt x="426" y="148"/>
                  </a:cubicBezTo>
                  <a:cubicBezTo>
                    <a:pt x="426" y="146"/>
                    <a:pt x="426" y="146"/>
                    <a:pt x="426" y="146"/>
                  </a:cubicBezTo>
                  <a:cubicBezTo>
                    <a:pt x="427" y="145"/>
                    <a:pt x="427" y="145"/>
                    <a:pt x="427" y="145"/>
                  </a:cubicBezTo>
                  <a:cubicBezTo>
                    <a:pt x="445" y="137"/>
                    <a:pt x="445" y="137"/>
                    <a:pt x="445" y="137"/>
                  </a:cubicBezTo>
                  <a:cubicBezTo>
                    <a:pt x="447" y="127"/>
                    <a:pt x="447" y="127"/>
                    <a:pt x="447" y="127"/>
                  </a:cubicBezTo>
                  <a:cubicBezTo>
                    <a:pt x="436" y="127"/>
                    <a:pt x="436" y="127"/>
                    <a:pt x="436" y="127"/>
                  </a:cubicBezTo>
                  <a:cubicBezTo>
                    <a:pt x="434" y="126"/>
                    <a:pt x="434" y="126"/>
                    <a:pt x="434" y="126"/>
                  </a:cubicBezTo>
                  <a:cubicBezTo>
                    <a:pt x="435" y="121"/>
                    <a:pt x="435" y="121"/>
                    <a:pt x="435" y="121"/>
                  </a:cubicBezTo>
                  <a:cubicBezTo>
                    <a:pt x="435" y="118"/>
                    <a:pt x="435" y="118"/>
                    <a:pt x="435" y="118"/>
                  </a:cubicBezTo>
                  <a:cubicBezTo>
                    <a:pt x="436" y="116"/>
                    <a:pt x="436" y="116"/>
                    <a:pt x="436" y="116"/>
                  </a:cubicBezTo>
                  <a:cubicBezTo>
                    <a:pt x="439" y="116"/>
                    <a:pt x="439" y="116"/>
                    <a:pt x="439" y="116"/>
                  </a:cubicBezTo>
                  <a:cubicBezTo>
                    <a:pt x="442" y="116"/>
                    <a:pt x="442" y="116"/>
                    <a:pt x="442" y="116"/>
                  </a:cubicBezTo>
                  <a:cubicBezTo>
                    <a:pt x="449" y="116"/>
                    <a:pt x="457" y="111"/>
                    <a:pt x="467" y="103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5" y="56"/>
                    <a:pt x="535" y="56"/>
                  </a:cubicBezTo>
                  <a:cubicBezTo>
                    <a:pt x="557" y="65"/>
                    <a:pt x="557" y="65"/>
                    <a:pt x="557" y="65"/>
                  </a:cubicBezTo>
                  <a:cubicBezTo>
                    <a:pt x="565" y="64"/>
                    <a:pt x="565" y="64"/>
                    <a:pt x="565" y="64"/>
                  </a:cubicBezTo>
                  <a:cubicBezTo>
                    <a:pt x="560" y="42"/>
                    <a:pt x="560" y="42"/>
                    <a:pt x="560" y="42"/>
                  </a:cubicBezTo>
                  <a:cubicBezTo>
                    <a:pt x="560" y="40"/>
                    <a:pt x="560" y="40"/>
                    <a:pt x="560" y="40"/>
                  </a:cubicBezTo>
                  <a:cubicBezTo>
                    <a:pt x="561" y="39"/>
                    <a:pt x="561" y="39"/>
                    <a:pt x="561" y="39"/>
                  </a:cubicBezTo>
                  <a:cubicBezTo>
                    <a:pt x="562" y="38"/>
                    <a:pt x="562" y="38"/>
                    <a:pt x="562" y="38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570" y="16"/>
                    <a:pt x="570" y="16"/>
                    <a:pt x="570" y="16"/>
                  </a:cubicBezTo>
                  <a:cubicBezTo>
                    <a:pt x="563" y="19"/>
                    <a:pt x="563" y="19"/>
                    <a:pt x="563" y="19"/>
                  </a:cubicBezTo>
                  <a:cubicBezTo>
                    <a:pt x="563" y="20"/>
                    <a:pt x="563" y="20"/>
                    <a:pt x="563" y="20"/>
                  </a:cubicBezTo>
                  <a:cubicBezTo>
                    <a:pt x="562" y="20"/>
                    <a:pt x="562" y="20"/>
                    <a:pt x="562" y="20"/>
                  </a:cubicBezTo>
                  <a:cubicBezTo>
                    <a:pt x="541" y="23"/>
                    <a:pt x="541" y="23"/>
                    <a:pt x="541" y="23"/>
                  </a:cubicBezTo>
                  <a:cubicBezTo>
                    <a:pt x="535" y="23"/>
                    <a:pt x="535" y="23"/>
                    <a:pt x="535" y="23"/>
                  </a:cubicBezTo>
                  <a:cubicBezTo>
                    <a:pt x="534" y="23"/>
                    <a:pt x="534" y="23"/>
                    <a:pt x="534" y="23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3" y="19"/>
                    <a:pt x="533" y="19"/>
                    <a:pt x="533" y="19"/>
                  </a:cubicBezTo>
                  <a:cubicBezTo>
                    <a:pt x="529" y="11"/>
                    <a:pt x="529" y="11"/>
                    <a:pt x="529" y="11"/>
                  </a:cubicBezTo>
                  <a:lnTo>
                    <a:pt x="525" y="11"/>
                  </a:lnTo>
                  <a:close/>
                </a:path>
              </a:pathLst>
            </a:custGeom>
            <a:solidFill>
              <a:srgbClr val="9DC3E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37" name="Freeform 31"/>
            <p:cNvSpPr>
              <a:spLocks/>
            </p:cNvSpPr>
            <p:nvPr/>
          </p:nvSpPr>
          <p:spPr bwMode="auto">
            <a:xfrm>
              <a:off x="5313589" y="4207718"/>
              <a:ext cx="101206" cy="91009"/>
            </a:xfrm>
            <a:custGeom>
              <a:avLst/>
              <a:gdLst>
                <a:gd name="T0" fmla="*/ 2147483646 w 88"/>
                <a:gd name="T1" fmla="*/ 2147483646 h 80"/>
                <a:gd name="T2" fmla="*/ 2147483646 w 88"/>
                <a:gd name="T3" fmla="*/ 2147483646 h 80"/>
                <a:gd name="T4" fmla="*/ 2147483646 w 88"/>
                <a:gd name="T5" fmla="*/ 2147483646 h 80"/>
                <a:gd name="T6" fmla="*/ 2147483646 w 88"/>
                <a:gd name="T7" fmla="*/ 2147483646 h 80"/>
                <a:gd name="T8" fmla="*/ 2147483646 w 88"/>
                <a:gd name="T9" fmla="*/ 2147483646 h 80"/>
                <a:gd name="T10" fmla="*/ 2147483646 w 88"/>
                <a:gd name="T11" fmla="*/ 2147483646 h 80"/>
                <a:gd name="T12" fmla="*/ 2147483646 w 88"/>
                <a:gd name="T13" fmla="*/ 873360744 h 80"/>
                <a:gd name="T14" fmla="*/ 2147483646 w 88"/>
                <a:gd name="T15" fmla="*/ 2147483646 h 80"/>
                <a:gd name="T16" fmla="*/ 2147483646 w 88"/>
                <a:gd name="T17" fmla="*/ 2147483646 h 80"/>
                <a:gd name="T18" fmla="*/ 2147483646 w 88"/>
                <a:gd name="T19" fmla="*/ 2147483646 h 80"/>
                <a:gd name="T20" fmla="*/ 0 w 88"/>
                <a:gd name="T21" fmla="*/ 2147483646 h 80"/>
                <a:gd name="T22" fmla="*/ 2147483646 w 88"/>
                <a:gd name="T23" fmla="*/ 2147483646 h 80"/>
                <a:gd name="T24" fmla="*/ 2147483646 w 88"/>
                <a:gd name="T25" fmla="*/ 2147483646 h 80"/>
                <a:gd name="T26" fmla="*/ 2147483646 w 88"/>
                <a:gd name="T27" fmla="*/ 2147483646 h 80"/>
                <a:gd name="T28" fmla="*/ 2147483646 w 88"/>
                <a:gd name="T29" fmla="*/ 2147483646 h 80"/>
                <a:gd name="T30" fmla="*/ 2147483646 w 88"/>
                <a:gd name="T31" fmla="*/ 2147483646 h 80"/>
                <a:gd name="T32" fmla="*/ 2147483646 w 88"/>
                <a:gd name="T33" fmla="*/ 2147483646 h 80"/>
                <a:gd name="T34" fmla="*/ 2147483646 w 88"/>
                <a:gd name="T35" fmla="*/ 2147483646 h 80"/>
                <a:gd name="T36" fmla="*/ 2147483646 w 88"/>
                <a:gd name="T37" fmla="*/ 2147483646 h 8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8"/>
                <a:gd name="T58" fmla="*/ 0 h 80"/>
                <a:gd name="T59" fmla="*/ 88 w 88"/>
                <a:gd name="T60" fmla="*/ 80 h 8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8" h="80">
                  <a:moveTo>
                    <a:pt x="81" y="43"/>
                  </a:move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8" y="3"/>
                    <a:pt x="36" y="0"/>
                    <a:pt x="28" y="1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35"/>
                    <a:pt x="11" y="43"/>
                    <a:pt x="4" y="4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4" y="75"/>
                    <a:pt x="40" y="73"/>
                    <a:pt x="45" y="74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9" y="56"/>
                    <a:pt x="74" y="47"/>
                    <a:pt x="81" y="43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38" name="Freeform 32"/>
            <p:cNvSpPr>
              <a:spLocks/>
            </p:cNvSpPr>
            <p:nvPr/>
          </p:nvSpPr>
          <p:spPr bwMode="auto">
            <a:xfrm>
              <a:off x="4826297" y="3860395"/>
              <a:ext cx="577252" cy="443903"/>
            </a:xfrm>
            <a:custGeom>
              <a:avLst/>
              <a:gdLst>
                <a:gd name="T0" fmla="*/ 2147483646 w 498"/>
                <a:gd name="T1" fmla="*/ 2147483646 h 385"/>
                <a:gd name="T2" fmla="*/ 2147483646 w 498"/>
                <a:gd name="T3" fmla="*/ 2147483646 h 385"/>
                <a:gd name="T4" fmla="*/ 2147483646 w 498"/>
                <a:gd name="T5" fmla="*/ 2147483646 h 385"/>
                <a:gd name="T6" fmla="*/ 2147483646 w 498"/>
                <a:gd name="T7" fmla="*/ 0 h 385"/>
                <a:gd name="T8" fmla="*/ 2147483646 w 498"/>
                <a:gd name="T9" fmla="*/ 2147483646 h 385"/>
                <a:gd name="T10" fmla="*/ 2147483646 w 498"/>
                <a:gd name="T11" fmla="*/ 2147483646 h 385"/>
                <a:gd name="T12" fmla="*/ 2147483646 w 498"/>
                <a:gd name="T13" fmla="*/ 2147483646 h 385"/>
                <a:gd name="T14" fmla="*/ 2147483646 w 498"/>
                <a:gd name="T15" fmla="*/ 2147483646 h 385"/>
                <a:gd name="T16" fmla="*/ 2147483646 w 498"/>
                <a:gd name="T17" fmla="*/ 2147483646 h 385"/>
                <a:gd name="T18" fmla="*/ 2147483646 w 498"/>
                <a:gd name="T19" fmla="*/ 2147483646 h 385"/>
                <a:gd name="T20" fmla="*/ 2147483646 w 498"/>
                <a:gd name="T21" fmla="*/ 2147483646 h 385"/>
                <a:gd name="T22" fmla="*/ 0 w 498"/>
                <a:gd name="T23" fmla="*/ 2147483646 h 385"/>
                <a:gd name="T24" fmla="*/ 2147483646 w 498"/>
                <a:gd name="T25" fmla="*/ 2147483646 h 385"/>
                <a:gd name="T26" fmla="*/ 2147483646 w 498"/>
                <a:gd name="T27" fmla="*/ 2147483646 h 385"/>
                <a:gd name="T28" fmla="*/ 2147483646 w 498"/>
                <a:gd name="T29" fmla="*/ 2147483646 h 385"/>
                <a:gd name="T30" fmla="*/ 2147483646 w 498"/>
                <a:gd name="T31" fmla="*/ 2147483646 h 385"/>
                <a:gd name="T32" fmla="*/ 2147483646 w 498"/>
                <a:gd name="T33" fmla="*/ 2147483646 h 385"/>
                <a:gd name="T34" fmla="*/ 2147483646 w 498"/>
                <a:gd name="T35" fmla="*/ 2147483646 h 385"/>
                <a:gd name="T36" fmla="*/ 2147483646 w 498"/>
                <a:gd name="T37" fmla="*/ 2147483646 h 385"/>
                <a:gd name="T38" fmla="*/ 2147483646 w 498"/>
                <a:gd name="T39" fmla="*/ 2147483646 h 385"/>
                <a:gd name="T40" fmla="*/ 2147483646 w 498"/>
                <a:gd name="T41" fmla="*/ 2147483646 h 385"/>
                <a:gd name="T42" fmla="*/ 2147483646 w 498"/>
                <a:gd name="T43" fmla="*/ 2147483646 h 385"/>
                <a:gd name="T44" fmla="*/ 2147483646 w 498"/>
                <a:gd name="T45" fmla="*/ 2147483646 h 385"/>
                <a:gd name="T46" fmla="*/ 2147483646 w 498"/>
                <a:gd name="T47" fmla="*/ 2147483646 h 385"/>
                <a:gd name="T48" fmla="*/ 2147483646 w 498"/>
                <a:gd name="T49" fmla="*/ 2147483646 h 385"/>
                <a:gd name="T50" fmla="*/ 2147483646 w 498"/>
                <a:gd name="T51" fmla="*/ 2147483646 h 385"/>
                <a:gd name="T52" fmla="*/ 2147483646 w 498"/>
                <a:gd name="T53" fmla="*/ 2147483646 h 385"/>
                <a:gd name="T54" fmla="*/ 2147483646 w 498"/>
                <a:gd name="T55" fmla="*/ 2147483646 h 385"/>
                <a:gd name="T56" fmla="*/ 2147483646 w 498"/>
                <a:gd name="T57" fmla="*/ 2147483646 h 385"/>
                <a:gd name="T58" fmla="*/ 2147483646 w 498"/>
                <a:gd name="T59" fmla="*/ 2147483646 h 385"/>
                <a:gd name="T60" fmla="*/ 2147483646 w 498"/>
                <a:gd name="T61" fmla="*/ 2147483646 h 385"/>
                <a:gd name="T62" fmla="*/ 2147483646 w 498"/>
                <a:gd name="T63" fmla="*/ 2147483646 h 385"/>
                <a:gd name="T64" fmla="*/ 2147483646 w 498"/>
                <a:gd name="T65" fmla="*/ 2147483646 h 385"/>
                <a:gd name="T66" fmla="*/ 2147483646 w 498"/>
                <a:gd name="T67" fmla="*/ 2147483646 h 385"/>
                <a:gd name="T68" fmla="*/ 2147483646 w 498"/>
                <a:gd name="T69" fmla="*/ 2147483646 h 385"/>
                <a:gd name="T70" fmla="*/ 2147483646 w 498"/>
                <a:gd name="T71" fmla="*/ 2147483646 h 385"/>
                <a:gd name="T72" fmla="*/ 2147483646 w 498"/>
                <a:gd name="T73" fmla="*/ 2147483646 h 385"/>
                <a:gd name="T74" fmla="*/ 2147483646 w 498"/>
                <a:gd name="T75" fmla="*/ 2147483646 h 385"/>
                <a:gd name="T76" fmla="*/ 2147483646 w 498"/>
                <a:gd name="T77" fmla="*/ 2147483646 h 385"/>
                <a:gd name="T78" fmla="*/ 2147483646 w 498"/>
                <a:gd name="T79" fmla="*/ 2147483646 h 385"/>
                <a:gd name="T80" fmla="*/ 2147483646 w 498"/>
                <a:gd name="T81" fmla="*/ 2147483646 h 38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98"/>
                <a:gd name="T124" fmla="*/ 0 h 385"/>
                <a:gd name="T125" fmla="*/ 498 w 498"/>
                <a:gd name="T126" fmla="*/ 385 h 38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98" h="385">
                  <a:moveTo>
                    <a:pt x="348" y="112"/>
                  </a:moveTo>
                  <a:cubicBezTo>
                    <a:pt x="336" y="102"/>
                    <a:pt x="327" y="86"/>
                    <a:pt x="317" y="59"/>
                  </a:cubicBezTo>
                  <a:cubicBezTo>
                    <a:pt x="287" y="59"/>
                    <a:pt x="269" y="54"/>
                    <a:pt x="260" y="43"/>
                  </a:cubicBezTo>
                  <a:cubicBezTo>
                    <a:pt x="254" y="34"/>
                    <a:pt x="241" y="28"/>
                    <a:pt x="223" y="22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23" y="3"/>
                    <a:pt x="223" y="3"/>
                    <a:pt x="223" y="3"/>
                  </a:cubicBezTo>
                  <a:cubicBezTo>
                    <a:pt x="220" y="1"/>
                    <a:pt x="220" y="1"/>
                    <a:pt x="220" y="1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02" y="6"/>
                    <a:pt x="194" y="13"/>
                    <a:pt x="191" y="21"/>
                  </a:cubicBezTo>
                  <a:cubicBezTo>
                    <a:pt x="186" y="30"/>
                    <a:pt x="181" y="37"/>
                    <a:pt x="175" y="42"/>
                  </a:cubicBezTo>
                  <a:cubicBezTo>
                    <a:pt x="169" y="59"/>
                    <a:pt x="164" y="68"/>
                    <a:pt x="159" y="68"/>
                  </a:cubicBezTo>
                  <a:cubicBezTo>
                    <a:pt x="156" y="69"/>
                    <a:pt x="154" y="67"/>
                    <a:pt x="151" y="63"/>
                  </a:cubicBezTo>
                  <a:cubicBezTo>
                    <a:pt x="143" y="56"/>
                    <a:pt x="143" y="56"/>
                    <a:pt x="143" y="56"/>
                  </a:cubicBezTo>
                  <a:cubicBezTo>
                    <a:pt x="137" y="53"/>
                    <a:pt x="130" y="50"/>
                    <a:pt x="125" y="50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07" y="59"/>
                    <a:pt x="97" y="64"/>
                    <a:pt x="81" y="67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28" y="58"/>
                    <a:pt x="23" y="45"/>
                    <a:pt x="26" y="3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30" y="80"/>
                    <a:pt x="44" y="96"/>
                    <a:pt x="51" y="100"/>
                  </a:cubicBezTo>
                  <a:cubicBezTo>
                    <a:pt x="55" y="102"/>
                    <a:pt x="68" y="107"/>
                    <a:pt x="90" y="113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40" y="132"/>
                    <a:pt x="151" y="155"/>
                    <a:pt x="164" y="196"/>
                  </a:cubicBezTo>
                  <a:cubicBezTo>
                    <a:pt x="181" y="208"/>
                    <a:pt x="192" y="213"/>
                    <a:pt x="199" y="212"/>
                  </a:cubicBezTo>
                  <a:cubicBezTo>
                    <a:pt x="206" y="209"/>
                    <a:pt x="219" y="202"/>
                    <a:pt x="237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9" y="188"/>
                    <a:pt x="239" y="188"/>
                    <a:pt x="239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60" y="193"/>
                    <a:pt x="260" y="193"/>
                    <a:pt x="260" y="193"/>
                  </a:cubicBezTo>
                  <a:cubicBezTo>
                    <a:pt x="262" y="193"/>
                    <a:pt x="262" y="193"/>
                    <a:pt x="262" y="193"/>
                  </a:cubicBezTo>
                  <a:cubicBezTo>
                    <a:pt x="262" y="196"/>
                    <a:pt x="262" y="196"/>
                    <a:pt x="262" y="196"/>
                  </a:cubicBezTo>
                  <a:cubicBezTo>
                    <a:pt x="261" y="200"/>
                    <a:pt x="261" y="200"/>
                    <a:pt x="261" y="200"/>
                  </a:cubicBezTo>
                  <a:cubicBezTo>
                    <a:pt x="255" y="225"/>
                    <a:pt x="250" y="240"/>
                    <a:pt x="245" y="244"/>
                  </a:cubicBezTo>
                  <a:cubicBezTo>
                    <a:pt x="220" y="245"/>
                    <a:pt x="220" y="245"/>
                    <a:pt x="220" y="245"/>
                  </a:cubicBezTo>
                  <a:cubicBezTo>
                    <a:pt x="220" y="246"/>
                    <a:pt x="220" y="246"/>
                    <a:pt x="220" y="246"/>
                  </a:cubicBezTo>
                  <a:cubicBezTo>
                    <a:pt x="220" y="257"/>
                    <a:pt x="213" y="272"/>
                    <a:pt x="199" y="292"/>
                  </a:cubicBezTo>
                  <a:cubicBezTo>
                    <a:pt x="195" y="299"/>
                    <a:pt x="194" y="304"/>
                    <a:pt x="194" y="307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24" y="331"/>
                    <a:pt x="229" y="334"/>
                    <a:pt x="234" y="334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44" y="352"/>
                    <a:pt x="244" y="352"/>
                    <a:pt x="244" y="352"/>
                  </a:cubicBezTo>
                  <a:cubicBezTo>
                    <a:pt x="256" y="356"/>
                    <a:pt x="256" y="356"/>
                    <a:pt x="256" y="356"/>
                  </a:cubicBezTo>
                  <a:cubicBezTo>
                    <a:pt x="262" y="349"/>
                    <a:pt x="262" y="349"/>
                    <a:pt x="262" y="349"/>
                  </a:cubicBezTo>
                  <a:cubicBezTo>
                    <a:pt x="265" y="346"/>
                    <a:pt x="270" y="344"/>
                    <a:pt x="273" y="345"/>
                  </a:cubicBezTo>
                  <a:cubicBezTo>
                    <a:pt x="283" y="345"/>
                    <a:pt x="292" y="352"/>
                    <a:pt x="302" y="365"/>
                  </a:cubicBezTo>
                  <a:cubicBezTo>
                    <a:pt x="302" y="365"/>
                    <a:pt x="302" y="365"/>
                    <a:pt x="302" y="365"/>
                  </a:cubicBezTo>
                  <a:cubicBezTo>
                    <a:pt x="312" y="378"/>
                    <a:pt x="312" y="378"/>
                    <a:pt x="312" y="378"/>
                  </a:cubicBezTo>
                  <a:cubicBezTo>
                    <a:pt x="313" y="377"/>
                    <a:pt x="313" y="377"/>
                    <a:pt x="313" y="377"/>
                  </a:cubicBezTo>
                  <a:cubicBezTo>
                    <a:pt x="319" y="373"/>
                    <a:pt x="331" y="374"/>
                    <a:pt x="348" y="379"/>
                  </a:cubicBezTo>
                  <a:cubicBezTo>
                    <a:pt x="375" y="385"/>
                    <a:pt x="375" y="385"/>
                    <a:pt x="375" y="385"/>
                  </a:cubicBezTo>
                  <a:cubicBezTo>
                    <a:pt x="401" y="377"/>
                    <a:pt x="401" y="377"/>
                    <a:pt x="401" y="377"/>
                  </a:cubicBezTo>
                  <a:cubicBezTo>
                    <a:pt x="411" y="372"/>
                    <a:pt x="411" y="372"/>
                    <a:pt x="411" y="372"/>
                  </a:cubicBezTo>
                  <a:cubicBezTo>
                    <a:pt x="418" y="366"/>
                    <a:pt x="418" y="366"/>
                    <a:pt x="418" y="366"/>
                  </a:cubicBezTo>
                  <a:cubicBezTo>
                    <a:pt x="412" y="359"/>
                    <a:pt x="412" y="359"/>
                    <a:pt x="412" y="359"/>
                  </a:cubicBezTo>
                  <a:cubicBezTo>
                    <a:pt x="410" y="355"/>
                    <a:pt x="412" y="349"/>
                    <a:pt x="417" y="344"/>
                  </a:cubicBezTo>
                  <a:cubicBezTo>
                    <a:pt x="424" y="339"/>
                    <a:pt x="428" y="334"/>
                    <a:pt x="428" y="327"/>
                  </a:cubicBezTo>
                  <a:cubicBezTo>
                    <a:pt x="428" y="315"/>
                    <a:pt x="428" y="315"/>
                    <a:pt x="428" y="315"/>
                  </a:cubicBezTo>
                  <a:cubicBezTo>
                    <a:pt x="426" y="308"/>
                    <a:pt x="427" y="304"/>
                    <a:pt x="429" y="302"/>
                  </a:cubicBezTo>
                  <a:cubicBezTo>
                    <a:pt x="431" y="298"/>
                    <a:pt x="439" y="296"/>
                    <a:pt x="447" y="293"/>
                  </a:cubicBezTo>
                  <a:cubicBezTo>
                    <a:pt x="461" y="291"/>
                    <a:pt x="478" y="298"/>
                    <a:pt x="498" y="315"/>
                  </a:cubicBezTo>
                  <a:cubicBezTo>
                    <a:pt x="490" y="293"/>
                    <a:pt x="490" y="293"/>
                    <a:pt x="490" y="293"/>
                  </a:cubicBezTo>
                  <a:cubicBezTo>
                    <a:pt x="479" y="278"/>
                    <a:pt x="479" y="278"/>
                    <a:pt x="479" y="278"/>
                  </a:cubicBezTo>
                  <a:cubicBezTo>
                    <a:pt x="477" y="259"/>
                    <a:pt x="477" y="259"/>
                    <a:pt x="477" y="259"/>
                  </a:cubicBezTo>
                  <a:cubicBezTo>
                    <a:pt x="459" y="255"/>
                    <a:pt x="459" y="255"/>
                    <a:pt x="459" y="255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10" y="227"/>
                    <a:pt x="410" y="227"/>
                    <a:pt x="410" y="227"/>
                  </a:cubicBezTo>
                  <a:cubicBezTo>
                    <a:pt x="387" y="223"/>
                    <a:pt x="387" y="223"/>
                    <a:pt x="387" y="223"/>
                  </a:cubicBezTo>
                  <a:cubicBezTo>
                    <a:pt x="387" y="218"/>
                    <a:pt x="387" y="218"/>
                    <a:pt x="387" y="218"/>
                  </a:cubicBezTo>
                  <a:cubicBezTo>
                    <a:pt x="386" y="193"/>
                    <a:pt x="386" y="193"/>
                    <a:pt x="386" y="193"/>
                  </a:cubicBezTo>
                  <a:cubicBezTo>
                    <a:pt x="370" y="149"/>
                    <a:pt x="357" y="121"/>
                    <a:pt x="348" y="112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39" name="Freeform 33"/>
            <p:cNvSpPr>
              <a:spLocks/>
            </p:cNvSpPr>
            <p:nvPr/>
          </p:nvSpPr>
          <p:spPr bwMode="auto">
            <a:xfrm>
              <a:off x="4524553" y="3011595"/>
              <a:ext cx="536019" cy="763365"/>
            </a:xfrm>
            <a:custGeom>
              <a:avLst/>
              <a:gdLst>
                <a:gd name="T0" fmla="*/ 2147483646 w 463"/>
                <a:gd name="T1" fmla="*/ 2147483646 h 662"/>
                <a:gd name="T2" fmla="*/ 2147483646 w 463"/>
                <a:gd name="T3" fmla="*/ 2147483646 h 662"/>
                <a:gd name="T4" fmla="*/ 2147483646 w 463"/>
                <a:gd name="T5" fmla="*/ 2147483646 h 662"/>
                <a:gd name="T6" fmla="*/ 2147483646 w 463"/>
                <a:gd name="T7" fmla="*/ 2147483646 h 662"/>
                <a:gd name="T8" fmla="*/ 2147483646 w 463"/>
                <a:gd name="T9" fmla="*/ 2147483646 h 662"/>
                <a:gd name="T10" fmla="*/ 2147483646 w 463"/>
                <a:gd name="T11" fmla="*/ 2147483646 h 662"/>
                <a:gd name="T12" fmla="*/ 2147483646 w 463"/>
                <a:gd name="T13" fmla="*/ 2147483646 h 662"/>
                <a:gd name="T14" fmla="*/ 2147483646 w 463"/>
                <a:gd name="T15" fmla="*/ 2147483646 h 662"/>
                <a:gd name="T16" fmla="*/ 2147483646 w 463"/>
                <a:gd name="T17" fmla="*/ 0 h 662"/>
                <a:gd name="T18" fmla="*/ 2147483646 w 463"/>
                <a:gd name="T19" fmla="*/ 2147483646 h 662"/>
                <a:gd name="T20" fmla="*/ 2147483646 w 463"/>
                <a:gd name="T21" fmla="*/ 2147483646 h 662"/>
                <a:gd name="T22" fmla="*/ 2147483646 w 463"/>
                <a:gd name="T23" fmla="*/ 2147483646 h 662"/>
                <a:gd name="T24" fmla="*/ 2147483646 w 463"/>
                <a:gd name="T25" fmla="*/ 2147483646 h 662"/>
                <a:gd name="T26" fmla="*/ 2147483646 w 463"/>
                <a:gd name="T27" fmla="*/ 2147483646 h 662"/>
                <a:gd name="T28" fmla="*/ 2147483646 w 463"/>
                <a:gd name="T29" fmla="*/ 2147483646 h 662"/>
                <a:gd name="T30" fmla="*/ 2147483646 w 463"/>
                <a:gd name="T31" fmla="*/ 2147483646 h 662"/>
                <a:gd name="T32" fmla="*/ 2147483646 w 463"/>
                <a:gd name="T33" fmla="*/ 2147483646 h 662"/>
                <a:gd name="T34" fmla="*/ 2147483646 w 463"/>
                <a:gd name="T35" fmla="*/ 2147483646 h 662"/>
                <a:gd name="T36" fmla="*/ 2147483646 w 463"/>
                <a:gd name="T37" fmla="*/ 2147483646 h 662"/>
                <a:gd name="T38" fmla="*/ 2147483646 w 463"/>
                <a:gd name="T39" fmla="*/ 2147483646 h 662"/>
                <a:gd name="T40" fmla="*/ 2147483646 w 463"/>
                <a:gd name="T41" fmla="*/ 2147483646 h 662"/>
                <a:gd name="T42" fmla="*/ 2147483646 w 463"/>
                <a:gd name="T43" fmla="*/ 2147483646 h 662"/>
                <a:gd name="T44" fmla="*/ 2147483646 w 463"/>
                <a:gd name="T45" fmla="*/ 2147483646 h 662"/>
                <a:gd name="T46" fmla="*/ 2147483646 w 463"/>
                <a:gd name="T47" fmla="*/ 2147483646 h 662"/>
                <a:gd name="T48" fmla="*/ 2147483646 w 463"/>
                <a:gd name="T49" fmla="*/ 2147483646 h 662"/>
                <a:gd name="T50" fmla="*/ 2147483646 w 463"/>
                <a:gd name="T51" fmla="*/ 2147483646 h 662"/>
                <a:gd name="T52" fmla="*/ 2147483646 w 463"/>
                <a:gd name="T53" fmla="*/ 2147483646 h 662"/>
                <a:gd name="T54" fmla="*/ 2147483646 w 463"/>
                <a:gd name="T55" fmla="*/ 2147483646 h 662"/>
                <a:gd name="T56" fmla="*/ 2147483646 w 463"/>
                <a:gd name="T57" fmla="*/ 2147483646 h 662"/>
                <a:gd name="T58" fmla="*/ 2147483646 w 463"/>
                <a:gd name="T59" fmla="*/ 2147483646 h 662"/>
                <a:gd name="T60" fmla="*/ 2147483646 w 463"/>
                <a:gd name="T61" fmla="*/ 2147483646 h 662"/>
                <a:gd name="T62" fmla="*/ 2147483646 w 463"/>
                <a:gd name="T63" fmla="*/ 2147483646 h 662"/>
                <a:gd name="T64" fmla="*/ 2147483646 w 463"/>
                <a:gd name="T65" fmla="*/ 2147483646 h 662"/>
                <a:gd name="T66" fmla="*/ 2147483646 w 463"/>
                <a:gd name="T67" fmla="*/ 2147483646 h 662"/>
                <a:gd name="T68" fmla="*/ 2147483646 w 463"/>
                <a:gd name="T69" fmla="*/ 2147483646 h 662"/>
                <a:gd name="T70" fmla="*/ 2147483646 w 463"/>
                <a:gd name="T71" fmla="*/ 2147483646 h 662"/>
                <a:gd name="T72" fmla="*/ 2147483646 w 463"/>
                <a:gd name="T73" fmla="*/ 2147483646 h 662"/>
                <a:gd name="T74" fmla="*/ 2147483646 w 463"/>
                <a:gd name="T75" fmla="*/ 2147483646 h 662"/>
                <a:gd name="T76" fmla="*/ 2147483646 w 463"/>
                <a:gd name="T77" fmla="*/ 2147483646 h 662"/>
                <a:gd name="T78" fmla="*/ 2147483646 w 463"/>
                <a:gd name="T79" fmla="*/ 2147483646 h 662"/>
                <a:gd name="T80" fmla="*/ 2147483646 w 463"/>
                <a:gd name="T81" fmla="*/ 2147483646 h 662"/>
                <a:gd name="T82" fmla="*/ 2147483646 w 463"/>
                <a:gd name="T83" fmla="*/ 2147483646 h 662"/>
                <a:gd name="T84" fmla="*/ 2147483646 w 463"/>
                <a:gd name="T85" fmla="*/ 2147483646 h 662"/>
                <a:gd name="T86" fmla="*/ 2147483646 w 463"/>
                <a:gd name="T87" fmla="*/ 2147483646 h 662"/>
                <a:gd name="T88" fmla="*/ 2147483646 w 463"/>
                <a:gd name="T89" fmla="*/ 2147483646 h 662"/>
                <a:gd name="T90" fmla="*/ 2147483646 w 463"/>
                <a:gd name="T91" fmla="*/ 2147483646 h 662"/>
                <a:gd name="T92" fmla="*/ 2147483646 w 463"/>
                <a:gd name="T93" fmla="*/ 2147483646 h 662"/>
                <a:gd name="T94" fmla="*/ 2147483646 w 463"/>
                <a:gd name="T95" fmla="*/ 2147483646 h 662"/>
                <a:gd name="T96" fmla="*/ 2147483646 w 463"/>
                <a:gd name="T97" fmla="*/ 2147483646 h 662"/>
                <a:gd name="T98" fmla="*/ 2147483646 w 463"/>
                <a:gd name="T99" fmla="*/ 2147483646 h 662"/>
                <a:gd name="T100" fmla="*/ 2147483646 w 463"/>
                <a:gd name="T101" fmla="*/ 2147483646 h 662"/>
                <a:gd name="T102" fmla="*/ 2147483646 w 463"/>
                <a:gd name="T103" fmla="*/ 2147483646 h 662"/>
                <a:gd name="T104" fmla="*/ 2147483646 w 463"/>
                <a:gd name="T105" fmla="*/ 2147483646 h 6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63"/>
                <a:gd name="T160" fmla="*/ 0 h 662"/>
                <a:gd name="T161" fmla="*/ 463 w 463"/>
                <a:gd name="T162" fmla="*/ 662 h 6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63" h="662">
                  <a:moveTo>
                    <a:pt x="426" y="200"/>
                  </a:moveTo>
                  <a:cubicBezTo>
                    <a:pt x="418" y="196"/>
                    <a:pt x="418" y="196"/>
                    <a:pt x="418" y="196"/>
                  </a:cubicBezTo>
                  <a:cubicBezTo>
                    <a:pt x="418" y="196"/>
                    <a:pt x="418" y="196"/>
                    <a:pt x="418" y="196"/>
                  </a:cubicBezTo>
                  <a:cubicBezTo>
                    <a:pt x="417" y="196"/>
                    <a:pt x="417" y="196"/>
                    <a:pt x="417" y="196"/>
                  </a:cubicBezTo>
                  <a:cubicBezTo>
                    <a:pt x="410" y="189"/>
                    <a:pt x="410" y="189"/>
                    <a:pt x="410" y="189"/>
                  </a:cubicBezTo>
                  <a:cubicBezTo>
                    <a:pt x="381" y="181"/>
                    <a:pt x="381" y="181"/>
                    <a:pt x="381" y="181"/>
                  </a:cubicBezTo>
                  <a:cubicBezTo>
                    <a:pt x="373" y="181"/>
                    <a:pt x="373" y="181"/>
                    <a:pt x="373" y="181"/>
                  </a:cubicBezTo>
                  <a:cubicBezTo>
                    <a:pt x="368" y="183"/>
                    <a:pt x="368" y="183"/>
                    <a:pt x="368" y="183"/>
                  </a:cubicBezTo>
                  <a:cubicBezTo>
                    <a:pt x="357" y="161"/>
                    <a:pt x="357" y="161"/>
                    <a:pt x="357" y="161"/>
                  </a:cubicBezTo>
                  <a:cubicBezTo>
                    <a:pt x="358" y="160"/>
                    <a:pt x="358" y="160"/>
                    <a:pt x="358" y="160"/>
                  </a:cubicBezTo>
                  <a:cubicBezTo>
                    <a:pt x="366" y="149"/>
                    <a:pt x="366" y="149"/>
                    <a:pt x="366" y="149"/>
                  </a:cubicBezTo>
                  <a:cubicBezTo>
                    <a:pt x="366" y="137"/>
                    <a:pt x="366" y="137"/>
                    <a:pt x="366" y="137"/>
                  </a:cubicBezTo>
                  <a:cubicBezTo>
                    <a:pt x="367" y="134"/>
                    <a:pt x="367" y="134"/>
                    <a:pt x="367" y="134"/>
                  </a:cubicBezTo>
                  <a:cubicBezTo>
                    <a:pt x="372" y="126"/>
                    <a:pt x="372" y="126"/>
                    <a:pt x="372" y="126"/>
                  </a:cubicBezTo>
                  <a:cubicBezTo>
                    <a:pt x="368" y="124"/>
                    <a:pt x="368" y="124"/>
                    <a:pt x="368" y="124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25" y="116"/>
                    <a:pt x="325" y="116"/>
                    <a:pt x="325" y="116"/>
                  </a:cubicBezTo>
                  <a:cubicBezTo>
                    <a:pt x="323" y="116"/>
                    <a:pt x="323" y="116"/>
                    <a:pt x="323" y="116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307" y="100"/>
                    <a:pt x="307" y="100"/>
                    <a:pt x="307" y="100"/>
                  </a:cubicBezTo>
                  <a:cubicBezTo>
                    <a:pt x="302" y="89"/>
                    <a:pt x="302" y="89"/>
                    <a:pt x="302" y="89"/>
                  </a:cubicBezTo>
                  <a:cubicBezTo>
                    <a:pt x="301" y="86"/>
                    <a:pt x="301" y="86"/>
                    <a:pt x="301" y="86"/>
                  </a:cubicBezTo>
                  <a:cubicBezTo>
                    <a:pt x="309" y="64"/>
                    <a:pt x="309" y="64"/>
                    <a:pt x="309" y="64"/>
                  </a:cubicBezTo>
                  <a:cubicBezTo>
                    <a:pt x="309" y="48"/>
                    <a:pt x="309" y="48"/>
                    <a:pt x="309" y="48"/>
                  </a:cubicBezTo>
                  <a:cubicBezTo>
                    <a:pt x="308" y="44"/>
                    <a:pt x="308" y="44"/>
                    <a:pt x="308" y="44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298" y="53"/>
                    <a:pt x="298" y="53"/>
                    <a:pt x="298" y="53"/>
                  </a:cubicBezTo>
                  <a:cubicBezTo>
                    <a:pt x="296" y="56"/>
                    <a:pt x="296" y="56"/>
                    <a:pt x="296" y="56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1" y="52"/>
                    <a:pt x="291" y="52"/>
                    <a:pt x="291" y="52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3" y="37"/>
                    <a:pt x="273" y="37"/>
                    <a:pt x="273" y="37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37" y="18"/>
                    <a:pt x="237" y="18"/>
                    <a:pt x="237" y="18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35" y="22"/>
                    <a:pt x="235" y="22"/>
                    <a:pt x="235" y="22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63"/>
                    <a:pt x="206" y="63"/>
                    <a:pt x="206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89" y="88"/>
                    <a:pt x="189" y="88"/>
                    <a:pt x="189" y="88"/>
                  </a:cubicBezTo>
                  <a:cubicBezTo>
                    <a:pt x="188" y="88"/>
                    <a:pt x="188" y="88"/>
                    <a:pt x="188" y="88"/>
                  </a:cubicBezTo>
                  <a:cubicBezTo>
                    <a:pt x="172" y="89"/>
                    <a:pt x="172" y="89"/>
                    <a:pt x="172" y="89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5"/>
                    <a:pt x="117" y="105"/>
                    <a:pt x="117" y="10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2" y="130"/>
                    <a:pt x="99" y="132"/>
                    <a:pt x="96" y="133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63" y="122"/>
                    <a:pt x="63" y="122"/>
                    <a:pt x="63" y="122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30" y="102"/>
                    <a:pt x="30" y="102"/>
                    <a:pt x="30" y="102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9" y="128"/>
                    <a:pt x="19" y="128"/>
                    <a:pt x="19" y="128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9" y="146"/>
                    <a:pt x="6" y="152"/>
                    <a:pt x="0" y="162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38" y="221"/>
                    <a:pt x="38" y="221"/>
                    <a:pt x="38" y="221"/>
                  </a:cubicBezTo>
                  <a:cubicBezTo>
                    <a:pt x="38" y="221"/>
                    <a:pt x="38" y="221"/>
                    <a:pt x="38" y="221"/>
                  </a:cubicBezTo>
                  <a:cubicBezTo>
                    <a:pt x="48" y="243"/>
                    <a:pt x="48" y="243"/>
                    <a:pt x="48" y="243"/>
                  </a:cubicBezTo>
                  <a:cubicBezTo>
                    <a:pt x="48" y="245"/>
                    <a:pt x="48" y="245"/>
                    <a:pt x="48" y="245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46" y="247"/>
                    <a:pt x="46" y="247"/>
                    <a:pt x="46" y="24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6" y="260"/>
                    <a:pt x="36" y="260"/>
                    <a:pt x="36" y="260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7" y="281"/>
                    <a:pt x="17" y="281"/>
                    <a:pt x="17" y="281"/>
                  </a:cubicBezTo>
                  <a:cubicBezTo>
                    <a:pt x="33" y="290"/>
                    <a:pt x="33" y="290"/>
                    <a:pt x="33" y="290"/>
                  </a:cubicBezTo>
                  <a:cubicBezTo>
                    <a:pt x="56" y="295"/>
                    <a:pt x="56" y="295"/>
                    <a:pt x="56" y="295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2" y="318"/>
                    <a:pt x="62" y="318"/>
                    <a:pt x="62" y="318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7" y="355"/>
                    <a:pt x="57" y="355"/>
                    <a:pt x="57" y="355"/>
                  </a:cubicBezTo>
                  <a:cubicBezTo>
                    <a:pt x="48" y="371"/>
                    <a:pt x="48" y="371"/>
                    <a:pt x="48" y="371"/>
                  </a:cubicBezTo>
                  <a:cubicBezTo>
                    <a:pt x="48" y="374"/>
                    <a:pt x="48" y="374"/>
                    <a:pt x="48" y="374"/>
                  </a:cubicBezTo>
                  <a:cubicBezTo>
                    <a:pt x="46" y="374"/>
                    <a:pt x="46" y="374"/>
                    <a:pt x="46" y="374"/>
                  </a:cubicBezTo>
                  <a:cubicBezTo>
                    <a:pt x="20" y="378"/>
                    <a:pt x="20" y="378"/>
                    <a:pt x="20" y="378"/>
                  </a:cubicBezTo>
                  <a:cubicBezTo>
                    <a:pt x="20" y="389"/>
                    <a:pt x="20" y="389"/>
                    <a:pt x="20" y="389"/>
                  </a:cubicBezTo>
                  <a:cubicBezTo>
                    <a:pt x="12" y="412"/>
                    <a:pt x="12" y="412"/>
                    <a:pt x="12" y="412"/>
                  </a:cubicBezTo>
                  <a:cubicBezTo>
                    <a:pt x="9" y="438"/>
                    <a:pt x="9" y="438"/>
                    <a:pt x="9" y="438"/>
                  </a:cubicBezTo>
                  <a:cubicBezTo>
                    <a:pt x="15" y="453"/>
                    <a:pt x="15" y="453"/>
                    <a:pt x="15" y="453"/>
                  </a:cubicBezTo>
                  <a:cubicBezTo>
                    <a:pt x="47" y="473"/>
                    <a:pt x="47" y="473"/>
                    <a:pt x="47" y="473"/>
                  </a:cubicBezTo>
                  <a:cubicBezTo>
                    <a:pt x="48" y="474"/>
                    <a:pt x="48" y="474"/>
                    <a:pt x="48" y="474"/>
                  </a:cubicBezTo>
                  <a:cubicBezTo>
                    <a:pt x="62" y="498"/>
                    <a:pt x="62" y="498"/>
                    <a:pt x="62" y="498"/>
                  </a:cubicBezTo>
                  <a:cubicBezTo>
                    <a:pt x="62" y="499"/>
                    <a:pt x="62" y="499"/>
                    <a:pt x="62" y="499"/>
                  </a:cubicBezTo>
                  <a:cubicBezTo>
                    <a:pt x="63" y="500"/>
                    <a:pt x="63" y="500"/>
                    <a:pt x="63" y="500"/>
                  </a:cubicBezTo>
                  <a:cubicBezTo>
                    <a:pt x="62" y="501"/>
                    <a:pt x="62" y="501"/>
                    <a:pt x="62" y="501"/>
                  </a:cubicBezTo>
                  <a:cubicBezTo>
                    <a:pt x="45" y="538"/>
                    <a:pt x="45" y="538"/>
                    <a:pt x="45" y="538"/>
                  </a:cubicBezTo>
                  <a:cubicBezTo>
                    <a:pt x="41" y="548"/>
                    <a:pt x="41" y="548"/>
                    <a:pt x="41" y="548"/>
                  </a:cubicBezTo>
                  <a:cubicBezTo>
                    <a:pt x="41" y="548"/>
                    <a:pt x="41" y="548"/>
                    <a:pt x="41" y="548"/>
                  </a:cubicBezTo>
                  <a:cubicBezTo>
                    <a:pt x="30" y="572"/>
                    <a:pt x="30" y="572"/>
                    <a:pt x="30" y="572"/>
                  </a:cubicBezTo>
                  <a:cubicBezTo>
                    <a:pt x="26" y="591"/>
                    <a:pt x="26" y="591"/>
                    <a:pt x="26" y="591"/>
                  </a:cubicBezTo>
                  <a:cubicBezTo>
                    <a:pt x="25" y="594"/>
                    <a:pt x="25" y="594"/>
                    <a:pt x="25" y="594"/>
                  </a:cubicBezTo>
                  <a:cubicBezTo>
                    <a:pt x="25" y="595"/>
                    <a:pt x="25" y="595"/>
                    <a:pt x="25" y="595"/>
                  </a:cubicBezTo>
                  <a:cubicBezTo>
                    <a:pt x="20" y="599"/>
                    <a:pt x="17" y="603"/>
                    <a:pt x="15" y="609"/>
                  </a:cubicBezTo>
                  <a:cubicBezTo>
                    <a:pt x="14" y="611"/>
                    <a:pt x="14" y="614"/>
                    <a:pt x="16" y="616"/>
                  </a:cubicBezTo>
                  <a:cubicBezTo>
                    <a:pt x="17" y="617"/>
                    <a:pt x="17" y="617"/>
                    <a:pt x="17" y="617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33" y="637"/>
                    <a:pt x="33" y="637"/>
                    <a:pt x="33" y="637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6" y="639"/>
                    <a:pt x="36" y="639"/>
                    <a:pt x="36" y="639"/>
                  </a:cubicBezTo>
                  <a:cubicBezTo>
                    <a:pt x="36" y="640"/>
                    <a:pt x="36" y="640"/>
                    <a:pt x="36" y="640"/>
                  </a:cubicBezTo>
                  <a:cubicBezTo>
                    <a:pt x="36" y="643"/>
                    <a:pt x="36" y="643"/>
                    <a:pt x="36" y="643"/>
                  </a:cubicBezTo>
                  <a:cubicBezTo>
                    <a:pt x="36" y="643"/>
                    <a:pt x="36" y="643"/>
                    <a:pt x="36" y="643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8" y="651"/>
                    <a:pt x="38" y="651"/>
                    <a:pt x="38" y="651"/>
                  </a:cubicBezTo>
                  <a:cubicBezTo>
                    <a:pt x="47" y="654"/>
                    <a:pt x="47" y="654"/>
                    <a:pt x="47" y="654"/>
                  </a:cubicBezTo>
                  <a:cubicBezTo>
                    <a:pt x="85" y="662"/>
                    <a:pt x="85" y="662"/>
                    <a:pt x="85" y="662"/>
                  </a:cubicBezTo>
                  <a:cubicBezTo>
                    <a:pt x="98" y="662"/>
                    <a:pt x="110" y="659"/>
                    <a:pt x="122" y="654"/>
                  </a:cubicBezTo>
                  <a:cubicBezTo>
                    <a:pt x="135" y="648"/>
                    <a:pt x="147" y="647"/>
                    <a:pt x="159" y="649"/>
                  </a:cubicBezTo>
                  <a:cubicBezTo>
                    <a:pt x="161" y="642"/>
                    <a:pt x="161" y="642"/>
                    <a:pt x="161" y="642"/>
                  </a:cubicBezTo>
                  <a:cubicBezTo>
                    <a:pt x="149" y="614"/>
                    <a:pt x="149" y="614"/>
                    <a:pt x="149" y="614"/>
                  </a:cubicBezTo>
                  <a:cubicBezTo>
                    <a:pt x="148" y="611"/>
                    <a:pt x="148" y="611"/>
                    <a:pt x="148" y="611"/>
                  </a:cubicBezTo>
                  <a:cubicBezTo>
                    <a:pt x="149" y="611"/>
                    <a:pt x="149" y="611"/>
                    <a:pt x="149" y="611"/>
                  </a:cubicBezTo>
                  <a:cubicBezTo>
                    <a:pt x="209" y="528"/>
                    <a:pt x="209" y="528"/>
                    <a:pt x="209" y="528"/>
                  </a:cubicBezTo>
                  <a:cubicBezTo>
                    <a:pt x="273" y="466"/>
                    <a:pt x="273" y="466"/>
                    <a:pt x="273" y="466"/>
                  </a:cubicBezTo>
                  <a:cubicBezTo>
                    <a:pt x="274" y="466"/>
                    <a:pt x="274" y="466"/>
                    <a:pt x="274" y="466"/>
                  </a:cubicBezTo>
                  <a:cubicBezTo>
                    <a:pt x="294" y="458"/>
                    <a:pt x="294" y="458"/>
                    <a:pt x="294" y="458"/>
                  </a:cubicBezTo>
                  <a:cubicBezTo>
                    <a:pt x="305" y="447"/>
                    <a:pt x="305" y="447"/>
                    <a:pt x="305" y="447"/>
                  </a:cubicBezTo>
                  <a:cubicBezTo>
                    <a:pt x="305" y="446"/>
                    <a:pt x="305" y="446"/>
                    <a:pt x="305" y="446"/>
                  </a:cubicBezTo>
                  <a:cubicBezTo>
                    <a:pt x="313" y="439"/>
                    <a:pt x="321" y="435"/>
                    <a:pt x="329" y="432"/>
                  </a:cubicBezTo>
                  <a:cubicBezTo>
                    <a:pt x="323" y="427"/>
                    <a:pt x="323" y="427"/>
                    <a:pt x="323" y="427"/>
                  </a:cubicBezTo>
                  <a:cubicBezTo>
                    <a:pt x="309" y="413"/>
                    <a:pt x="309" y="413"/>
                    <a:pt x="309" y="413"/>
                  </a:cubicBezTo>
                  <a:cubicBezTo>
                    <a:pt x="309" y="412"/>
                    <a:pt x="309" y="412"/>
                    <a:pt x="309" y="412"/>
                  </a:cubicBezTo>
                  <a:cubicBezTo>
                    <a:pt x="308" y="412"/>
                    <a:pt x="308" y="412"/>
                    <a:pt x="308" y="412"/>
                  </a:cubicBezTo>
                  <a:cubicBezTo>
                    <a:pt x="297" y="399"/>
                    <a:pt x="297" y="399"/>
                    <a:pt x="297" y="399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5"/>
                    <a:pt x="296" y="395"/>
                    <a:pt x="296" y="395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288" y="392"/>
                    <a:pt x="288" y="392"/>
                    <a:pt x="288" y="392"/>
                  </a:cubicBezTo>
                  <a:cubicBezTo>
                    <a:pt x="258" y="385"/>
                    <a:pt x="258" y="385"/>
                    <a:pt x="258" y="385"/>
                  </a:cubicBezTo>
                  <a:cubicBezTo>
                    <a:pt x="247" y="379"/>
                    <a:pt x="239" y="373"/>
                    <a:pt x="237" y="366"/>
                  </a:cubicBezTo>
                  <a:cubicBezTo>
                    <a:pt x="231" y="347"/>
                    <a:pt x="229" y="330"/>
                    <a:pt x="230" y="315"/>
                  </a:cubicBezTo>
                  <a:cubicBezTo>
                    <a:pt x="226" y="320"/>
                    <a:pt x="220" y="321"/>
                    <a:pt x="215" y="321"/>
                  </a:cubicBezTo>
                  <a:cubicBezTo>
                    <a:pt x="193" y="316"/>
                    <a:pt x="193" y="316"/>
                    <a:pt x="193" y="316"/>
                  </a:cubicBezTo>
                  <a:cubicBezTo>
                    <a:pt x="178" y="305"/>
                    <a:pt x="178" y="305"/>
                    <a:pt x="178" y="305"/>
                  </a:cubicBezTo>
                  <a:cubicBezTo>
                    <a:pt x="160" y="301"/>
                    <a:pt x="160" y="301"/>
                    <a:pt x="160" y="301"/>
                  </a:cubicBezTo>
                  <a:cubicBezTo>
                    <a:pt x="152" y="301"/>
                    <a:pt x="152" y="301"/>
                    <a:pt x="152" y="301"/>
                  </a:cubicBezTo>
                  <a:cubicBezTo>
                    <a:pt x="147" y="301"/>
                    <a:pt x="140" y="299"/>
                    <a:pt x="136" y="295"/>
                  </a:cubicBezTo>
                  <a:cubicBezTo>
                    <a:pt x="130" y="291"/>
                    <a:pt x="126" y="286"/>
                    <a:pt x="125" y="282"/>
                  </a:cubicBezTo>
                  <a:cubicBezTo>
                    <a:pt x="123" y="274"/>
                    <a:pt x="125" y="268"/>
                    <a:pt x="133" y="263"/>
                  </a:cubicBezTo>
                  <a:cubicBezTo>
                    <a:pt x="140" y="258"/>
                    <a:pt x="149" y="249"/>
                    <a:pt x="156" y="239"/>
                  </a:cubicBezTo>
                  <a:cubicBezTo>
                    <a:pt x="149" y="229"/>
                    <a:pt x="145" y="220"/>
                    <a:pt x="149" y="210"/>
                  </a:cubicBezTo>
                  <a:cubicBezTo>
                    <a:pt x="150" y="209"/>
                    <a:pt x="150" y="209"/>
                    <a:pt x="150" y="209"/>
                  </a:cubicBezTo>
                  <a:cubicBezTo>
                    <a:pt x="151" y="204"/>
                    <a:pt x="159" y="200"/>
                    <a:pt x="175" y="195"/>
                  </a:cubicBezTo>
                  <a:cubicBezTo>
                    <a:pt x="176" y="189"/>
                    <a:pt x="178" y="186"/>
                    <a:pt x="180" y="185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83" y="178"/>
                    <a:pt x="180" y="170"/>
                    <a:pt x="186" y="162"/>
                  </a:cubicBezTo>
                  <a:cubicBezTo>
                    <a:pt x="194" y="156"/>
                    <a:pt x="194" y="156"/>
                    <a:pt x="194" y="156"/>
                  </a:cubicBezTo>
                  <a:cubicBezTo>
                    <a:pt x="204" y="152"/>
                    <a:pt x="215" y="153"/>
                    <a:pt x="227" y="160"/>
                  </a:cubicBezTo>
                  <a:cubicBezTo>
                    <a:pt x="251" y="177"/>
                    <a:pt x="251" y="177"/>
                    <a:pt x="251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81" y="183"/>
                    <a:pt x="281" y="183"/>
                    <a:pt x="281" y="183"/>
                  </a:cubicBezTo>
                  <a:cubicBezTo>
                    <a:pt x="283" y="191"/>
                    <a:pt x="283" y="191"/>
                    <a:pt x="283" y="191"/>
                  </a:cubicBezTo>
                  <a:cubicBezTo>
                    <a:pt x="283" y="197"/>
                    <a:pt x="279" y="200"/>
                    <a:pt x="275" y="200"/>
                  </a:cubicBezTo>
                  <a:cubicBezTo>
                    <a:pt x="270" y="200"/>
                    <a:pt x="268" y="205"/>
                    <a:pt x="267" y="211"/>
                  </a:cubicBezTo>
                  <a:cubicBezTo>
                    <a:pt x="277" y="237"/>
                    <a:pt x="277" y="237"/>
                    <a:pt x="277" y="237"/>
                  </a:cubicBezTo>
                  <a:cubicBezTo>
                    <a:pt x="284" y="227"/>
                    <a:pt x="290" y="222"/>
                    <a:pt x="296" y="221"/>
                  </a:cubicBezTo>
                  <a:cubicBezTo>
                    <a:pt x="300" y="221"/>
                    <a:pt x="304" y="223"/>
                    <a:pt x="307" y="227"/>
                  </a:cubicBezTo>
                  <a:cubicBezTo>
                    <a:pt x="310" y="233"/>
                    <a:pt x="313" y="242"/>
                    <a:pt x="315" y="252"/>
                  </a:cubicBezTo>
                  <a:cubicBezTo>
                    <a:pt x="316" y="263"/>
                    <a:pt x="320" y="273"/>
                    <a:pt x="323" y="278"/>
                  </a:cubicBezTo>
                  <a:cubicBezTo>
                    <a:pt x="331" y="290"/>
                    <a:pt x="331" y="290"/>
                    <a:pt x="331" y="290"/>
                  </a:cubicBezTo>
                  <a:cubicBezTo>
                    <a:pt x="344" y="305"/>
                    <a:pt x="351" y="317"/>
                    <a:pt x="353" y="327"/>
                  </a:cubicBezTo>
                  <a:cubicBezTo>
                    <a:pt x="395" y="321"/>
                    <a:pt x="395" y="321"/>
                    <a:pt x="395" y="321"/>
                  </a:cubicBezTo>
                  <a:cubicBezTo>
                    <a:pt x="412" y="312"/>
                    <a:pt x="412" y="312"/>
                    <a:pt x="412" y="312"/>
                  </a:cubicBezTo>
                  <a:cubicBezTo>
                    <a:pt x="429" y="291"/>
                    <a:pt x="429" y="291"/>
                    <a:pt x="429" y="291"/>
                  </a:cubicBezTo>
                  <a:cubicBezTo>
                    <a:pt x="437" y="271"/>
                    <a:pt x="437" y="271"/>
                    <a:pt x="437" y="271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42" y="247"/>
                    <a:pt x="442" y="247"/>
                    <a:pt x="442" y="247"/>
                  </a:cubicBezTo>
                  <a:cubicBezTo>
                    <a:pt x="442" y="246"/>
                    <a:pt x="442" y="246"/>
                    <a:pt x="442" y="246"/>
                  </a:cubicBezTo>
                  <a:cubicBezTo>
                    <a:pt x="443" y="244"/>
                    <a:pt x="443" y="244"/>
                    <a:pt x="443" y="244"/>
                  </a:cubicBezTo>
                  <a:cubicBezTo>
                    <a:pt x="444" y="244"/>
                    <a:pt x="444" y="244"/>
                    <a:pt x="444" y="244"/>
                  </a:cubicBezTo>
                  <a:cubicBezTo>
                    <a:pt x="460" y="234"/>
                    <a:pt x="460" y="234"/>
                    <a:pt x="460" y="234"/>
                  </a:cubicBezTo>
                  <a:cubicBezTo>
                    <a:pt x="463" y="232"/>
                    <a:pt x="463" y="232"/>
                    <a:pt x="463" y="232"/>
                  </a:cubicBezTo>
                  <a:cubicBezTo>
                    <a:pt x="462" y="230"/>
                    <a:pt x="462" y="230"/>
                    <a:pt x="462" y="230"/>
                  </a:cubicBezTo>
                  <a:cubicBezTo>
                    <a:pt x="436" y="222"/>
                    <a:pt x="436" y="222"/>
                    <a:pt x="436" y="222"/>
                  </a:cubicBezTo>
                  <a:cubicBezTo>
                    <a:pt x="434" y="222"/>
                    <a:pt x="434" y="222"/>
                    <a:pt x="434" y="222"/>
                  </a:cubicBezTo>
                  <a:cubicBezTo>
                    <a:pt x="434" y="221"/>
                    <a:pt x="434" y="221"/>
                    <a:pt x="434" y="221"/>
                  </a:cubicBezTo>
                  <a:cubicBezTo>
                    <a:pt x="428" y="205"/>
                    <a:pt x="428" y="205"/>
                    <a:pt x="428" y="205"/>
                  </a:cubicBezTo>
                  <a:lnTo>
                    <a:pt x="426" y="2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40" name="Freeform 34"/>
            <p:cNvSpPr>
              <a:spLocks/>
            </p:cNvSpPr>
            <p:nvPr/>
          </p:nvSpPr>
          <p:spPr bwMode="auto">
            <a:xfrm>
              <a:off x="4277159" y="3745240"/>
              <a:ext cx="569755" cy="555344"/>
            </a:xfrm>
            <a:custGeom>
              <a:avLst/>
              <a:gdLst>
                <a:gd name="T0" fmla="*/ 2147483646 w 491"/>
                <a:gd name="T1" fmla="*/ 2147483646 h 483"/>
                <a:gd name="T2" fmla="*/ 2147483646 w 491"/>
                <a:gd name="T3" fmla="*/ 2147483646 h 483"/>
                <a:gd name="T4" fmla="*/ 2147483646 w 491"/>
                <a:gd name="T5" fmla="*/ 2147483646 h 483"/>
                <a:gd name="T6" fmla="*/ 2147483646 w 491"/>
                <a:gd name="T7" fmla="*/ 2147483646 h 483"/>
                <a:gd name="T8" fmla="*/ 2147483646 w 491"/>
                <a:gd name="T9" fmla="*/ 2147483646 h 483"/>
                <a:gd name="T10" fmla="*/ 2147483646 w 491"/>
                <a:gd name="T11" fmla="*/ 2147483646 h 483"/>
                <a:gd name="T12" fmla="*/ 2147483646 w 491"/>
                <a:gd name="T13" fmla="*/ 2147483646 h 483"/>
                <a:gd name="T14" fmla="*/ 2147483646 w 491"/>
                <a:gd name="T15" fmla="*/ 2147483646 h 483"/>
                <a:gd name="T16" fmla="*/ 2147483646 w 491"/>
                <a:gd name="T17" fmla="*/ 2147483646 h 483"/>
                <a:gd name="T18" fmla="*/ 2147483646 w 491"/>
                <a:gd name="T19" fmla="*/ 2147483646 h 483"/>
                <a:gd name="T20" fmla="*/ 2147483646 w 491"/>
                <a:gd name="T21" fmla="*/ 2147483646 h 483"/>
                <a:gd name="T22" fmla="*/ 2147483646 w 491"/>
                <a:gd name="T23" fmla="*/ 2147483646 h 483"/>
                <a:gd name="T24" fmla="*/ 2147483646 w 491"/>
                <a:gd name="T25" fmla="*/ 2147483646 h 483"/>
                <a:gd name="T26" fmla="*/ 2147483646 w 491"/>
                <a:gd name="T27" fmla="*/ 2147483646 h 483"/>
                <a:gd name="T28" fmla="*/ 2147483646 w 491"/>
                <a:gd name="T29" fmla="*/ 2147483646 h 483"/>
                <a:gd name="T30" fmla="*/ 2147483646 w 491"/>
                <a:gd name="T31" fmla="*/ 2147483646 h 483"/>
                <a:gd name="T32" fmla="*/ 2147483646 w 491"/>
                <a:gd name="T33" fmla="*/ 2147483646 h 483"/>
                <a:gd name="T34" fmla="*/ 2147483646 w 491"/>
                <a:gd name="T35" fmla="*/ 2147483646 h 483"/>
                <a:gd name="T36" fmla="*/ 2147483646 w 491"/>
                <a:gd name="T37" fmla="*/ 2147483646 h 483"/>
                <a:gd name="T38" fmla="*/ 2147483646 w 491"/>
                <a:gd name="T39" fmla="*/ 2147483646 h 483"/>
                <a:gd name="T40" fmla="*/ 2147483646 w 491"/>
                <a:gd name="T41" fmla="*/ 2147483646 h 483"/>
                <a:gd name="T42" fmla="*/ 2147483646 w 491"/>
                <a:gd name="T43" fmla="*/ 2147483646 h 483"/>
                <a:gd name="T44" fmla="*/ 2147483646 w 491"/>
                <a:gd name="T45" fmla="*/ 2147483646 h 483"/>
                <a:gd name="T46" fmla="*/ 2147483646 w 491"/>
                <a:gd name="T47" fmla="*/ 2147483646 h 483"/>
                <a:gd name="T48" fmla="*/ 2147483646 w 491"/>
                <a:gd name="T49" fmla="*/ 2147483646 h 483"/>
                <a:gd name="T50" fmla="*/ 2147483646 w 491"/>
                <a:gd name="T51" fmla="*/ 2147483646 h 483"/>
                <a:gd name="T52" fmla="*/ 2147483646 w 491"/>
                <a:gd name="T53" fmla="*/ 2147483646 h 483"/>
                <a:gd name="T54" fmla="*/ 2147483646 w 491"/>
                <a:gd name="T55" fmla="*/ 2147483646 h 483"/>
                <a:gd name="T56" fmla="*/ 2147483646 w 491"/>
                <a:gd name="T57" fmla="*/ 2147483646 h 483"/>
                <a:gd name="T58" fmla="*/ 2147483646 w 491"/>
                <a:gd name="T59" fmla="*/ 2147483646 h 483"/>
                <a:gd name="T60" fmla="*/ 2147483646 w 491"/>
                <a:gd name="T61" fmla="*/ 2147483646 h 483"/>
                <a:gd name="T62" fmla="*/ 2147483646 w 491"/>
                <a:gd name="T63" fmla="*/ 2147483646 h 483"/>
                <a:gd name="T64" fmla="*/ 2147483646 w 491"/>
                <a:gd name="T65" fmla="*/ 2147483646 h 483"/>
                <a:gd name="T66" fmla="*/ 2147483646 w 491"/>
                <a:gd name="T67" fmla="*/ 2147483646 h 483"/>
                <a:gd name="T68" fmla="*/ 2147483646 w 491"/>
                <a:gd name="T69" fmla="*/ 2147483646 h 483"/>
                <a:gd name="T70" fmla="*/ 2147483646 w 491"/>
                <a:gd name="T71" fmla="*/ 2147483646 h 483"/>
                <a:gd name="T72" fmla="*/ 2147483646 w 491"/>
                <a:gd name="T73" fmla="*/ 2147483646 h 483"/>
                <a:gd name="T74" fmla="*/ 2147483646 w 491"/>
                <a:gd name="T75" fmla="*/ 2147483646 h 483"/>
                <a:gd name="T76" fmla="*/ 2147483646 w 491"/>
                <a:gd name="T77" fmla="*/ 0 h 483"/>
                <a:gd name="T78" fmla="*/ 2147483646 w 491"/>
                <a:gd name="T79" fmla="*/ 2147483646 h 483"/>
                <a:gd name="T80" fmla="*/ 2147483646 w 491"/>
                <a:gd name="T81" fmla="*/ 2147483646 h 483"/>
                <a:gd name="T82" fmla="*/ 2147483646 w 491"/>
                <a:gd name="T83" fmla="*/ 2147483646 h 483"/>
                <a:gd name="T84" fmla="*/ 2147483646 w 491"/>
                <a:gd name="T85" fmla="*/ 2147483646 h 483"/>
                <a:gd name="T86" fmla="*/ 2147483646 w 491"/>
                <a:gd name="T87" fmla="*/ 2147483646 h 483"/>
                <a:gd name="T88" fmla="*/ 2147483646 w 491"/>
                <a:gd name="T89" fmla="*/ 2147483646 h 483"/>
                <a:gd name="T90" fmla="*/ 2147483646 w 491"/>
                <a:gd name="T91" fmla="*/ 2147483646 h 48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91"/>
                <a:gd name="T139" fmla="*/ 0 h 483"/>
                <a:gd name="T140" fmla="*/ 491 w 491"/>
                <a:gd name="T141" fmla="*/ 483 h 48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91" h="483">
                  <a:moveTo>
                    <a:pt x="109" y="159"/>
                  </a:moveTo>
                  <a:cubicBezTo>
                    <a:pt x="108" y="159"/>
                    <a:pt x="108" y="159"/>
                    <a:pt x="108" y="159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4" y="215"/>
                    <a:pt x="4" y="215"/>
                    <a:pt x="4" y="215"/>
                  </a:cubicBezTo>
                  <a:cubicBezTo>
                    <a:pt x="0" y="251"/>
                    <a:pt x="4" y="272"/>
                    <a:pt x="16" y="278"/>
                  </a:cubicBezTo>
                  <a:cubicBezTo>
                    <a:pt x="40" y="293"/>
                    <a:pt x="40" y="293"/>
                    <a:pt x="40" y="293"/>
                  </a:cubicBezTo>
                  <a:cubicBezTo>
                    <a:pt x="41" y="293"/>
                    <a:pt x="41" y="293"/>
                    <a:pt x="41" y="293"/>
                  </a:cubicBezTo>
                  <a:cubicBezTo>
                    <a:pt x="41" y="294"/>
                    <a:pt x="41" y="294"/>
                    <a:pt x="41" y="294"/>
                  </a:cubicBezTo>
                  <a:cubicBezTo>
                    <a:pt x="47" y="333"/>
                    <a:pt x="47" y="333"/>
                    <a:pt x="47" y="333"/>
                  </a:cubicBezTo>
                  <a:cubicBezTo>
                    <a:pt x="67" y="360"/>
                    <a:pt x="81" y="373"/>
                    <a:pt x="88" y="377"/>
                  </a:cubicBezTo>
                  <a:cubicBezTo>
                    <a:pt x="111" y="382"/>
                    <a:pt x="111" y="382"/>
                    <a:pt x="111" y="382"/>
                  </a:cubicBezTo>
                  <a:cubicBezTo>
                    <a:pt x="115" y="383"/>
                    <a:pt x="115" y="383"/>
                    <a:pt x="115" y="383"/>
                  </a:cubicBezTo>
                  <a:cubicBezTo>
                    <a:pt x="115" y="384"/>
                    <a:pt x="115" y="384"/>
                    <a:pt x="115" y="384"/>
                  </a:cubicBezTo>
                  <a:cubicBezTo>
                    <a:pt x="118" y="388"/>
                    <a:pt x="125" y="392"/>
                    <a:pt x="139" y="397"/>
                  </a:cubicBezTo>
                  <a:cubicBezTo>
                    <a:pt x="202" y="400"/>
                    <a:pt x="202" y="400"/>
                    <a:pt x="202" y="400"/>
                  </a:cubicBezTo>
                  <a:cubicBezTo>
                    <a:pt x="249" y="400"/>
                    <a:pt x="275" y="403"/>
                    <a:pt x="280" y="408"/>
                  </a:cubicBezTo>
                  <a:cubicBezTo>
                    <a:pt x="286" y="412"/>
                    <a:pt x="287" y="423"/>
                    <a:pt x="286" y="439"/>
                  </a:cubicBezTo>
                  <a:cubicBezTo>
                    <a:pt x="285" y="449"/>
                    <a:pt x="286" y="456"/>
                    <a:pt x="287" y="457"/>
                  </a:cubicBezTo>
                  <a:cubicBezTo>
                    <a:pt x="310" y="451"/>
                    <a:pt x="310" y="451"/>
                    <a:pt x="310" y="451"/>
                  </a:cubicBezTo>
                  <a:cubicBezTo>
                    <a:pt x="328" y="445"/>
                    <a:pt x="338" y="445"/>
                    <a:pt x="344" y="450"/>
                  </a:cubicBezTo>
                  <a:cubicBezTo>
                    <a:pt x="352" y="461"/>
                    <a:pt x="352" y="461"/>
                    <a:pt x="352" y="461"/>
                  </a:cubicBezTo>
                  <a:cubicBezTo>
                    <a:pt x="365" y="477"/>
                    <a:pt x="373" y="483"/>
                    <a:pt x="375" y="482"/>
                  </a:cubicBezTo>
                  <a:cubicBezTo>
                    <a:pt x="382" y="480"/>
                    <a:pt x="389" y="474"/>
                    <a:pt x="396" y="463"/>
                  </a:cubicBezTo>
                  <a:cubicBezTo>
                    <a:pt x="399" y="460"/>
                    <a:pt x="399" y="460"/>
                    <a:pt x="399" y="460"/>
                  </a:cubicBezTo>
                  <a:cubicBezTo>
                    <a:pt x="418" y="472"/>
                    <a:pt x="418" y="472"/>
                    <a:pt x="418" y="472"/>
                  </a:cubicBezTo>
                  <a:cubicBezTo>
                    <a:pt x="429" y="462"/>
                    <a:pt x="429" y="462"/>
                    <a:pt x="429" y="462"/>
                  </a:cubicBezTo>
                  <a:cubicBezTo>
                    <a:pt x="432" y="447"/>
                    <a:pt x="440" y="440"/>
                    <a:pt x="452" y="439"/>
                  </a:cubicBezTo>
                  <a:cubicBezTo>
                    <a:pt x="458" y="437"/>
                    <a:pt x="458" y="437"/>
                    <a:pt x="458" y="437"/>
                  </a:cubicBezTo>
                  <a:cubicBezTo>
                    <a:pt x="456" y="432"/>
                    <a:pt x="456" y="432"/>
                    <a:pt x="456" y="432"/>
                  </a:cubicBezTo>
                  <a:cubicBezTo>
                    <a:pt x="453" y="430"/>
                    <a:pt x="453" y="430"/>
                    <a:pt x="453" y="430"/>
                  </a:cubicBezTo>
                  <a:cubicBezTo>
                    <a:pt x="454" y="429"/>
                    <a:pt x="454" y="429"/>
                    <a:pt x="454" y="429"/>
                  </a:cubicBezTo>
                  <a:cubicBezTo>
                    <a:pt x="456" y="403"/>
                    <a:pt x="456" y="403"/>
                    <a:pt x="456" y="403"/>
                  </a:cubicBezTo>
                  <a:cubicBezTo>
                    <a:pt x="447" y="390"/>
                    <a:pt x="437" y="386"/>
                    <a:pt x="425" y="388"/>
                  </a:cubicBezTo>
                  <a:cubicBezTo>
                    <a:pt x="413" y="391"/>
                    <a:pt x="405" y="391"/>
                    <a:pt x="402" y="387"/>
                  </a:cubicBezTo>
                  <a:cubicBezTo>
                    <a:pt x="400" y="384"/>
                    <a:pt x="400" y="382"/>
                    <a:pt x="400" y="378"/>
                  </a:cubicBezTo>
                  <a:cubicBezTo>
                    <a:pt x="392" y="365"/>
                    <a:pt x="385" y="354"/>
                    <a:pt x="375" y="345"/>
                  </a:cubicBezTo>
                  <a:cubicBezTo>
                    <a:pt x="363" y="334"/>
                    <a:pt x="359" y="325"/>
                    <a:pt x="363" y="315"/>
                  </a:cubicBezTo>
                  <a:cubicBezTo>
                    <a:pt x="365" y="312"/>
                    <a:pt x="365" y="312"/>
                    <a:pt x="365" y="312"/>
                  </a:cubicBezTo>
                  <a:cubicBezTo>
                    <a:pt x="394" y="317"/>
                    <a:pt x="394" y="317"/>
                    <a:pt x="394" y="317"/>
                  </a:cubicBezTo>
                  <a:cubicBezTo>
                    <a:pt x="392" y="299"/>
                    <a:pt x="392" y="299"/>
                    <a:pt x="392" y="299"/>
                  </a:cubicBezTo>
                  <a:cubicBezTo>
                    <a:pt x="391" y="289"/>
                    <a:pt x="392" y="282"/>
                    <a:pt x="397" y="276"/>
                  </a:cubicBezTo>
                  <a:cubicBezTo>
                    <a:pt x="400" y="272"/>
                    <a:pt x="405" y="270"/>
                    <a:pt x="410" y="269"/>
                  </a:cubicBezTo>
                  <a:cubicBezTo>
                    <a:pt x="423" y="265"/>
                    <a:pt x="423" y="265"/>
                    <a:pt x="423" y="265"/>
                  </a:cubicBezTo>
                  <a:cubicBezTo>
                    <a:pt x="423" y="259"/>
                    <a:pt x="423" y="259"/>
                    <a:pt x="423" y="259"/>
                  </a:cubicBezTo>
                  <a:cubicBezTo>
                    <a:pt x="413" y="239"/>
                    <a:pt x="410" y="225"/>
                    <a:pt x="414" y="218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424" y="212"/>
                    <a:pt x="434" y="214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50" y="220"/>
                    <a:pt x="450" y="220"/>
                    <a:pt x="450" y="220"/>
                  </a:cubicBezTo>
                  <a:cubicBezTo>
                    <a:pt x="450" y="222"/>
                    <a:pt x="450" y="222"/>
                    <a:pt x="450" y="222"/>
                  </a:cubicBezTo>
                  <a:cubicBezTo>
                    <a:pt x="462" y="236"/>
                    <a:pt x="468" y="245"/>
                    <a:pt x="471" y="247"/>
                  </a:cubicBezTo>
                  <a:cubicBezTo>
                    <a:pt x="491" y="214"/>
                    <a:pt x="491" y="214"/>
                    <a:pt x="491" y="214"/>
                  </a:cubicBezTo>
                  <a:cubicBezTo>
                    <a:pt x="473" y="192"/>
                    <a:pt x="464" y="176"/>
                    <a:pt x="461" y="170"/>
                  </a:cubicBezTo>
                  <a:cubicBezTo>
                    <a:pt x="445" y="180"/>
                    <a:pt x="445" y="180"/>
                    <a:pt x="445" y="180"/>
                  </a:cubicBezTo>
                  <a:cubicBezTo>
                    <a:pt x="443" y="178"/>
                    <a:pt x="443" y="178"/>
                    <a:pt x="443" y="178"/>
                  </a:cubicBezTo>
                  <a:cubicBezTo>
                    <a:pt x="401" y="168"/>
                    <a:pt x="401" y="168"/>
                    <a:pt x="401" y="168"/>
                  </a:cubicBezTo>
                  <a:cubicBezTo>
                    <a:pt x="400" y="168"/>
                    <a:pt x="400" y="168"/>
                    <a:pt x="400" y="168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382" y="158"/>
                    <a:pt x="371" y="149"/>
                    <a:pt x="370" y="139"/>
                  </a:cubicBezTo>
                  <a:cubicBezTo>
                    <a:pt x="345" y="127"/>
                    <a:pt x="345" y="127"/>
                    <a:pt x="345" y="127"/>
                  </a:cubicBezTo>
                  <a:cubicBezTo>
                    <a:pt x="345" y="103"/>
                    <a:pt x="345" y="103"/>
                    <a:pt x="345" y="103"/>
                  </a:cubicBezTo>
                  <a:cubicBezTo>
                    <a:pt x="391" y="76"/>
                    <a:pt x="391" y="76"/>
                    <a:pt x="391" y="76"/>
                  </a:cubicBezTo>
                  <a:cubicBezTo>
                    <a:pt x="389" y="63"/>
                    <a:pt x="386" y="50"/>
                    <a:pt x="381" y="40"/>
                  </a:cubicBezTo>
                  <a:cubicBezTo>
                    <a:pt x="373" y="25"/>
                    <a:pt x="373" y="25"/>
                    <a:pt x="373" y="25"/>
                  </a:cubicBezTo>
                  <a:cubicBezTo>
                    <a:pt x="342" y="28"/>
                    <a:pt x="342" y="28"/>
                    <a:pt x="342" y="28"/>
                  </a:cubicBezTo>
                  <a:cubicBezTo>
                    <a:pt x="327" y="35"/>
                    <a:pt x="313" y="38"/>
                    <a:pt x="299" y="38"/>
                  </a:cubicBezTo>
                  <a:cubicBezTo>
                    <a:pt x="267" y="30"/>
                    <a:pt x="267" y="30"/>
                    <a:pt x="267" y="30"/>
                  </a:cubicBezTo>
                  <a:cubicBezTo>
                    <a:pt x="267" y="19"/>
                    <a:pt x="267" y="19"/>
                    <a:pt x="267" y="19"/>
                  </a:cubicBezTo>
                  <a:cubicBezTo>
                    <a:pt x="261" y="18"/>
                    <a:pt x="261" y="18"/>
                    <a:pt x="261" y="18"/>
                  </a:cubicBezTo>
                  <a:cubicBezTo>
                    <a:pt x="252" y="15"/>
                    <a:pt x="252" y="15"/>
                    <a:pt x="252" y="15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49" y="3"/>
                    <a:pt x="249" y="3"/>
                    <a:pt x="249" y="3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44" y="28"/>
                    <a:pt x="244" y="28"/>
                    <a:pt x="244" y="2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1" y="43"/>
                    <a:pt x="239" y="46"/>
                    <a:pt x="241" y="48"/>
                  </a:cubicBezTo>
                  <a:cubicBezTo>
                    <a:pt x="247" y="56"/>
                    <a:pt x="245" y="64"/>
                    <a:pt x="240" y="72"/>
                  </a:cubicBezTo>
                  <a:cubicBezTo>
                    <a:pt x="244" y="89"/>
                    <a:pt x="244" y="89"/>
                    <a:pt x="244" y="89"/>
                  </a:cubicBezTo>
                  <a:cubicBezTo>
                    <a:pt x="243" y="91"/>
                    <a:pt x="243" y="91"/>
                    <a:pt x="243" y="91"/>
                  </a:cubicBezTo>
                  <a:cubicBezTo>
                    <a:pt x="241" y="92"/>
                    <a:pt x="241" y="92"/>
                    <a:pt x="241" y="92"/>
                  </a:cubicBezTo>
                  <a:cubicBezTo>
                    <a:pt x="229" y="103"/>
                    <a:pt x="229" y="103"/>
                    <a:pt x="229" y="103"/>
                  </a:cubicBezTo>
                  <a:cubicBezTo>
                    <a:pt x="229" y="127"/>
                    <a:pt x="229" y="127"/>
                    <a:pt x="229" y="127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02" y="139"/>
                    <a:pt x="186" y="144"/>
                    <a:pt x="177" y="144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10" y="159"/>
                    <a:pt x="110" y="159"/>
                    <a:pt x="110" y="159"/>
                  </a:cubicBezTo>
                  <a:lnTo>
                    <a:pt x="109" y="15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41" name="Freeform 35"/>
            <p:cNvSpPr>
              <a:spLocks/>
            </p:cNvSpPr>
            <p:nvPr/>
          </p:nvSpPr>
          <p:spPr bwMode="auto">
            <a:xfrm>
              <a:off x="5341701" y="4933935"/>
              <a:ext cx="163054" cy="388184"/>
            </a:xfrm>
            <a:custGeom>
              <a:avLst/>
              <a:gdLst>
                <a:gd name="T0" fmla="*/ 2147483646 w 139"/>
                <a:gd name="T1" fmla="*/ 0 h 338"/>
                <a:gd name="T2" fmla="*/ 2147483646 w 139"/>
                <a:gd name="T3" fmla="*/ 2147483646 h 338"/>
                <a:gd name="T4" fmla="*/ 0 w 139"/>
                <a:gd name="T5" fmla="*/ 2147483646 h 338"/>
                <a:gd name="T6" fmla="*/ 2147483646 w 139"/>
                <a:gd name="T7" fmla="*/ 2147483646 h 338"/>
                <a:gd name="T8" fmla="*/ 2147483646 w 139"/>
                <a:gd name="T9" fmla="*/ 2147483646 h 338"/>
                <a:gd name="T10" fmla="*/ 2147483646 w 139"/>
                <a:gd name="T11" fmla="*/ 2147483646 h 338"/>
                <a:gd name="T12" fmla="*/ 1881324819 w 139"/>
                <a:gd name="T13" fmla="*/ 2147483646 h 338"/>
                <a:gd name="T14" fmla="*/ 2147483646 w 139"/>
                <a:gd name="T15" fmla="*/ 2147483646 h 338"/>
                <a:gd name="T16" fmla="*/ 2147483646 w 139"/>
                <a:gd name="T17" fmla="*/ 2147483646 h 338"/>
                <a:gd name="T18" fmla="*/ 2147483646 w 139"/>
                <a:gd name="T19" fmla="*/ 2147483646 h 338"/>
                <a:gd name="T20" fmla="*/ 2147483646 w 139"/>
                <a:gd name="T21" fmla="*/ 2147483646 h 338"/>
                <a:gd name="T22" fmla="*/ 2147483646 w 139"/>
                <a:gd name="T23" fmla="*/ 2147483646 h 338"/>
                <a:gd name="T24" fmla="*/ 2147483646 w 139"/>
                <a:gd name="T25" fmla="*/ 2147483646 h 338"/>
                <a:gd name="T26" fmla="*/ 2147483646 w 139"/>
                <a:gd name="T27" fmla="*/ 2147483646 h 338"/>
                <a:gd name="T28" fmla="*/ 2147483646 w 139"/>
                <a:gd name="T29" fmla="*/ 2147483646 h 338"/>
                <a:gd name="T30" fmla="*/ 2147483646 w 139"/>
                <a:gd name="T31" fmla="*/ 2147483646 h 338"/>
                <a:gd name="T32" fmla="*/ 2147483646 w 139"/>
                <a:gd name="T33" fmla="*/ 2147483646 h 338"/>
                <a:gd name="T34" fmla="*/ 2147483646 w 139"/>
                <a:gd name="T35" fmla="*/ 2147483646 h 338"/>
                <a:gd name="T36" fmla="*/ 2147483646 w 139"/>
                <a:gd name="T37" fmla="*/ 2147483646 h 338"/>
                <a:gd name="T38" fmla="*/ 2147483646 w 139"/>
                <a:gd name="T39" fmla="*/ 2147483646 h 338"/>
                <a:gd name="T40" fmla="*/ 2147483646 w 139"/>
                <a:gd name="T41" fmla="*/ 2147483646 h 338"/>
                <a:gd name="T42" fmla="*/ 2147483646 w 139"/>
                <a:gd name="T43" fmla="*/ 2147483646 h 338"/>
                <a:gd name="T44" fmla="*/ 2147483646 w 139"/>
                <a:gd name="T45" fmla="*/ 2147483646 h 338"/>
                <a:gd name="T46" fmla="*/ 2147483646 w 139"/>
                <a:gd name="T47" fmla="*/ 2147483646 h 338"/>
                <a:gd name="T48" fmla="*/ 2147483646 w 139"/>
                <a:gd name="T49" fmla="*/ 2147483646 h 338"/>
                <a:gd name="T50" fmla="*/ 2147483646 w 139"/>
                <a:gd name="T51" fmla="*/ 2147483646 h 338"/>
                <a:gd name="T52" fmla="*/ 2147483646 w 139"/>
                <a:gd name="T53" fmla="*/ 2147483646 h 338"/>
                <a:gd name="T54" fmla="*/ 2147483646 w 139"/>
                <a:gd name="T55" fmla="*/ 2147483646 h 338"/>
                <a:gd name="T56" fmla="*/ 2147483646 w 139"/>
                <a:gd name="T57" fmla="*/ 2147483646 h 338"/>
                <a:gd name="T58" fmla="*/ 2147483646 w 139"/>
                <a:gd name="T59" fmla="*/ 2147483646 h 338"/>
                <a:gd name="T60" fmla="*/ 2147483646 w 139"/>
                <a:gd name="T61" fmla="*/ 0 h 33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39"/>
                <a:gd name="T94" fmla="*/ 0 h 338"/>
                <a:gd name="T95" fmla="*/ 139 w 139"/>
                <a:gd name="T96" fmla="*/ 338 h 338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39" h="338">
                  <a:moveTo>
                    <a:pt x="105" y="0"/>
                  </a:moveTo>
                  <a:cubicBezTo>
                    <a:pt x="72" y="24"/>
                    <a:pt x="47" y="55"/>
                    <a:pt x="32" y="92"/>
                  </a:cubicBezTo>
                  <a:cubicBezTo>
                    <a:pt x="18" y="123"/>
                    <a:pt x="7" y="139"/>
                    <a:pt x="0" y="143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3"/>
                    <a:pt x="7" y="203"/>
                    <a:pt x="7" y="203"/>
                  </a:cubicBezTo>
                  <a:cubicBezTo>
                    <a:pt x="7" y="203"/>
                    <a:pt x="7" y="203"/>
                    <a:pt x="7" y="203"/>
                  </a:cubicBezTo>
                  <a:cubicBezTo>
                    <a:pt x="2" y="243"/>
                    <a:pt x="2" y="243"/>
                    <a:pt x="2" y="243"/>
                  </a:cubicBezTo>
                  <a:cubicBezTo>
                    <a:pt x="0" y="255"/>
                    <a:pt x="2" y="264"/>
                    <a:pt x="5" y="266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9" y="294"/>
                    <a:pt x="49" y="294"/>
                    <a:pt x="49" y="294"/>
                  </a:cubicBezTo>
                  <a:cubicBezTo>
                    <a:pt x="51" y="298"/>
                    <a:pt x="51" y="298"/>
                    <a:pt x="51" y="298"/>
                  </a:cubicBezTo>
                  <a:cubicBezTo>
                    <a:pt x="51" y="298"/>
                    <a:pt x="51" y="298"/>
                    <a:pt x="51" y="298"/>
                  </a:cubicBezTo>
                  <a:cubicBezTo>
                    <a:pt x="53" y="307"/>
                    <a:pt x="59" y="316"/>
                    <a:pt x="67" y="326"/>
                  </a:cubicBezTo>
                  <a:cubicBezTo>
                    <a:pt x="72" y="332"/>
                    <a:pt x="77" y="336"/>
                    <a:pt x="81" y="338"/>
                  </a:cubicBezTo>
                  <a:cubicBezTo>
                    <a:pt x="87" y="268"/>
                    <a:pt x="87" y="268"/>
                    <a:pt x="87" y="268"/>
                  </a:cubicBezTo>
                  <a:cubicBezTo>
                    <a:pt x="87" y="266"/>
                    <a:pt x="87" y="266"/>
                    <a:pt x="87" y="266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9" y="79"/>
                    <a:pt x="139" y="79"/>
                    <a:pt x="139" y="7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2" y="58"/>
                    <a:pt x="132" y="58"/>
                    <a:pt x="132" y="58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39" y="15"/>
                    <a:pt x="139" y="15"/>
                    <a:pt x="139" y="15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9DC3E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42" name="Freeform 36"/>
            <p:cNvSpPr>
              <a:spLocks/>
            </p:cNvSpPr>
            <p:nvPr/>
          </p:nvSpPr>
          <p:spPr bwMode="auto">
            <a:xfrm>
              <a:off x="4149714" y="5623007"/>
              <a:ext cx="249267" cy="211736"/>
            </a:xfrm>
            <a:custGeom>
              <a:avLst/>
              <a:gdLst>
                <a:gd name="T0" fmla="*/ 2147483646 w 216"/>
                <a:gd name="T1" fmla="*/ 2147483646 h 184"/>
                <a:gd name="T2" fmla="*/ 2147483646 w 216"/>
                <a:gd name="T3" fmla="*/ 2147483646 h 184"/>
                <a:gd name="T4" fmla="*/ 2147483646 w 216"/>
                <a:gd name="T5" fmla="*/ 2147483646 h 184"/>
                <a:gd name="T6" fmla="*/ 2147483646 w 216"/>
                <a:gd name="T7" fmla="*/ 2147483646 h 184"/>
                <a:gd name="T8" fmla="*/ 2147483646 w 216"/>
                <a:gd name="T9" fmla="*/ 2147483646 h 184"/>
                <a:gd name="T10" fmla="*/ 2147483646 w 216"/>
                <a:gd name="T11" fmla="*/ 2147483646 h 184"/>
                <a:gd name="T12" fmla="*/ 2147483646 w 216"/>
                <a:gd name="T13" fmla="*/ 2147483646 h 184"/>
                <a:gd name="T14" fmla="*/ 2147483646 w 216"/>
                <a:gd name="T15" fmla="*/ 2147483646 h 184"/>
                <a:gd name="T16" fmla="*/ 2147483646 w 216"/>
                <a:gd name="T17" fmla="*/ 2147483646 h 184"/>
                <a:gd name="T18" fmla="*/ 2147483646 w 216"/>
                <a:gd name="T19" fmla="*/ 2147483646 h 184"/>
                <a:gd name="T20" fmla="*/ 2147483646 w 216"/>
                <a:gd name="T21" fmla="*/ 2147483646 h 184"/>
                <a:gd name="T22" fmla="*/ 2147483646 w 216"/>
                <a:gd name="T23" fmla="*/ 2147483646 h 184"/>
                <a:gd name="T24" fmla="*/ 2147483646 w 216"/>
                <a:gd name="T25" fmla="*/ 2147483646 h 184"/>
                <a:gd name="T26" fmla="*/ 2147483646 w 216"/>
                <a:gd name="T27" fmla="*/ 2147483646 h 184"/>
                <a:gd name="T28" fmla="*/ 2147483646 w 216"/>
                <a:gd name="T29" fmla="*/ 2147483646 h 184"/>
                <a:gd name="T30" fmla="*/ 2147483646 w 216"/>
                <a:gd name="T31" fmla="*/ 2147483646 h 184"/>
                <a:gd name="T32" fmla="*/ 2147483646 w 216"/>
                <a:gd name="T33" fmla="*/ 2147483646 h 184"/>
                <a:gd name="T34" fmla="*/ 2147483646 w 216"/>
                <a:gd name="T35" fmla="*/ 2147483646 h 184"/>
                <a:gd name="T36" fmla="*/ 2147483646 w 216"/>
                <a:gd name="T37" fmla="*/ 2147483646 h 184"/>
                <a:gd name="T38" fmla="*/ 2147483646 w 216"/>
                <a:gd name="T39" fmla="*/ 2147483646 h 184"/>
                <a:gd name="T40" fmla="*/ 2147483646 w 216"/>
                <a:gd name="T41" fmla="*/ 2147483646 h 184"/>
                <a:gd name="T42" fmla="*/ 2147483646 w 216"/>
                <a:gd name="T43" fmla="*/ 2147483646 h 184"/>
                <a:gd name="T44" fmla="*/ 2147483646 w 216"/>
                <a:gd name="T45" fmla="*/ 2147483646 h 184"/>
                <a:gd name="T46" fmla="*/ 2147483646 w 216"/>
                <a:gd name="T47" fmla="*/ 2147483646 h 184"/>
                <a:gd name="T48" fmla="*/ 2147483646 w 216"/>
                <a:gd name="T49" fmla="*/ 2147483646 h 184"/>
                <a:gd name="T50" fmla="*/ 2147483646 w 216"/>
                <a:gd name="T51" fmla="*/ 2147483646 h 184"/>
                <a:gd name="T52" fmla="*/ 2147483646 w 216"/>
                <a:gd name="T53" fmla="*/ 2147483646 h 184"/>
                <a:gd name="T54" fmla="*/ 2147483646 w 216"/>
                <a:gd name="T55" fmla="*/ 0 h 184"/>
                <a:gd name="T56" fmla="*/ 2147483646 w 216"/>
                <a:gd name="T57" fmla="*/ 2147483646 h 184"/>
                <a:gd name="T58" fmla="*/ 2147483646 w 216"/>
                <a:gd name="T59" fmla="*/ 2147483646 h 184"/>
                <a:gd name="T60" fmla="*/ 2147483646 w 216"/>
                <a:gd name="T61" fmla="*/ 2147483646 h 184"/>
                <a:gd name="T62" fmla="*/ 2147483646 w 216"/>
                <a:gd name="T63" fmla="*/ 2147483646 h 184"/>
                <a:gd name="T64" fmla="*/ 2147483646 w 216"/>
                <a:gd name="T65" fmla="*/ 2147483646 h 184"/>
                <a:gd name="T66" fmla="*/ 2147483646 w 216"/>
                <a:gd name="T67" fmla="*/ 2147483646 h 18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184"/>
                <a:gd name="T104" fmla="*/ 216 w 216"/>
                <a:gd name="T105" fmla="*/ 184 h 18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184">
                  <a:moveTo>
                    <a:pt x="98" y="18"/>
                  </a:move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5" y="58"/>
                    <a:pt x="63" y="60"/>
                    <a:pt x="62" y="60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0" y="107"/>
                    <a:pt x="2" y="130"/>
                    <a:pt x="18" y="165"/>
                  </a:cubicBezTo>
                  <a:cubicBezTo>
                    <a:pt x="49" y="168"/>
                    <a:pt x="49" y="168"/>
                    <a:pt x="49" y="168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cubicBezTo>
                    <a:pt x="82" y="184"/>
                    <a:pt x="82" y="184"/>
                    <a:pt x="82" y="184"/>
                  </a:cubicBezTo>
                  <a:cubicBezTo>
                    <a:pt x="116" y="179"/>
                    <a:pt x="116" y="179"/>
                    <a:pt x="116" y="179"/>
                  </a:cubicBezTo>
                  <a:cubicBezTo>
                    <a:pt x="130" y="176"/>
                    <a:pt x="145" y="163"/>
                    <a:pt x="165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79" y="88"/>
                    <a:pt x="179" y="88"/>
                    <a:pt x="179" y="88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8" y="57"/>
                    <a:pt x="198" y="57"/>
                    <a:pt x="198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6" y="33"/>
                    <a:pt x="215" y="22"/>
                    <a:pt x="210" y="12"/>
                  </a:cubicBezTo>
                  <a:cubicBezTo>
                    <a:pt x="205" y="4"/>
                    <a:pt x="200" y="0"/>
                    <a:pt x="195" y="0"/>
                  </a:cubicBezTo>
                  <a:cubicBezTo>
                    <a:pt x="197" y="16"/>
                    <a:pt x="197" y="16"/>
                    <a:pt x="197" y="16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8"/>
                    <a:pt x="155" y="18"/>
                  </a:cubicBezTo>
                  <a:lnTo>
                    <a:pt x="98" y="1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43" name="Freeform 29"/>
            <p:cNvSpPr>
              <a:spLocks/>
            </p:cNvSpPr>
            <p:nvPr/>
          </p:nvSpPr>
          <p:spPr bwMode="auto">
            <a:xfrm>
              <a:off x="4908762" y="1739318"/>
              <a:ext cx="1100153" cy="997391"/>
            </a:xfrm>
            <a:custGeom>
              <a:avLst/>
              <a:gdLst>
                <a:gd name="T0" fmla="*/ 882527 w 950"/>
                <a:gd name="T1" fmla="*/ 372426 h 866"/>
                <a:gd name="T2" fmla="*/ 865483 w 950"/>
                <a:gd name="T3" fmla="*/ 291103 h 866"/>
                <a:gd name="T4" fmla="*/ 784995 w 950"/>
                <a:gd name="T5" fmla="*/ 372426 h 866"/>
                <a:gd name="T6" fmla="*/ 771738 w 950"/>
                <a:gd name="T7" fmla="*/ 395530 h 866"/>
                <a:gd name="T8" fmla="*/ 669471 w 950"/>
                <a:gd name="T9" fmla="*/ 413088 h 866"/>
                <a:gd name="T10" fmla="*/ 646745 w 950"/>
                <a:gd name="T11" fmla="*/ 372426 h 866"/>
                <a:gd name="T12" fmla="*/ 620231 w 950"/>
                <a:gd name="T13" fmla="*/ 346551 h 866"/>
                <a:gd name="T14" fmla="*/ 588983 w 950"/>
                <a:gd name="T15" fmla="*/ 320675 h 866"/>
                <a:gd name="T16" fmla="*/ 419485 w 950"/>
                <a:gd name="T17" fmla="*/ 289254 h 866"/>
                <a:gd name="T18" fmla="*/ 321952 w 950"/>
                <a:gd name="T19" fmla="*/ 138620 h 866"/>
                <a:gd name="T20" fmla="*/ 135409 w 950"/>
                <a:gd name="T21" fmla="*/ 19407 h 866"/>
                <a:gd name="T22" fmla="*/ 10416 w 950"/>
                <a:gd name="T23" fmla="*/ 34193 h 866"/>
                <a:gd name="T24" fmla="*/ 11363 w 950"/>
                <a:gd name="T25" fmla="*/ 49903 h 866"/>
                <a:gd name="T26" fmla="*/ 1894 w 950"/>
                <a:gd name="T27" fmla="*/ 68386 h 866"/>
                <a:gd name="T28" fmla="*/ 12310 w 950"/>
                <a:gd name="T29" fmla="*/ 110896 h 866"/>
                <a:gd name="T30" fmla="*/ 52080 w 950"/>
                <a:gd name="T31" fmla="*/ 91489 h 866"/>
                <a:gd name="T32" fmla="*/ 93745 w 950"/>
                <a:gd name="T33" fmla="*/ 120138 h 866"/>
                <a:gd name="T34" fmla="*/ 150560 w 950"/>
                <a:gd name="T35" fmla="*/ 187599 h 866"/>
                <a:gd name="T36" fmla="*/ 184649 w 950"/>
                <a:gd name="T37" fmla="*/ 159875 h 866"/>
                <a:gd name="T38" fmla="*/ 244305 w 950"/>
                <a:gd name="T39" fmla="*/ 126607 h 866"/>
                <a:gd name="T40" fmla="*/ 286916 w 950"/>
                <a:gd name="T41" fmla="*/ 172813 h 866"/>
                <a:gd name="T42" fmla="*/ 299226 w 950"/>
                <a:gd name="T43" fmla="*/ 243972 h 866"/>
                <a:gd name="T44" fmla="*/ 302067 w 950"/>
                <a:gd name="T45" fmla="*/ 320675 h 866"/>
                <a:gd name="T46" fmla="*/ 289757 w 950"/>
                <a:gd name="T47" fmla="*/ 351171 h 866"/>
                <a:gd name="T48" fmla="*/ 280288 w 950"/>
                <a:gd name="T49" fmla="*/ 364109 h 866"/>
                <a:gd name="T50" fmla="*/ 285969 w 950"/>
                <a:gd name="T51" fmla="*/ 409392 h 866"/>
                <a:gd name="T52" fmla="*/ 273659 w 950"/>
                <a:gd name="T53" fmla="*/ 449130 h 866"/>
                <a:gd name="T54" fmla="*/ 237676 w 950"/>
                <a:gd name="T55" fmla="*/ 442661 h 866"/>
                <a:gd name="T56" fmla="*/ 210216 w 950"/>
                <a:gd name="T57" fmla="*/ 498109 h 866"/>
                <a:gd name="T58" fmla="*/ 170445 w 950"/>
                <a:gd name="T59" fmla="*/ 533226 h 866"/>
                <a:gd name="T60" fmla="*/ 199800 w 950"/>
                <a:gd name="T61" fmla="*/ 574812 h 866"/>
                <a:gd name="T62" fmla="*/ 226313 w 950"/>
                <a:gd name="T63" fmla="*/ 606233 h 866"/>
                <a:gd name="T64" fmla="*/ 273659 w 950"/>
                <a:gd name="T65" fmla="*/ 617322 h 866"/>
                <a:gd name="T66" fmla="*/ 295438 w 950"/>
                <a:gd name="T67" fmla="*/ 662605 h 866"/>
                <a:gd name="T68" fmla="*/ 334262 w 950"/>
                <a:gd name="T69" fmla="*/ 692177 h 866"/>
                <a:gd name="T70" fmla="*/ 385396 w 950"/>
                <a:gd name="T71" fmla="*/ 677391 h 866"/>
                <a:gd name="T72" fmla="*/ 418538 w 950"/>
                <a:gd name="T73" fmla="*/ 669074 h 866"/>
                <a:gd name="T74" fmla="*/ 443158 w 950"/>
                <a:gd name="T75" fmla="*/ 705115 h 866"/>
                <a:gd name="T76" fmla="*/ 449786 w 950"/>
                <a:gd name="T77" fmla="*/ 705115 h 866"/>
                <a:gd name="T78" fmla="*/ 499973 w 950"/>
                <a:gd name="T79" fmla="*/ 689405 h 866"/>
                <a:gd name="T80" fmla="*/ 515123 w 950"/>
                <a:gd name="T81" fmla="*/ 711584 h 866"/>
                <a:gd name="T82" fmla="*/ 527433 w 950"/>
                <a:gd name="T83" fmla="*/ 725446 h 866"/>
                <a:gd name="T84" fmla="*/ 572885 w 950"/>
                <a:gd name="T85" fmla="*/ 751322 h 866"/>
                <a:gd name="T86" fmla="*/ 588036 w 950"/>
                <a:gd name="T87" fmla="*/ 739308 h 866"/>
                <a:gd name="T88" fmla="*/ 608868 w 950"/>
                <a:gd name="T89" fmla="*/ 725446 h 866"/>
                <a:gd name="T90" fmla="*/ 638223 w 950"/>
                <a:gd name="T91" fmla="*/ 767032 h 866"/>
                <a:gd name="T92" fmla="*/ 671365 w 950"/>
                <a:gd name="T93" fmla="*/ 800301 h 866"/>
                <a:gd name="T94" fmla="*/ 695038 w 950"/>
                <a:gd name="T95" fmla="*/ 756867 h 866"/>
                <a:gd name="T96" fmla="*/ 739543 w 950"/>
                <a:gd name="T97" fmla="*/ 734687 h 866"/>
                <a:gd name="T98" fmla="*/ 765110 w 950"/>
                <a:gd name="T99" fmla="*/ 743005 h 866"/>
                <a:gd name="T100" fmla="*/ 786889 w 950"/>
                <a:gd name="T101" fmla="*/ 767032 h 866"/>
                <a:gd name="T102" fmla="*/ 794464 w 950"/>
                <a:gd name="T103" fmla="*/ 701419 h 866"/>
                <a:gd name="T104" fmla="*/ 811509 w 950"/>
                <a:gd name="T105" fmla="*/ 593295 h 866"/>
                <a:gd name="T106" fmla="*/ 839916 w 950"/>
                <a:gd name="T107" fmla="*/ 597915 h 86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50" h="866">
                  <a:moveTo>
                    <a:pt x="946" y="508"/>
                  </a:moveTo>
                  <a:cubicBezTo>
                    <a:pt x="930" y="405"/>
                    <a:pt x="930" y="405"/>
                    <a:pt x="930" y="405"/>
                  </a:cubicBezTo>
                  <a:cubicBezTo>
                    <a:pt x="931" y="403"/>
                    <a:pt x="931" y="403"/>
                    <a:pt x="931" y="403"/>
                  </a:cubicBezTo>
                  <a:cubicBezTo>
                    <a:pt x="932" y="403"/>
                    <a:pt x="932" y="403"/>
                    <a:pt x="932" y="403"/>
                  </a:cubicBezTo>
                  <a:cubicBezTo>
                    <a:pt x="940" y="391"/>
                    <a:pt x="944" y="381"/>
                    <a:pt x="942" y="374"/>
                  </a:cubicBezTo>
                  <a:cubicBezTo>
                    <a:pt x="937" y="368"/>
                    <a:pt x="937" y="368"/>
                    <a:pt x="937" y="368"/>
                  </a:cubicBezTo>
                  <a:cubicBezTo>
                    <a:pt x="926" y="360"/>
                    <a:pt x="921" y="343"/>
                    <a:pt x="92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07" y="314"/>
                    <a:pt x="898" y="317"/>
                    <a:pt x="890" y="322"/>
                  </a:cubicBezTo>
                  <a:cubicBezTo>
                    <a:pt x="881" y="329"/>
                    <a:pt x="876" y="336"/>
                    <a:pt x="875" y="341"/>
                  </a:cubicBezTo>
                  <a:cubicBezTo>
                    <a:pt x="871" y="354"/>
                    <a:pt x="857" y="362"/>
                    <a:pt x="834" y="370"/>
                  </a:cubicBezTo>
                  <a:cubicBezTo>
                    <a:pt x="829" y="403"/>
                    <a:pt x="829" y="403"/>
                    <a:pt x="829" y="403"/>
                  </a:cubicBezTo>
                  <a:cubicBezTo>
                    <a:pt x="829" y="404"/>
                    <a:pt x="829" y="404"/>
                    <a:pt x="829" y="404"/>
                  </a:cubicBezTo>
                  <a:cubicBezTo>
                    <a:pt x="828" y="405"/>
                    <a:pt x="828" y="405"/>
                    <a:pt x="828" y="405"/>
                  </a:cubicBezTo>
                  <a:cubicBezTo>
                    <a:pt x="816" y="426"/>
                    <a:pt x="816" y="426"/>
                    <a:pt x="816" y="426"/>
                  </a:cubicBezTo>
                  <a:cubicBezTo>
                    <a:pt x="815" y="428"/>
                    <a:pt x="815" y="428"/>
                    <a:pt x="815" y="428"/>
                  </a:cubicBezTo>
                  <a:cubicBezTo>
                    <a:pt x="814" y="428"/>
                    <a:pt x="814" y="428"/>
                    <a:pt x="814" y="428"/>
                  </a:cubicBezTo>
                  <a:cubicBezTo>
                    <a:pt x="813" y="428"/>
                    <a:pt x="813" y="428"/>
                    <a:pt x="813" y="428"/>
                  </a:cubicBezTo>
                  <a:cubicBezTo>
                    <a:pt x="708" y="447"/>
                    <a:pt x="708" y="447"/>
                    <a:pt x="708" y="447"/>
                  </a:cubicBezTo>
                  <a:cubicBezTo>
                    <a:pt x="707" y="447"/>
                    <a:pt x="707" y="447"/>
                    <a:pt x="707" y="447"/>
                  </a:cubicBezTo>
                  <a:cubicBezTo>
                    <a:pt x="704" y="447"/>
                    <a:pt x="704" y="447"/>
                    <a:pt x="704" y="447"/>
                  </a:cubicBezTo>
                  <a:cubicBezTo>
                    <a:pt x="704" y="445"/>
                    <a:pt x="704" y="445"/>
                    <a:pt x="704" y="445"/>
                  </a:cubicBezTo>
                  <a:cubicBezTo>
                    <a:pt x="674" y="412"/>
                    <a:pt x="674" y="412"/>
                    <a:pt x="674" y="412"/>
                  </a:cubicBezTo>
                  <a:cubicBezTo>
                    <a:pt x="683" y="403"/>
                    <a:pt x="683" y="403"/>
                    <a:pt x="683" y="403"/>
                  </a:cubicBezTo>
                  <a:cubicBezTo>
                    <a:pt x="671" y="387"/>
                    <a:pt x="671" y="387"/>
                    <a:pt x="671" y="387"/>
                  </a:cubicBezTo>
                  <a:cubicBezTo>
                    <a:pt x="657" y="376"/>
                    <a:pt x="657" y="376"/>
                    <a:pt x="657" y="376"/>
                  </a:cubicBezTo>
                  <a:cubicBezTo>
                    <a:pt x="656" y="375"/>
                    <a:pt x="656" y="375"/>
                    <a:pt x="656" y="375"/>
                  </a:cubicBezTo>
                  <a:cubicBezTo>
                    <a:pt x="655" y="375"/>
                    <a:pt x="655" y="375"/>
                    <a:pt x="655" y="375"/>
                  </a:cubicBezTo>
                  <a:cubicBezTo>
                    <a:pt x="655" y="374"/>
                    <a:pt x="655" y="374"/>
                    <a:pt x="655" y="374"/>
                  </a:cubicBezTo>
                  <a:cubicBezTo>
                    <a:pt x="655" y="373"/>
                    <a:pt x="655" y="373"/>
                    <a:pt x="655" y="373"/>
                  </a:cubicBezTo>
                  <a:cubicBezTo>
                    <a:pt x="649" y="344"/>
                    <a:pt x="649" y="344"/>
                    <a:pt x="649" y="344"/>
                  </a:cubicBezTo>
                  <a:cubicBezTo>
                    <a:pt x="622" y="347"/>
                    <a:pt x="622" y="347"/>
                    <a:pt x="622" y="347"/>
                  </a:cubicBezTo>
                  <a:cubicBezTo>
                    <a:pt x="620" y="344"/>
                    <a:pt x="620" y="344"/>
                    <a:pt x="620" y="344"/>
                  </a:cubicBezTo>
                  <a:cubicBezTo>
                    <a:pt x="597" y="331"/>
                    <a:pt x="597" y="331"/>
                    <a:pt x="597" y="331"/>
                  </a:cubicBezTo>
                  <a:cubicBezTo>
                    <a:pt x="513" y="316"/>
                    <a:pt x="513" y="316"/>
                    <a:pt x="513" y="316"/>
                  </a:cubicBezTo>
                  <a:cubicBezTo>
                    <a:pt x="443" y="313"/>
                    <a:pt x="443" y="313"/>
                    <a:pt x="443" y="313"/>
                  </a:cubicBezTo>
                  <a:cubicBezTo>
                    <a:pt x="441" y="315"/>
                    <a:pt x="441" y="315"/>
                    <a:pt x="441" y="315"/>
                  </a:cubicBezTo>
                  <a:cubicBezTo>
                    <a:pt x="438" y="315"/>
                    <a:pt x="436" y="314"/>
                    <a:pt x="435" y="312"/>
                  </a:cubicBezTo>
                  <a:cubicBezTo>
                    <a:pt x="395" y="221"/>
                    <a:pt x="395" y="221"/>
                    <a:pt x="395" y="221"/>
                  </a:cubicBezTo>
                  <a:cubicBezTo>
                    <a:pt x="391" y="214"/>
                    <a:pt x="374" y="190"/>
                    <a:pt x="340" y="150"/>
                  </a:cubicBezTo>
                  <a:cubicBezTo>
                    <a:pt x="308" y="111"/>
                    <a:pt x="290" y="90"/>
                    <a:pt x="285" y="86"/>
                  </a:cubicBezTo>
                  <a:cubicBezTo>
                    <a:pt x="226" y="28"/>
                    <a:pt x="226" y="28"/>
                    <a:pt x="226" y="28"/>
                  </a:cubicBezTo>
                  <a:cubicBezTo>
                    <a:pt x="217" y="23"/>
                    <a:pt x="217" y="23"/>
                    <a:pt x="217" y="23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2" y="21"/>
                    <a:pt x="142" y="21"/>
                    <a:pt x="142" y="21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32" y="14"/>
                    <a:pt x="122" y="9"/>
                    <a:pt x="106" y="6"/>
                  </a:cubicBezTo>
                  <a:cubicBezTo>
                    <a:pt x="92" y="0"/>
                    <a:pt x="60" y="11"/>
                    <a:pt x="11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5"/>
                    <a:pt x="2" y="106"/>
                    <a:pt x="5" y="114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08"/>
                    <a:pt x="51" y="101"/>
                    <a:pt x="55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99" y="130"/>
                    <a:pt x="99" y="130"/>
                    <a:pt x="99" y="130"/>
                  </a:cubicBezTo>
                  <a:cubicBezTo>
                    <a:pt x="99" y="154"/>
                    <a:pt x="99" y="154"/>
                    <a:pt x="99" y="154"/>
                  </a:cubicBezTo>
                  <a:cubicBezTo>
                    <a:pt x="99" y="160"/>
                    <a:pt x="109" y="172"/>
                    <a:pt x="128" y="190"/>
                  </a:cubicBezTo>
                  <a:cubicBezTo>
                    <a:pt x="140" y="199"/>
                    <a:pt x="147" y="203"/>
                    <a:pt x="153" y="204"/>
                  </a:cubicBezTo>
                  <a:cubicBezTo>
                    <a:pt x="159" y="203"/>
                    <a:pt x="159" y="203"/>
                    <a:pt x="159" y="203"/>
                  </a:cubicBezTo>
                  <a:cubicBezTo>
                    <a:pt x="164" y="201"/>
                    <a:pt x="164" y="201"/>
                    <a:pt x="164" y="201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95" y="175"/>
                    <a:pt x="195" y="175"/>
                    <a:pt x="195" y="175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224" y="169"/>
                    <a:pt x="224" y="169"/>
                    <a:pt x="224" y="169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58" y="137"/>
                    <a:pt x="258" y="137"/>
                    <a:pt x="258" y="137"/>
                  </a:cubicBezTo>
                  <a:cubicBezTo>
                    <a:pt x="280" y="149"/>
                    <a:pt x="280" y="149"/>
                    <a:pt x="280" y="149"/>
                  </a:cubicBezTo>
                  <a:cubicBezTo>
                    <a:pt x="280" y="150"/>
                    <a:pt x="280" y="150"/>
                    <a:pt x="280" y="150"/>
                  </a:cubicBezTo>
                  <a:cubicBezTo>
                    <a:pt x="282" y="151"/>
                    <a:pt x="282" y="151"/>
                    <a:pt x="282" y="151"/>
                  </a:cubicBezTo>
                  <a:cubicBezTo>
                    <a:pt x="303" y="187"/>
                    <a:pt x="303" y="187"/>
                    <a:pt x="303" y="187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5"/>
                    <a:pt x="312" y="215"/>
                    <a:pt x="312" y="215"/>
                  </a:cubicBezTo>
                  <a:cubicBezTo>
                    <a:pt x="307" y="244"/>
                    <a:pt x="307" y="244"/>
                    <a:pt x="307" y="244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6" y="267"/>
                    <a:pt x="316" y="267"/>
                    <a:pt x="316" y="267"/>
                  </a:cubicBezTo>
                  <a:cubicBezTo>
                    <a:pt x="309" y="291"/>
                    <a:pt x="309" y="291"/>
                    <a:pt x="309" y="291"/>
                  </a:cubicBezTo>
                  <a:cubicBezTo>
                    <a:pt x="309" y="312"/>
                    <a:pt x="309" y="312"/>
                    <a:pt x="309" y="312"/>
                  </a:cubicBezTo>
                  <a:cubicBezTo>
                    <a:pt x="316" y="331"/>
                    <a:pt x="319" y="343"/>
                    <a:pt x="319" y="347"/>
                  </a:cubicBezTo>
                  <a:cubicBezTo>
                    <a:pt x="317" y="365"/>
                    <a:pt x="317" y="365"/>
                    <a:pt x="317" y="365"/>
                  </a:cubicBezTo>
                  <a:cubicBezTo>
                    <a:pt x="317" y="365"/>
                    <a:pt x="317" y="365"/>
                    <a:pt x="317" y="365"/>
                  </a:cubicBezTo>
                  <a:cubicBezTo>
                    <a:pt x="317" y="366"/>
                    <a:pt x="317" y="366"/>
                    <a:pt x="317" y="366"/>
                  </a:cubicBezTo>
                  <a:cubicBezTo>
                    <a:pt x="306" y="380"/>
                    <a:pt x="306" y="380"/>
                    <a:pt x="306" y="380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296" y="394"/>
                    <a:pt x="296" y="394"/>
                    <a:pt x="296" y="394"/>
                  </a:cubicBezTo>
                  <a:cubicBezTo>
                    <a:pt x="295" y="417"/>
                    <a:pt x="295" y="417"/>
                    <a:pt x="295" y="417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2" y="443"/>
                    <a:pt x="302" y="443"/>
                    <a:pt x="302" y="443"/>
                  </a:cubicBezTo>
                  <a:cubicBezTo>
                    <a:pt x="301" y="444"/>
                    <a:pt x="301" y="444"/>
                    <a:pt x="301" y="444"/>
                  </a:cubicBezTo>
                  <a:cubicBezTo>
                    <a:pt x="301" y="444"/>
                    <a:pt x="301" y="444"/>
                    <a:pt x="301" y="444"/>
                  </a:cubicBezTo>
                  <a:cubicBezTo>
                    <a:pt x="295" y="481"/>
                    <a:pt x="295" y="481"/>
                    <a:pt x="295" y="481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5" y="489"/>
                    <a:pt x="280" y="489"/>
                    <a:pt x="274" y="486"/>
                  </a:cubicBezTo>
                  <a:cubicBezTo>
                    <a:pt x="271" y="486"/>
                    <a:pt x="271" y="486"/>
                    <a:pt x="271" y="486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51" y="479"/>
                    <a:pt x="251" y="479"/>
                    <a:pt x="251" y="479"/>
                  </a:cubicBezTo>
                  <a:cubicBezTo>
                    <a:pt x="238" y="493"/>
                    <a:pt x="238" y="493"/>
                    <a:pt x="238" y="493"/>
                  </a:cubicBezTo>
                  <a:cubicBezTo>
                    <a:pt x="223" y="537"/>
                    <a:pt x="223" y="537"/>
                    <a:pt x="223" y="537"/>
                  </a:cubicBezTo>
                  <a:cubicBezTo>
                    <a:pt x="223" y="538"/>
                    <a:pt x="223" y="538"/>
                    <a:pt x="223" y="538"/>
                  </a:cubicBezTo>
                  <a:cubicBezTo>
                    <a:pt x="222" y="539"/>
                    <a:pt x="222" y="539"/>
                    <a:pt x="222" y="539"/>
                  </a:cubicBezTo>
                  <a:cubicBezTo>
                    <a:pt x="207" y="551"/>
                    <a:pt x="207" y="551"/>
                    <a:pt x="207" y="551"/>
                  </a:cubicBezTo>
                  <a:cubicBezTo>
                    <a:pt x="205" y="551"/>
                    <a:pt x="205" y="551"/>
                    <a:pt x="205" y="551"/>
                  </a:cubicBezTo>
                  <a:cubicBezTo>
                    <a:pt x="197" y="552"/>
                    <a:pt x="197" y="552"/>
                    <a:pt x="197" y="552"/>
                  </a:cubicBezTo>
                  <a:cubicBezTo>
                    <a:pt x="180" y="577"/>
                    <a:pt x="180" y="577"/>
                    <a:pt x="180" y="577"/>
                  </a:cubicBezTo>
                  <a:cubicBezTo>
                    <a:pt x="188" y="592"/>
                    <a:pt x="188" y="592"/>
                    <a:pt x="188" y="592"/>
                  </a:cubicBezTo>
                  <a:cubicBezTo>
                    <a:pt x="190" y="595"/>
                    <a:pt x="190" y="595"/>
                    <a:pt x="190" y="59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2"/>
                    <a:pt x="211" y="622"/>
                    <a:pt x="211" y="622"/>
                  </a:cubicBezTo>
                  <a:cubicBezTo>
                    <a:pt x="211" y="630"/>
                    <a:pt x="211" y="630"/>
                    <a:pt x="211" y="630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9" y="655"/>
                    <a:pt x="239" y="655"/>
                    <a:pt x="239" y="655"/>
                  </a:cubicBezTo>
                  <a:cubicBezTo>
                    <a:pt x="239" y="656"/>
                    <a:pt x="239" y="656"/>
                    <a:pt x="239" y="656"/>
                  </a:cubicBezTo>
                  <a:cubicBezTo>
                    <a:pt x="242" y="681"/>
                    <a:pt x="242" y="681"/>
                    <a:pt x="242" y="681"/>
                  </a:cubicBezTo>
                  <a:cubicBezTo>
                    <a:pt x="248" y="686"/>
                    <a:pt x="248" y="686"/>
                    <a:pt x="248" y="686"/>
                  </a:cubicBezTo>
                  <a:cubicBezTo>
                    <a:pt x="269" y="680"/>
                    <a:pt x="269" y="680"/>
                    <a:pt x="269" y="680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300" y="702"/>
                    <a:pt x="300" y="702"/>
                    <a:pt x="300" y="702"/>
                  </a:cubicBezTo>
                  <a:cubicBezTo>
                    <a:pt x="309" y="716"/>
                    <a:pt x="309" y="716"/>
                    <a:pt x="309" y="716"/>
                  </a:cubicBezTo>
                  <a:cubicBezTo>
                    <a:pt x="312" y="717"/>
                    <a:pt x="312" y="717"/>
                    <a:pt x="312" y="717"/>
                  </a:cubicBezTo>
                  <a:cubicBezTo>
                    <a:pt x="319" y="732"/>
                    <a:pt x="319" y="732"/>
                    <a:pt x="319" y="732"/>
                  </a:cubicBezTo>
                  <a:cubicBezTo>
                    <a:pt x="335" y="744"/>
                    <a:pt x="335" y="744"/>
                    <a:pt x="335" y="744"/>
                  </a:cubicBezTo>
                  <a:cubicBezTo>
                    <a:pt x="337" y="748"/>
                    <a:pt x="342" y="748"/>
                    <a:pt x="347" y="748"/>
                  </a:cubicBezTo>
                  <a:cubicBezTo>
                    <a:pt x="353" y="749"/>
                    <a:pt x="353" y="749"/>
                    <a:pt x="353" y="749"/>
                  </a:cubicBezTo>
                  <a:cubicBezTo>
                    <a:pt x="362" y="744"/>
                    <a:pt x="362" y="744"/>
                    <a:pt x="362" y="744"/>
                  </a:cubicBezTo>
                  <a:cubicBezTo>
                    <a:pt x="370" y="741"/>
                    <a:pt x="377" y="738"/>
                    <a:pt x="385" y="737"/>
                  </a:cubicBezTo>
                  <a:cubicBezTo>
                    <a:pt x="392" y="734"/>
                    <a:pt x="392" y="734"/>
                    <a:pt x="392" y="734"/>
                  </a:cubicBezTo>
                  <a:cubicBezTo>
                    <a:pt x="407" y="733"/>
                    <a:pt x="407" y="733"/>
                    <a:pt x="407" y="733"/>
                  </a:cubicBezTo>
                  <a:cubicBezTo>
                    <a:pt x="412" y="733"/>
                    <a:pt x="414" y="734"/>
                    <a:pt x="417" y="737"/>
                  </a:cubicBezTo>
                  <a:cubicBezTo>
                    <a:pt x="438" y="723"/>
                    <a:pt x="438" y="723"/>
                    <a:pt x="438" y="723"/>
                  </a:cubicBezTo>
                  <a:cubicBezTo>
                    <a:pt x="440" y="723"/>
                    <a:pt x="440" y="723"/>
                    <a:pt x="440" y="723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3" y="723"/>
                    <a:pt x="443" y="723"/>
                    <a:pt x="443" y="723"/>
                  </a:cubicBezTo>
                  <a:cubicBezTo>
                    <a:pt x="446" y="725"/>
                    <a:pt x="446" y="725"/>
                    <a:pt x="446" y="725"/>
                  </a:cubicBezTo>
                  <a:cubicBezTo>
                    <a:pt x="454" y="735"/>
                    <a:pt x="458" y="743"/>
                    <a:pt x="458" y="748"/>
                  </a:cubicBezTo>
                  <a:cubicBezTo>
                    <a:pt x="468" y="763"/>
                    <a:pt x="468" y="763"/>
                    <a:pt x="468" y="763"/>
                  </a:cubicBezTo>
                  <a:cubicBezTo>
                    <a:pt x="475" y="766"/>
                    <a:pt x="475" y="766"/>
                    <a:pt x="475" y="766"/>
                  </a:cubicBezTo>
                  <a:cubicBezTo>
                    <a:pt x="476" y="766"/>
                    <a:pt x="476" y="766"/>
                    <a:pt x="476" y="766"/>
                  </a:cubicBezTo>
                  <a:cubicBezTo>
                    <a:pt x="477" y="766"/>
                    <a:pt x="477" y="766"/>
                    <a:pt x="477" y="766"/>
                  </a:cubicBezTo>
                  <a:cubicBezTo>
                    <a:pt x="475" y="763"/>
                    <a:pt x="475" y="763"/>
                    <a:pt x="475" y="763"/>
                  </a:cubicBezTo>
                  <a:cubicBezTo>
                    <a:pt x="474" y="758"/>
                    <a:pt x="474" y="755"/>
                    <a:pt x="475" y="753"/>
                  </a:cubicBezTo>
                  <a:cubicBezTo>
                    <a:pt x="477" y="750"/>
                    <a:pt x="481" y="748"/>
                    <a:pt x="488" y="748"/>
                  </a:cubicBezTo>
                  <a:cubicBezTo>
                    <a:pt x="527" y="747"/>
                    <a:pt x="527" y="747"/>
                    <a:pt x="527" y="747"/>
                  </a:cubicBezTo>
                  <a:cubicBezTo>
                    <a:pt x="528" y="746"/>
                    <a:pt x="528" y="746"/>
                    <a:pt x="528" y="746"/>
                  </a:cubicBezTo>
                  <a:cubicBezTo>
                    <a:pt x="530" y="746"/>
                    <a:pt x="530" y="746"/>
                    <a:pt x="530" y="746"/>
                  </a:cubicBezTo>
                  <a:cubicBezTo>
                    <a:pt x="530" y="748"/>
                    <a:pt x="530" y="748"/>
                    <a:pt x="530" y="748"/>
                  </a:cubicBezTo>
                  <a:cubicBezTo>
                    <a:pt x="532" y="748"/>
                    <a:pt x="532" y="748"/>
                    <a:pt x="532" y="748"/>
                  </a:cubicBezTo>
                  <a:cubicBezTo>
                    <a:pt x="544" y="770"/>
                    <a:pt x="544" y="770"/>
                    <a:pt x="544" y="770"/>
                  </a:cubicBezTo>
                  <a:cubicBezTo>
                    <a:pt x="543" y="781"/>
                    <a:pt x="543" y="781"/>
                    <a:pt x="543" y="781"/>
                  </a:cubicBezTo>
                  <a:cubicBezTo>
                    <a:pt x="542" y="781"/>
                    <a:pt x="542" y="781"/>
                    <a:pt x="542" y="781"/>
                  </a:cubicBezTo>
                  <a:cubicBezTo>
                    <a:pt x="556" y="785"/>
                    <a:pt x="556" y="785"/>
                    <a:pt x="556" y="785"/>
                  </a:cubicBezTo>
                  <a:cubicBezTo>
                    <a:pt x="557" y="785"/>
                    <a:pt x="557" y="785"/>
                    <a:pt x="557" y="785"/>
                  </a:cubicBezTo>
                  <a:cubicBezTo>
                    <a:pt x="556" y="781"/>
                    <a:pt x="556" y="779"/>
                    <a:pt x="559" y="777"/>
                  </a:cubicBezTo>
                  <a:cubicBezTo>
                    <a:pt x="564" y="776"/>
                    <a:pt x="564" y="776"/>
                    <a:pt x="564" y="776"/>
                  </a:cubicBezTo>
                  <a:cubicBezTo>
                    <a:pt x="599" y="800"/>
                    <a:pt x="599" y="800"/>
                    <a:pt x="599" y="800"/>
                  </a:cubicBezTo>
                  <a:cubicBezTo>
                    <a:pt x="602" y="804"/>
                    <a:pt x="604" y="808"/>
                    <a:pt x="605" y="813"/>
                  </a:cubicBezTo>
                  <a:cubicBezTo>
                    <a:pt x="606" y="828"/>
                    <a:pt x="606" y="828"/>
                    <a:pt x="606" y="828"/>
                  </a:cubicBezTo>
                  <a:cubicBezTo>
                    <a:pt x="618" y="830"/>
                    <a:pt x="618" y="830"/>
                    <a:pt x="618" y="830"/>
                  </a:cubicBezTo>
                  <a:cubicBezTo>
                    <a:pt x="625" y="817"/>
                    <a:pt x="625" y="817"/>
                    <a:pt x="625" y="817"/>
                  </a:cubicBezTo>
                  <a:cubicBezTo>
                    <a:pt x="622" y="811"/>
                    <a:pt x="620" y="805"/>
                    <a:pt x="621" y="800"/>
                  </a:cubicBezTo>
                  <a:cubicBezTo>
                    <a:pt x="622" y="796"/>
                    <a:pt x="623" y="793"/>
                    <a:pt x="627" y="791"/>
                  </a:cubicBezTo>
                  <a:cubicBezTo>
                    <a:pt x="630" y="788"/>
                    <a:pt x="630" y="788"/>
                    <a:pt x="630" y="788"/>
                  </a:cubicBezTo>
                  <a:cubicBezTo>
                    <a:pt x="630" y="786"/>
                    <a:pt x="631" y="785"/>
                    <a:pt x="633" y="784"/>
                  </a:cubicBezTo>
                  <a:cubicBezTo>
                    <a:pt x="643" y="785"/>
                    <a:pt x="643" y="785"/>
                    <a:pt x="643" y="785"/>
                  </a:cubicBezTo>
                  <a:cubicBezTo>
                    <a:pt x="648" y="788"/>
                    <a:pt x="652" y="798"/>
                    <a:pt x="655" y="816"/>
                  </a:cubicBezTo>
                  <a:cubicBezTo>
                    <a:pt x="655" y="818"/>
                    <a:pt x="655" y="818"/>
                    <a:pt x="655" y="818"/>
                  </a:cubicBezTo>
                  <a:cubicBezTo>
                    <a:pt x="657" y="819"/>
                    <a:pt x="657" y="819"/>
                    <a:pt x="657" y="819"/>
                  </a:cubicBezTo>
                  <a:cubicBezTo>
                    <a:pt x="658" y="824"/>
                    <a:pt x="664" y="827"/>
                    <a:pt x="674" y="830"/>
                  </a:cubicBezTo>
                  <a:cubicBezTo>
                    <a:pt x="675" y="830"/>
                    <a:pt x="675" y="830"/>
                    <a:pt x="675" y="830"/>
                  </a:cubicBezTo>
                  <a:cubicBezTo>
                    <a:pt x="676" y="831"/>
                    <a:pt x="676" y="831"/>
                    <a:pt x="676" y="831"/>
                  </a:cubicBezTo>
                  <a:cubicBezTo>
                    <a:pt x="709" y="866"/>
                    <a:pt x="709" y="866"/>
                    <a:pt x="709" y="866"/>
                  </a:cubicBezTo>
                  <a:cubicBezTo>
                    <a:pt x="709" y="866"/>
                    <a:pt x="709" y="866"/>
                    <a:pt x="709" y="866"/>
                  </a:cubicBezTo>
                  <a:cubicBezTo>
                    <a:pt x="725" y="861"/>
                    <a:pt x="725" y="861"/>
                    <a:pt x="725" y="861"/>
                  </a:cubicBezTo>
                  <a:cubicBezTo>
                    <a:pt x="723" y="855"/>
                    <a:pt x="723" y="855"/>
                    <a:pt x="723" y="855"/>
                  </a:cubicBezTo>
                  <a:cubicBezTo>
                    <a:pt x="719" y="850"/>
                    <a:pt x="718" y="845"/>
                    <a:pt x="718" y="842"/>
                  </a:cubicBezTo>
                  <a:cubicBezTo>
                    <a:pt x="718" y="834"/>
                    <a:pt x="723" y="827"/>
                    <a:pt x="734" y="819"/>
                  </a:cubicBezTo>
                  <a:cubicBezTo>
                    <a:pt x="752" y="804"/>
                    <a:pt x="752" y="804"/>
                    <a:pt x="752" y="804"/>
                  </a:cubicBezTo>
                  <a:cubicBezTo>
                    <a:pt x="773" y="818"/>
                    <a:pt x="773" y="818"/>
                    <a:pt x="773" y="818"/>
                  </a:cubicBezTo>
                  <a:cubicBezTo>
                    <a:pt x="777" y="818"/>
                    <a:pt x="777" y="818"/>
                    <a:pt x="777" y="818"/>
                  </a:cubicBezTo>
                  <a:cubicBezTo>
                    <a:pt x="781" y="795"/>
                    <a:pt x="781" y="795"/>
                    <a:pt x="781" y="795"/>
                  </a:cubicBezTo>
                  <a:cubicBezTo>
                    <a:pt x="781" y="791"/>
                    <a:pt x="781" y="791"/>
                    <a:pt x="781" y="791"/>
                  </a:cubicBezTo>
                  <a:cubicBezTo>
                    <a:pt x="785" y="790"/>
                    <a:pt x="785" y="790"/>
                    <a:pt x="785" y="790"/>
                  </a:cubicBezTo>
                  <a:cubicBezTo>
                    <a:pt x="802" y="792"/>
                    <a:pt x="802" y="792"/>
                    <a:pt x="802" y="792"/>
                  </a:cubicBezTo>
                  <a:cubicBezTo>
                    <a:pt x="806" y="795"/>
                    <a:pt x="808" y="798"/>
                    <a:pt x="808" y="804"/>
                  </a:cubicBezTo>
                  <a:cubicBezTo>
                    <a:pt x="808" y="808"/>
                    <a:pt x="804" y="813"/>
                    <a:pt x="801" y="817"/>
                  </a:cubicBezTo>
                  <a:cubicBezTo>
                    <a:pt x="804" y="819"/>
                    <a:pt x="804" y="819"/>
                    <a:pt x="804" y="819"/>
                  </a:cubicBezTo>
                  <a:cubicBezTo>
                    <a:pt x="815" y="825"/>
                    <a:pt x="823" y="829"/>
                    <a:pt x="830" y="830"/>
                  </a:cubicBezTo>
                  <a:cubicBezTo>
                    <a:pt x="831" y="830"/>
                    <a:pt x="831" y="830"/>
                    <a:pt x="831" y="830"/>
                  </a:cubicBezTo>
                  <a:cubicBezTo>
                    <a:pt x="831" y="830"/>
                    <a:pt x="831" y="830"/>
                    <a:pt x="831" y="830"/>
                  </a:cubicBezTo>
                  <a:cubicBezTo>
                    <a:pt x="845" y="837"/>
                    <a:pt x="845" y="837"/>
                    <a:pt x="845" y="837"/>
                  </a:cubicBezTo>
                  <a:cubicBezTo>
                    <a:pt x="855" y="836"/>
                    <a:pt x="855" y="836"/>
                    <a:pt x="855" y="836"/>
                  </a:cubicBezTo>
                  <a:cubicBezTo>
                    <a:pt x="839" y="759"/>
                    <a:pt x="839" y="759"/>
                    <a:pt x="839" y="759"/>
                  </a:cubicBezTo>
                  <a:cubicBezTo>
                    <a:pt x="829" y="753"/>
                    <a:pt x="819" y="740"/>
                    <a:pt x="810" y="725"/>
                  </a:cubicBezTo>
                  <a:cubicBezTo>
                    <a:pt x="802" y="713"/>
                    <a:pt x="807" y="695"/>
                    <a:pt x="823" y="674"/>
                  </a:cubicBezTo>
                  <a:cubicBezTo>
                    <a:pt x="833" y="663"/>
                    <a:pt x="845" y="653"/>
                    <a:pt x="857" y="642"/>
                  </a:cubicBezTo>
                  <a:cubicBezTo>
                    <a:pt x="857" y="642"/>
                    <a:pt x="857" y="642"/>
                    <a:pt x="857" y="642"/>
                  </a:cubicBezTo>
                  <a:cubicBezTo>
                    <a:pt x="858" y="640"/>
                    <a:pt x="858" y="640"/>
                    <a:pt x="858" y="640"/>
                  </a:cubicBezTo>
                  <a:cubicBezTo>
                    <a:pt x="873" y="640"/>
                    <a:pt x="873" y="640"/>
                    <a:pt x="873" y="640"/>
                  </a:cubicBezTo>
                  <a:cubicBezTo>
                    <a:pt x="874" y="642"/>
                    <a:pt x="874" y="642"/>
                    <a:pt x="874" y="642"/>
                  </a:cubicBezTo>
                  <a:cubicBezTo>
                    <a:pt x="887" y="647"/>
                    <a:pt x="887" y="647"/>
                    <a:pt x="887" y="647"/>
                  </a:cubicBezTo>
                  <a:cubicBezTo>
                    <a:pt x="913" y="647"/>
                    <a:pt x="913" y="647"/>
                    <a:pt x="913" y="647"/>
                  </a:cubicBezTo>
                  <a:cubicBezTo>
                    <a:pt x="924" y="642"/>
                    <a:pt x="933" y="626"/>
                    <a:pt x="944" y="601"/>
                  </a:cubicBezTo>
                  <a:cubicBezTo>
                    <a:pt x="950" y="586"/>
                    <a:pt x="950" y="556"/>
                    <a:pt x="946" y="508"/>
                  </a:cubicBezTo>
                  <a:close/>
                </a:path>
              </a:pathLst>
            </a:custGeom>
            <a:solidFill>
              <a:srgbClr val="9DC3E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sp>
        <p:nvSpPr>
          <p:cNvPr id="137" name="Freeform 35"/>
          <p:cNvSpPr>
            <a:spLocks/>
          </p:cNvSpPr>
          <p:nvPr/>
        </p:nvSpPr>
        <p:spPr bwMode="auto">
          <a:xfrm>
            <a:off x="6656904" y="2408144"/>
            <a:ext cx="591146" cy="890134"/>
          </a:xfrm>
          <a:custGeom>
            <a:avLst/>
            <a:gdLst>
              <a:gd name="T0" fmla="*/ 2147483646 w 139"/>
              <a:gd name="T1" fmla="*/ 0 h 338"/>
              <a:gd name="T2" fmla="*/ 2147483646 w 139"/>
              <a:gd name="T3" fmla="*/ 2147483646 h 338"/>
              <a:gd name="T4" fmla="*/ 0 w 139"/>
              <a:gd name="T5" fmla="*/ 2147483646 h 338"/>
              <a:gd name="T6" fmla="*/ 2147483646 w 139"/>
              <a:gd name="T7" fmla="*/ 2147483646 h 338"/>
              <a:gd name="T8" fmla="*/ 2147483646 w 139"/>
              <a:gd name="T9" fmla="*/ 2147483646 h 338"/>
              <a:gd name="T10" fmla="*/ 2147483646 w 139"/>
              <a:gd name="T11" fmla="*/ 2147483646 h 338"/>
              <a:gd name="T12" fmla="*/ 1881324819 w 139"/>
              <a:gd name="T13" fmla="*/ 2147483646 h 338"/>
              <a:gd name="T14" fmla="*/ 2147483646 w 139"/>
              <a:gd name="T15" fmla="*/ 2147483646 h 338"/>
              <a:gd name="T16" fmla="*/ 2147483646 w 139"/>
              <a:gd name="T17" fmla="*/ 2147483646 h 338"/>
              <a:gd name="T18" fmla="*/ 2147483646 w 139"/>
              <a:gd name="T19" fmla="*/ 2147483646 h 338"/>
              <a:gd name="T20" fmla="*/ 2147483646 w 139"/>
              <a:gd name="T21" fmla="*/ 2147483646 h 338"/>
              <a:gd name="T22" fmla="*/ 2147483646 w 139"/>
              <a:gd name="T23" fmla="*/ 2147483646 h 338"/>
              <a:gd name="T24" fmla="*/ 2147483646 w 139"/>
              <a:gd name="T25" fmla="*/ 2147483646 h 338"/>
              <a:gd name="T26" fmla="*/ 2147483646 w 139"/>
              <a:gd name="T27" fmla="*/ 2147483646 h 338"/>
              <a:gd name="T28" fmla="*/ 2147483646 w 139"/>
              <a:gd name="T29" fmla="*/ 2147483646 h 338"/>
              <a:gd name="T30" fmla="*/ 2147483646 w 139"/>
              <a:gd name="T31" fmla="*/ 2147483646 h 338"/>
              <a:gd name="T32" fmla="*/ 2147483646 w 139"/>
              <a:gd name="T33" fmla="*/ 2147483646 h 338"/>
              <a:gd name="T34" fmla="*/ 2147483646 w 139"/>
              <a:gd name="T35" fmla="*/ 2147483646 h 338"/>
              <a:gd name="T36" fmla="*/ 2147483646 w 139"/>
              <a:gd name="T37" fmla="*/ 2147483646 h 338"/>
              <a:gd name="T38" fmla="*/ 2147483646 w 139"/>
              <a:gd name="T39" fmla="*/ 2147483646 h 338"/>
              <a:gd name="T40" fmla="*/ 2147483646 w 139"/>
              <a:gd name="T41" fmla="*/ 2147483646 h 338"/>
              <a:gd name="T42" fmla="*/ 2147483646 w 139"/>
              <a:gd name="T43" fmla="*/ 2147483646 h 338"/>
              <a:gd name="T44" fmla="*/ 2147483646 w 139"/>
              <a:gd name="T45" fmla="*/ 2147483646 h 338"/>
              <a:gd name="T46" fmla="*/ 2147483646 w 139"/>
              <a:gd name="T47" fmla="*/ 2147483646 h 338"/>
              <a:gd name="T48" fmla="*/ 2147483646 w 139"/>
              <a:gd name="T49" fmla="*/ 2147483646 h 338"/>
              <a:gd name="T50" fmla="*/ 2147483646 w 139"/>
              <a:gd name="T51" fmla="*/ 2147483646 h 338"/>
              <a:gd name="T52" fmla="*/ 2147483646 w 139"/>
              <a:gd name="T53" fmla="*/ 2147483646 h 338"/>
              <a:gd name="T54" fmla="*/ 2147483646 w 139"/>
              <a:gd name="T55" fmla="*/ 2147483646 h 338"/>
              <a:gd name="T56" fmla="*/ 2147483646 w 139"/>
              <a:gd name="T57" fmla="*/ 2147483646 h 338"/>
              <a:gd name="T58" fmla="*/ 2147483646 w 139"/>
              <a:gd name="T59" fmla="*/ 2147483646 h 338"/>
              <a:gd name="T60" fmla="*/ 2147483646 w 139"/>
              <a:gd name="T61" fmla="*/ 0 h 338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139"/>
              <a:gd name="T94" fmla="*/ 0 h 338"/>
              <a:gd name="T95" fmla="*/ 139 w 139"/>
              <a:gd name="T96" fmla="*/ 338 h 338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139" h="338">
                <a:moveTo>
                  <a:pt x="105" y="0"/>
                </a:moveTo>
                <a:cubicBezTo>
                  <a:pt x="72" y="24"/>
                  <a:pt x="47" y="55"/>
                  <a:pt x="32" y="92"/>
                </a:cubicBezTo>
                <a:cubicBezTo>
                  <a:pt x="18" y="123"/>
                  <a:pt x="7" y="139"/>
                  <a:pt x="0" y="143"/>
                </a:cubicBezTo>
                <a:cubicBezTo>
                  <a:pt x="7" y="202"/>
                  <a:pt x="7" y="202"/>
                  <a:pt x="7" y="202"/>
                </a:cubicBezTo>
                <a:cubicBezTo>
                  <a:pt x="7" y="203"/>
                  <a:pt x="7" y="203"/>
                  <a:pt x="7" y="203"/>
                </a:cubicBezTo>
                <a:cubicBezTo>
                  <a:pt x="7" y="203"/>
                  <a:pt x="7" y="203"/>
                  <a:pt x="7" y="203"/>
                </a:cubicBezTo>
                <a:cubicBezTo>
                  <a:pt x="2" y="243"/>
                  <a:pt x="2" y="243"/>
                  <a:pt x="2" y="243"/>
                </a:cubicBezTo>
                <a:cubicBezTo>
                  <a:pt x="0" y="255"/>
                  <a:pt x="2" y="264"/>
                  <a:pt x="5" y="266"/>
                </a:cubicBezTo>
                <a:cubicBezTo>
                  <a:pt x="48" y="294"/>
                  <a:pt x="48" y="294"/>
                  <a:pt x="48" y="294"/>
                </a:cubicBezTo>
                <a:cubicBezTo>
                  <a:pt x="48" y="294"/>
                  <a:pt x="48" y="294"/>
                  <a:pt x="48" y="294"/>
                </a:cubicBezTo>
                <a:cubicBezTo>
                  <a:pt x="49" y="294"/>
                  <a:pt x="49" y="294"/>
                  <a:pt x="49" y="294"/>
                </a:cubicBezTo>
                <a:cubicBezTo>
                  <a:pt x="51" y="298"/>
                  <a:pt x="51" y="298"/>
                  <a:pt x="51" y="298"/>
                </a:cubicBezTo>
                <a:cubicBezTo>
                  <a:pt x="51" y="298"/>
                  <a:pt x="51" y="298"/>
                  <a:pt x="51" y="298"/>
                </a:cubicBezTo>
                <a:cubicBezTo>
                  <a:pt x="53" y="307"/>
                  <a:pt x="59" y="316"/>
                  <a:pt x="67" y="326"/>
                </a:cubicBezTo>
                <a:cubicBezTo>
                  <a:pt x="72" y="332"/>
                  <a:pt x="77" y="336"/>
                  <a:pt x="81" y="338"/>
                </a:cubicBezTo>
                <a:cubicBezTo>
                  <a:pt x="87" y="268"/>
                  <a:pt x="87" y="268"/>
                  <a:pt x="87" y="268"/>
                </a:cubicBezTo>
                <a:cubicBezTo>
                  <a:pt x="87" y="266"/>
                  <a:pt x="87" y="266"/>
                  <a:pt x="87" y="266"/>
                </a:cubicBezTo>
                <a:cubicBezTo>
                  <a:pt x="118" y="192"/>
                  <a:pt x="118" y="192"/>
                  <a:pt x="118" y="192"/>
                </a:cubicBezTo>
                <a:cubicBezTo>
                  <a:pt x="129" y="104"/>
                  <a:pt x="129" y="104"/>
                  <a:pt x="129" y="104"/>
                </a:cubicBezTo>
                <a:cubicBezTo>
                  <a:pt x="129" y="103"/>
                  <a:pt x="129" y="103"/>
                  <a:pt x="129" y="103"/>
                </a:cubicBezTo>
                <a:cubicBezTo>
                  <a:pt x="130" y="102"/>
                  <a:pt x="130" y="102"/>
                  <a:pt x="130" y="102"/>
                </a:cubicBezTo>
                <a:cubicBezTo>
                  <a:pt x="139" y="79"/>
                  <a:pt x="139" y="79"/>
                  <a:pt x="139" y="79"/>
                </a:cubicBezTo>
                <a:cubicBezTo>
                  <a:pt x="132" y="59"/>
                  <a:pt x="132" y="59"/>
                  <a:pt x="132" y="59"/>
                </a:cubicBezTo>
                <a:cubicBezTo>
                  <a:pt x="132" y="58"/>
                  <a:pt x="132" y="58"/>
                  <a:pt x="132" y="58"/>
                </a:cubicBezTo>
                <a:cubicBezTo>
                  <a:pt x="131" y="58"/>
                  <a:pt x="131" y="58"/>
                  <a:pt x="131" y="58"/>
                </a:cubicBezTo>
                <a:cubicBezTo>
                  <a:pt x="129" y="31"/>
                  <a:pt x="129" y="31"/>
                  <a:pt x="129" y="31"/>
                </a:cubicBezTo>
                <a:cubicBezTo>
                  <a:pt x="130" y="30"/>
                  <a:pt x="130" y="30"/>
                  <a:pt x="130" y="30"/>
                </a:cubicBezTo>
                <a:cubicBezTo>
                  <a:pt x="131" y="28"/>
                  <a:pt x="131" y="28"/>
                  <a:pt x="131" y="28"/>
                </a:cubicBezTo>
                <a:cubicBezTo>
                  <a:pt x="136" y="22"/>
                  <a:pt x="136" y="22"/>
                  <a:pt x="136" y="22"/>
                </a:cubicBezTo>
                <a:cubicBezTo>
                  <a:pt x="139" y="15"/>
                  <a:pt x="139" y="15"/>
                  <a:pt x="139" y="15"/>
                </a:cubicBezTo>
                <a:lnTo>
                  <a:pt x="105" y="0"/>
                </a:lnTo>
                <a:close/>
              </a:path>
            </a:pathLst>
          </a:custGeom>
          <a:solidFill>
            <a:srgbClr val="9DC3E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sz="320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38" name="Freeform 29"/>
          <p:cNvSpPr>
            <a:spLocks/>
          </p:cNvSpPr>
          <p:nvPr/>
        </p:nvSpPr>
        <p:spPr bwMode="auto">
          <a:xfrm>
            <a:off x="6370198" y="3608520"/>
            <a:ext cx="946469" cy="911975"/>
          </a:xfrm>
          <a:custGeom>
            <a:avLst/>
            <a:gdLst>
              <a:gd name="T0" fmla="*/ 882527 w 950"/>
              <a:gd name="T1" fmla="*/ 372426 h 866"/>
              <a:gd name="T2" fmla="*/ 865483 w 950"/>
              <a:gd name="T3" fmla="*/ 291103 h 866"/>
              <a:gd name="T4" fmla="*/ 784995 w 950"/>
              <a:gd name="T5" fmla="*/ 372426 h 866"/>
              <a:gd name="T6" fmla="*/ 771738 w 950"/>
              <a:gd name="T7" fmla="*/ 395530 h 866"/>
              <a:gd name="T8" fmla="*/ 669471 w 950"/>
              <a:gd name="T9" fmla="*/ 413088 h 866"/>
              <a:gd name="T10" fmla="*/ 646745 w 950"/>
              <a:gd name="T11" fmla="*/ 372426 h 866"/>
              <a:gd name="T12" fmla="*/ 620231 w 950"/>
              <a:gd name="T13" fmla="*/ 346551 h 866"/>
              <a:gd name="T14" fmla="*/ 588983 w 950"/>
              <a:gd name="T15" fmla="*/ 320675 h 866"/>
              <a:gd name="T16" fmla="*/ 419485 w 950"/>
              <a:gd name="T17" fmla="*/ 289254 h 866"/>
              <a:gd name="T18" fmla="*/ 321952 w 950"/>
              <a:gd name="T19" fmla="*/ 138620 h 866"/>
              <a:gd name="T20" fmla="*/ 135409 w 950"/>
              <a:gd name="T21" fmla="*/ 19407 h 866"/>
              <a:gd name="T22" fmla="*/ 10416 w 950"/>
              <a:gd name="T23" fmla="*/ 34193 h 866"/>
              <a:gd name="T24" fmla="*/ 11363 w 950"/>
              <a:gd name="T25" fmla="*/ 49903 h 866"/>
              <a:gd name="T26" fmla="*/ 1894 w 950"/>
              <a:gd name="T27" fmla="*/ 68386 h 866"/>
              <a:gd name="T28" fmla="*/ 12310 w 950"/>
              <a:gd name="T29" fmla="*/ 110896 h 866"/>
              <a:gd name="T30" fmla="*/ 52080 w 950"/>
              <a:gd name="T31" fmla="*/ 91489 h 866"/>
              <a:gd name="T32" fmla="*/ 93745 w 950"/>
              <a:gd name="T33" fmla="*/ 120138 h 866"/>
              <a:gd name="T34" fmla="*/ 150560 w 950"/>
              <a:gd name="T35" fmla="*/ 187599 h 866"/>
              <a:gd name="T36" fmla="*/ 184649 w 950"/>
              <a:gd name="T37" fmla="*/ 159875 h 866"/>
              <a:gd name="T38" fmla="*/ 244305 w 950"/>
              <a:gd name="T39" fmla="*/ 126607 h 866"/>
              <a:gd name="T40" fmla="*/ 286916 w 950"/>
              <a:gd name="T41" fmla="*/ 172813 h 866"/>
              <a:gd name="T42" fmla="*/ 299226 w 950"/>
              <a:gd name="T43" fmla="*/ 243972 h 866"/>
              <a:gd name="T44" fmla="*/ 302067 w 950"/>
              <a:gd name="T45" fmla="*/ 320675 h 866"/>
              <a:gd name="T46" fmla="*/ 289757 w 950"/>
              <a:gd name="T47" fmla="*/ 351171 h 866"/>
              <a:gd name="T48" fmla="*/ 280288 w 950"/>
              <a:gd name="T49" fmla="*/ 364109 h 866"/>
              <a:gd name="T50" fmla="*/ 285969 w 950"/>
              <a:gd name="T51" fmla="*/ 409392 h 866"/>
              <a:gd name="T52" fmla="*/ 273659 w 950"/>
              <a:gd name="T53" fmla="*/ 449130 h 866"/>
              <a:gd name="T54" fmla="*/ 237676 w 950"/>
              <a:gd name="T55" fmla="*/ 442661 h 866"/>
              <a:gd name="T56" fmla="*/ 210216 w 950"/>
              <a:gd name="T57" fmla="*/ 498109 h 866"/>
              <a:gd name="T58" fmla="*/ 170445 w 950"/>
              <a:gd name="T59" fmla="*/ 533226 h 866"/>
              <a:gd name="T60" fmla="*/ 199800 w 950"/>
              <a:gd name="T61" fmla="*/ 574812 h 866"/>
              <a:gd name="T62" fmla="*/ 226313 w 950"/>
              <a:gd name="T63" fmla="*/ 606233 h 866"/>
              <a:gd name="T64" fmla="*/ 273659 w 950"/>
              <a:gd name="T65" fmla="*/ 617322 h 866"/>
              <a:gd name="T66" fmla="*/ 295438 w 950"/>
              <a:gd name="T67" fmla="*/ 662605 h 866"/>
              <a:gd name="T68" fmla="*/ 334262 w 950"/>
              <a:gd name="T69" fmla="*/ 692177 h 866"/>
              <a:gd name="T70" fmla="*/ 385396 w 950"/>
              <a:gd name="T71" fmla="*/ 677391 h 866"/>
              <a:gd name="T72" fmla="*/ 418538 w 950"/>
              <a:gd name="T73" fmla="*/ 669074 h 866"/>
              <a:gd name="T74" fmla="*/ 443158 w 950"/>
              <a:gd name="T75" fmla="*/ 705115 h 866"/>
              <a:gd name="T76" fmla="*/ 449786 w 950"/>
              <a:gd name="T77" fmla="*/ 705115 h 866"/>
              <a:gd name="T78" fmla="*/ 499973 w 950"/>
              <a:gd name="T79" fmla="*/ 689405 h 866"/>
              <a:gd name="T80" fmla="*/ 515123 w 950"/>
              <a:gd name="T81" fmla="*/ 711584 h 866"/>
              <a:gd name="T82" fmla="*/ 527433 w 950"/>
              <a:gd name="T83" fmla="*/ 725446 h 866"/>
              <a:gd name="T84" fmla="*/ 572885 w 950"/>
              <a:gd name="T85" fmla="*/ 751322 h 866"/>
              <a:gd name="T86" fmla="*/ 588036 w 950"/>
              <a:gd name="T87" fmla="*/ 739308 h 866"/>
              <a:gd name="T88" fmla="*/ 608868 w 950"/>
              <a:gd name="T89" fmla="*/ 725446 h 866"/>
              <a:gd name="T90" fmla="*/ 638223 w 950"/>
              <a:gd name="T91" fmla="*/ 767032 h 866"/>
              <a:gd name="T92" fmla="*/ 671365 w 950"/>
              <a:gd name="T93" fmla="*/ 800301 h 866"/>
              <a:gd name="T94" fmla="*/ 695038 w 950"/>
              <a:gd name="T95" fmla="*/ 756867 h 866"/>
              <a:gd name="T96" fmla="*/ 739543 w 950"/>
              <a:gd name="T97" fmla="*/ 734687 h 866"/>
              <a:gd name="T98" fmla="*/ 765110 w 950"/>
              <a:gd name="T99" fmla="*/ 743005 h 866"/>
              <a:gd name="T100" fmla="*/ 786889 w 950"/>
              <a:gd name="T101" fmla="*/ 767032 h 866"/>
              <a:gd name="T102" fmla="*/ 794464 w 950"/>
              <a:gd name="T103" fmla="*/ 701419 h 866"/>
              <a:gd name="T104" fmla="*/ 811509 w 950"/>
              <a:gd name="T105" fmla="*/ 593295 h 866"/>
              <a:gd name="T106" fmla="*/ 839916 w 950"/>
              <a:gd name="T107" fmla="*/ 597915 h 86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950" h="866">
                <a:moveTo>
                  <a:pt x="946" y="508"/>
                </a:moveTo>
                <a:cubicBezTo>
                  <a:pt x="930" y="405"/>
                  <a:pt x="930" y="405"/>
                  <a:pt x="930" y="405"/>
                </a:cubicBezTo>
                <a:cubicBezTo>
                  <a:pt x="931" y="403"/>
                  <a:pt x="931" y="403"/>
                  <a:pt x="931" y="403"/>
                </a:cubicBezTo>
                <a:cubicBezTo>
                  <a:pt x="932" y="403"/>
                  <a:pt x="932" y="403"/>
                  <a:pt x="932" y="403"/>
                </a:cubicBezTo>
                <a:cubicBezTo>
                  <a:pt x="940" y="391"/>
                  <a:pt x="944" y="381"/>
                  <a:pt x="942" y="374"/>
                </a:cubicBezTo>
                <a:cubicBezTo>
                  <a:pt x="937" y="368"/>
                  <a:pt x="937" y="368"/>
                  <a:pt x="937" y="368"/>
                </a:cubicBezTo>
                <a:cubicBezTo>
                  <a:pt x="926" y="360"/>
                  <a:pt x="921" y="343"/>
                  <a:pt x="924" y="315"/>
                </a:cubicBezTo>
                <a:cubicBezTo>
                  <a:pt x="914" y="315"/>
                  <a:pt x="914" y="315"/>
                  <a:pt x="914" y="315"/>
                </a:cubicBezTo>
                <a:cubicBezTo>
                  <a:pt x="907" y="314"/>
                  <a:pt x="898" y="317"/>
                  <a:pt x="890" y="322"/>
                </a:cubicBezTo>
                <a:cubicBezTo>
                  <a:pt x="881" y="329"/>
                  <a:pt x="876" y="336"/>
                  <a:pt x="875" y="341"/>
                </a:cubicBezTo>
                <a:cubicBezTo>
                  <a:pt x="871" y="354"/>
                  <a:pt x="857" y="362"/>
                  <a:pt x="834" y="370"/>
                </a:cubicBezTo>
                <a:cubicBezTo>
                  <a:pt x="829" y="403"/>
                  <a:pt x="829" y="403"/>
                  <a:pt x="829" y="403"/>
                </a:cubicBezTo>
                <a:cubicBezTo>
                  <a:pt x="829" y="404"/>
                  <a:pt x="829" y="404"/>
                  <a:pt x="829" y="404"/>
                </a:cubicBezTo>
                <a:cubicBezTo>
                  <a:pt x="828" y="405"/>
                  <a:pt x="828" y="405"/>
                  <a:pt x="828" y="405"/>
                </a:cubicBezTo>
                <a:cubicBezTo>
                  <a:pt x="816" y="426"/>
                  <a:pt x="816" y="426"/>
                  <a:pt x="816" y="426"/>
                </a:cubicBezTo>
                <a:cubicBezTo>
                  <a:pt x="815" y="428"/>
                  <a:pt x="815" y="428"/>
                  <a:pt x="815" y="428"/>
                </a:cubicBezTo>
                <a:cubicBezTo>
                  <a:pt x="814" y="428"/>
                  <a:pt x="814" y="428"/>
                  <a:pt x="814" y="428"/>
                </a:cubicBezTo>
                <a:cubicBezTo>
                  <a:pt x="813" y="428"/>
                  <a:pt x="813" y="428"/>
                  <a:pt x="813" y="428"/>
                </a:cubicBezTo>
                <a:cubicBezTo>
                  <a:pt x="708" y="447"/>
                  <a:pt x="708" y="447"/>
                  <a:pt x="708" y="447"/>
                </a:cubicBezTo>
                <a:cubicBezTo>
                  <a:pt x="707" y="447"/>
                  <a:pt x="707" y="447"/>
                  <a:pt x="707" y="447"/>
                </a:cubicBezTo>
                <a:cubicBezTo>
                  <a:pt x="704" y="447"/>
                  <a:pt x="704" y="447"/>
                  <a:pt x="704" y="447"/>
                </a:cubicBezTo>
                <a:cubicBezTo>
                  <a:pt x="704" y="445"/>
                  <a:pt x="704" y="445"/>
                  <a:pt x="704" y="445"/>
                </a:cubicBezTo>
                <a:cubicBezTo>
                  <a:pt x="674" y="412"/>
                  <a:pt x="674" y="412"/>
                  <a:pt x="674" y="412"/>
                </a:cubicBezTo>
                <a:cubicBezTo>
                  <a:pt x="683" y="403"/>
                  <a:pt x="683" y="403"/>
                  <a:pt x="683" y="403"/>
                </a:cubicBezTo>
                <a:cubicBezTo>
                  <a:pt x="671" y="387"/>
                  <a:pt x="671" y="387"/>
                  <a:pt x="671" y="387"/>
                </a:cubicBezTo>
                <a:cubicBezTo>
                  <a:pt x="657" y="376"/>
                  <a:pt x="657" y="376"/>
                  <a:pt x="657" y="376"/>
                </a:cubicBezTo>
                <a:cubicBezTo>
                  <a:pt x="656" y="375"/>
                  <a:pt x="656" y="375"/>
                  <a:pt x="656" y="375"/>
                </a:cubicBezTo>
                <a:cubicBezTo>
                  <a:pt x="655" y="375"/>
                  <a:pt x="655" y="375"/>
                  <a:pt x="655" y="375"/>
                </a:cubicBezTo>
                <a:cubicBezTo>
                  <a:pt x="655" y="374"/>
                  <a:pt x="655" y="374"/>
                  <a:pt x="655" y="374"/>
                </a:cubicBezTo>
                <a:cubicBezTo>
                  <a:pt x="655" y="373"/>
                  <a:pt x="655" y="373"/>
                  <a:pt x="655" y="373"/>
                </a:cubicBezTo>
                <a:cubicBezTo>
                  <a:pt x="649" y="344"/>
                  <a:pt x="649" y="344"/>
                  <a:pt x="649" y="344"/>
                </a:cubicBezTo>
                <a:cubicBezTo>
                  <a:pt x="622" y="347"/>
                  <a:pt x="622" y="347"/>
                  <a:pt x="622" y="347"/>
                </a:cubicBezTo>
                <a:cubicBezTo>
                  <a:pt x="620" y="344"/>
                  <a:pt x="620" y="344"/>
                  <a:pt x="620" y="344"/>
                </a:cubicBezTo>
                <a:cubicBezTo>
                  <a:pt x="597" y="331"/>
                  <a:pt x="597" y="331"/>
                  <a:pt x="597" y="331"/>
                </a:cubicBezTo>
                <a:cubicBezTo>
                  <a:pt x="513" y="316"/>
                  <a:pt x="513" y="316"/>
                  <a:pt x="513" y="316"/>
                </a:cubicBezTo>
                <a:cubicBezTo>
                  <a:pt x="443" y="313"/>
                  <a:pt x="443" y="313"/>
                  <a:pt x="443" y="313"/>
                </a:cubicBezTo>
                <a:cubicBezTo>
                  <a:pt x="441" y="315"/>
                  <a:pt x="441" y="315"/>
                  <a:pt x="441" y="315"/>
                </a:cubicBezTo>
                <a:cubicBezTo>
                  <a:pt x="438" y="315"/>
                  <a:pt x="436" y="314"/>
                  <a:pt x="435" y="312"/>
                </a:cubicBezTo>
                <a:cubicBezTo>
                  <a:pt x="395" y="221"/>
                  <a:pt x="395" y="221"/>
                  <a:pt x="395" y="221"/>
                </a:cubicBezTo>
                <a:cubicBezTo>
                  <a:pt x="391" y="214"/>
                  <a:pt x="374" y="190"/>
                  <a:pt x="340" y="150"/>
                </a:cubicBezTo>
                <a:cubicBezTo>
                  <a:pt x="308" y="111"/>
                  <a:pt x="290" y="90"/>
                  <a:pt x="285" y="86"/>
                </a:cubicBezTo>
                <a:cubicBezTo>
                  <a:pt x="226" y="28"/>
                  <a:pt x="226" y="28"/>
                  <a:pt x="226" y="28"/>
                </a:cubicBezTo>
                <a:cubicBezTo>
                  <a:pt x="217" y="23"/>
                  <a:pt x="217" y="23"/>
                  <a:pt x="217" y="23"/>
                </a:cubicBezTo>
                <a:cubicBezTo>
                  <a:pt x="143" y="21"/>
                  <a:pt x="143" y="21"/>
                  <a:pt x="143" y="21"/>
                </a:cubicBezTo>
                <a:cubicBezTo>
                  <a:pt x="142" y="21"/>
                  <a:pt x="142" y="21"/>
                  <a:pt x="142" y="21"/>
                </a:cubicBezTo>
                <a:cubicBezTo>
                  <a:pt x="140" y="19"/>
                  <a:pt x="140" y="19"/>
                  <a:pt x="140" y="19"/>
                </a:cubicBezTo>
                <a:cubicBezTo>
                  <a:pt x="132" y="14"/>
                  <a:pt x="122" y="9"/>
                  <a:pt x="106" y="6"/>
                </a:cubicBezTo>
                <a:cubicBezTo>
                  <a:pt x="92" y="0"/>
                  <a:pt x="60" y="11"/>
                  <a:pt x="11" y="37"/>
                </a:cubicBezTo>
                <a:cubicBezTo>
                  <a:pt x="9" y="38"/>
                  <a:pt x="9" y="38"/>
                  <a:pt x="9" y="38"/>
                </a:cubicBezTo>
                <a:cubicBezTo>
                  <a:pt x="11" y="53"/>
                  <a:pt x="11" y="53"/>
                  <a:pt x="11" y="53"/>
                </a:cubicBezTo>
                <a:cubicBezTo>
                  <a:pt x="12" y="53"/>
                  <a:pt x="12" y="53"/>
                  <a:pt x="12" y="53"/>
                </a:cubicBezTo>
                <a:cubicBezTo>
                  <a:pt x="12" y="54"/>
                  <a:pt x="12" y="54"/>
                  <a:pt x="12" y="54"/>
                </a:cubicBezTo>
                <a:cubicBezTo>
                  <a:pt x="11" y="54"/>
                  <a:pt x="11" y="54"/>
                  <a:pt x="11" y="54"/>
                </a:cubicBezTo>
                <a:cubicBezTo>
                  <a:pt x="11" y="56"/>
                  <a:pt x="11" y="56"/>
                  <a:pt x="11" y="56"/>
                </a:cubicBezTo>
                <a:cubicBezTo>
                  <a:pt x="2" y="73"/>
                  <a:pt x="2" y="73"/>
                  <a:pt x="2" y="73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4"/>
                  <a:pt x="1" y="74"/>
                  <a:pt x="1" y="74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95"/>
                  <a:pt x="2" y="106"/>
                  <a:pt x="5" y="114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29" y="119"/>
                  <a:pt x="29" y="119"/>
                  <a:pt x="29" y="119"/>
                </a:cubicBezTo>
                <a:cubicBezTo>
                  <a:pt x="42" y="122"/>
                  <a:pt x="42" y="122"/>
                  <a:pt x="42" y="122"/>
                </a:cubicBezTo>
                <a:cubicBezTo>
                  <a:pt x="48" y="118"/>
                  <a:pt x="48" y="118"/>
                  <a:pt x="48" y="118"/>
                </a:cubicBezTo>
                <a:cubicBezTo>
                  <a:pt x="48" y="108"/>
                  <a:pt x="51" y="101"/>
                  <a:pt x="55" y="99"/>
                </a:cubicBezTo>
                <a:cubicBezTo>
                  <a:pt x="66" y="99"/>
                  <a:pt x="66" y="99"/>
                  <a:pt x="66" y="99"/>
                </a:cubicBezTo>
                <a:cubicBezTo>
                  <a:pt x="103" y="109"/>
                  <a:pt x="103" y="109"/>
                  <a:pt x="103" y="109"/>
                </a:cubicBezTo>
                <a:cubicBezTo>
                  <a:pt x="111" y="110"/>
                  <a:pt x="111" y="110"/>
                  <a:pt x="111" y="110"/>
                </a:cubicBezTo>
                <a:cubicBezTo>
                  <a:pt x="99" y="130"/>
                  <a:pt x="99" y="130"/>
                  <a:pt x="99" y="130"/>
                </a:cubicBezTo>
                <a:cubicBezTo>
                  <a:pt x="99" y="154"/>
                  <a:pt x="99" y="154"/>
                  <a:pt x="99" y="154"/>
                </a:cubicBezTo>
                <a:cubicBezTo>
                  <a:pt x="99" y="160"/>
                  <a:pt x="109" y="172"/>
                  <a:pt x="128" y="190"/>
                </a:cubicBezTo>
                <a:cubicBezTo>
                  <a:pt x="140" y="199"/>
                  <a:pt x="147" y="203"/>
                  <a:pt x="153" y="204"/>
                </a:cubicBezTo>
                <a:cubicBezTo>
                  <a:pt x="159" y="203"/>
                  <a:pt x="159" y="203"/>
                  <a:pt x="159" y="203"/>
                </a:cubicBezTo>
                <a:cubicBezTo>
                  <a:pt x="164" y="201"/>
                  <a:pt x="164" y="201"/>
                  <a:pt x="164" y="201"/>
                </a:cubicBezTo>
                <a:cubicBezTo>
                  <a:pt x="182" y="183"/>
                  <a:pt x="182" y="183"/>
                  <a:pt x="182" y="183"/>
                </a:cubicBezTo>
                <a:cubicBezTo>
                  <a:pt x="195" y="175"/>
                  <a:pt x="195" y="175"/>
                  <a:pt x="195" y="175"/>
                </a:cubicBezTo>
                <a:cubicBezTo>
                  <a:pt x="195" y="173"/>
                  <a:pt x="195" y="173"/>
                  <a:pt x="195" y="173"/>
                </a:cubicBezTo>
                <a:cubicBezTo>
                  <a:pt x="195" y="173"/>
                  <a:pt x="195" y="173"/>
                  <a:pt x="195" y="173"/>
                </a:cubicBezTo>
                <a:cubicBezTo>
                  <a:pt x="224" y="169"/>
                  <a:pt x="224" y="169"/>
                  <a:pt x="224" y="169"/>
                </a:cubicBezTo>
                <a:cubicBezTo>
                  <a:pt x="232" y="151"/>
                  <a:pt x="232" y="151"/>
                  <a:pt x="232" y="151"/>
                </a:cubicBezTo>
                <a:cubicBezTo>
                  <a:pt x="258" y="137"/>
                  <a:pt x="258" y="137"/>
                  <a:pt x="258" y="137"/>
                </a:cubicBezTo>
                <a:cubicBezTo>
                  <a:pt x="280" y="149"/>
                  <a:pt x="280" y="149"/>
                  <a:pt x="280" y="149"/>
                </a:cubicBezTo>
                <a:cubicBezTo>
                  <a:pt x="280" y="150"/>
                  <a:pt x="280" y="150"/>
                  <a:pt x="280" y="150"/>
                </a:cubicBezTo>
                <a:cubicBezTo>
                  <a:pt x="282" y="151"/>
                  <a:pt x="282" y="151"/>
                  <a:pt x="282" y="151"/>
                </a:cubicBezTo>
                <a:cubicBezTo>
                  <a:pt x="303" y="187"/>
                  <a:pt x="303" y="187"/>
                  <a:pt x="303" y="187"/>
                </a:cubicBezTo>
                <a:cubicBezTo>
                  <a:pt x="312" y="211"/>
                  <a:pt x="312" y="211"/>
                  <a:pt x="312" y="211"/>
                </a:cubicBezTo>
                <a:cubicBezTo>
                  <a:pt x="312" y="215"/>
                  <a:pt x="312" y="215"/>
                  <a:pt x="312" y="215"/>
                </a:cubicBezTo>
                <a:cubicBezTo>
                  <a:pt x="307" y="244"/>
                  <a:pt x="307" y="244"/>
                  <a:pt x="307" y="244"/>
                </a:cubicBezTo>
                <a:cubicBezTo>
                  <a:pt x="316" y="264"/>
                  <a:pt x="316" y="264"/>
                  <a:pt x="316" y="264"/>
                </a:cubicBezTo>
                <a:cubicBezTo>
                  <a:pt x="316" y="267"/>
                  <a:pt x="316" y="267"/>
                  <a:pt x="316" y="267"/>
                </a:cubicBezTo>
                <a:cubicBezTo>
                  <a:pt x="309" y="291"/>
                  <a:pt x="309" y="291"/>
                  <a:pt x="309" y="291"/>
                </a:cubicBezTo>
                <a:cubicBezTo>
                  <a:pt x="309" y="312"/>
                  <a:pt x="309" y="312"/>
                  <a:pt x="309" y="312"/>
                </a:cubicBezTo>
                <a:cubicBezTo>
                  <a:pt x="316" y="331"/>
                  <a:pt x="319" y="343"/>
                  <a:pt x="319" y="347"/>
                </a:cubicBezTo>
                <a:cubicBezTo>
                  <a:pt x="317" y="365"/>
                  <a:pt x="317" y="365"/>
                  <a:pt x="317" y="365"/>
                </a:cubicBezTo>
                <a:cubicBezTo>
                  <a:pt x="317" y="365"/>
                  <a:pt x="317" y="365"/>
                  <a:pt x="317" y="365"/>
                </a:cubicBezTo>
                <a:cubicBezTo>
                  <a:pt x="317" y="366"/>
                  <a:pt x="317" y="366"/>
                  <a:pt x="317" y="366"/>
                </a:cubicBezTo>
                <a:cubicBezTo>
                  <a:pt x="306" y="380"/>
                  <a:pt x="306" y="380"/>
                  <a:pt x="306" y="380"/>
                </a:cubicBezTo>
                <a:cubicBezTo>
                  <a:pt x="306" y="381"/>
                  <a:pt x="306" y="381"/>
                  <a:pt x="306" y="381"/>
                </a:cubicBezTo>
                <a:cubicBezTo>
                  <a:pt x="306" y="381"/>
                  <a:pt x="306" y="381"/>
                  <a:pt x="306" y="381"/>
                </a:cubicBezTo>
                <a:cubicBezTo>
                  <a:pt x="306" y="381"/>
                  <a:pt x="306" y="381"/>
                  <a:pt x="306" y="381"/>
                </a:cubicBezTo>
                <a:cubicBezTo>
                  <a:pt x="296" y="394"/>
                  <a:pt x="296" y="394"/>
                  <a:pt x="296" y="394"/>
                </a:cubicBezTo>
                <a:cubicBezTo>
                  <a:pt x="295" y="417"/>
                  <a:pt x="295" y="417"/>
                  <a:pt x="295" y="417"/>
                </a:cubicBezTo>
                <a:cubicBezTo>
                  <a:pt x="301" y="442"/>
                  <a:pt x="301" y="442"/>
                  <a:pt x="301" y="442"/>
                </a:cubicBezTo>
                <a:cubicBezTo>
                  <a:pt x="301" y="442"/>
                  <a:pt x="301" y="442"/>
                  <a:pt x="301" y="442"/>
                </a:cubicBezTo>
                <a:cubicBezTo>
                  <a:pt x="302" y="443"/>
                  <a:pt x="302" y="443"/>
                  <a:pt x="302" y="443"/>
                </a:cubicBezTo>
                <a:cubicBezTo>
                  <a:pt x="301" y="444"/>
                  <a:pt x="301" y="444"/>
                  <a:pt x="301" y="444"/>
                </a:cubicBezTo>
                <a:cubicBezTo>
                  <a:pt x="301" y="444"/>
                  <a:pt x="301" y="444"/>
                  <a:pt x="301" y="444"/>
                </a:cubicBezTo>
                <a:cubicBezTo>
                  <a:pt x="295" y="481"/>
                  <a:pt x="295" y="481"/>
                  <a:pt x="295" y="481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5" y="489"/>
                  <a:pt x="280" y="489"/>
                  <a:pt x="274" y="486"/>
                </a:cubicBezTo>
                <a:cubicBezTo>
                  <a:pt x="271" y="486"/>
                  <a:pt x="271" y="486"/>
                  <a:pt x="271" y="486"/>
                </a:cubicBezTo>
                <a:cubicBezTo>
                  <a:pt x="262" y="475"/>
                  <a:pt x="262" y="475"/>
                  <a:pt x="262" y="475"/>
                </a:cubicBezTo>
                <a:cubicBezTo>
                  <a:pt x="251" y="479"/>
                  <a:pt x="251" y="479"/>
                  <a:pt x="251" y="479"/>
                </a:cubicBezTo>
                <a:cubicBezTo>
                  <a:pt x="238" y="493"/>
                  <a:pt x="238" y="493"/>
                  <a:pt x="238" y="493"/>
                </a:cubicBezTo>
                <a:cubicBezTo>
                  <a:pt x="223" y="537"/>
                  <a:pt x="223" y="537"/>
                  <a:pt x="223" y="537"/>
                </a:cubicBezTo>
                <a:cubicBezTo>
                  <a:pt x="223" y="538"/>
                  <a:pt x="223" y="538"/>
                  <a:pt x="223" y="538"/>
                </a:cubicBezTo>
                <a:cubicBezTo>
                  <a:pt x="222" y="539"/>
                  <a:pt x="222" y="539"/>
                  <a:pt x="222" y="539"/>
                </a:cubicBezTo>
                <a:cubicBezTo>
                  <a:pt x="207" y="551"/>
                  <a:pt x="207" y="551"/>
                  <a:pt x="207" y="551"/>
                </a:cubicBezTo>
                <a:cubicBezTo>
                  <a:pt x="205" y="551"/>
                  <a:pt x="205" y="551"/>
                  <a:pt x="205" y="551"/>
                </a:cubicBezTo>
                <a:cubicBezTo>
                  <a:pt x="197" y="552"/>
                  <a:pt x="197" y="552"/>
                  <a:pt x="197" y="552"/>
                </a:cubicBezTo>
                <a:cubicBezTo>
                  <a:pt x="180" y="577"/>
                  <a:pt x="180" y="577"/>
                  <a:pt x="180" y="577"/>
                </a:cubicBezTo>
                <a:cubicBezTo>
                  <a:pt x="188" y="592"/>
                  <a:pt x="188" y="592"/>
                  <a:pt x="188" y="592"/>
                </a:cubicBezTo>
                <a:cubicBezTo>
                  <a:pt x="190" y="595"/>
                  <a:pt x="190" y="595"/>
                  <a:pt x="190" y="59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2"/>
                  <a:pt x="211" y="622"/>
                  <a:pt x="211" y="622"/>
                </a:cubicBezTo>
                <a:cubicBezTo>
                  <a:pt x="211" y="630"/>
                  <a:pt x="211" y="630"/>
                  <a:pt x="211" y="630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9" y="655"/>
                  <a:pt x="239" y="655"/>
                  <a:pt x="239" y="655"/>
                </a:cubicBezTo>
                <a:cubicBezTo>
                  <a:pt x="239" y="656"/>
                  <a:pt x="239" y="656"/>
                  <a:pt x="239" y="656"/>
                </a:cubicBezTo>
                <a:cubicBezTo>
                  <a:pt x="242" y="681"/>
                  <a:pt x="242" y="681"/>
                  <a:pt x="242" y="681"/>
                </a:cubicBezTo>
                <a:cubicBezTo>
                  <a:pt x="248" y="686"/>
                  <a:pt x="248" y="686"/>
                  <a:pt x="248" y="686"/>
                </a:cubicBezTo>
                <a:cubicBezTo>
                  <a:pt x="269" y="680"/>
                  <a:pt x="269" y="680"/>
                  <a:pt x="269" y="680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300" y="702"/>
                  <a:pt x="300" y="702"/>
                  <a:pt x="300" y="702"/>
                </a:cubicBezTo>
                <a:cubicBezTo>
                  <a:pt x="309" y="716"/>
                  <a:pt x="309" y="716"/>
                  <a:pt x="309" y="716"/>
                </a:cubicBezTo>
                <a:cubicBezTo>
                  <a:pt x="312" y="717"/>
                  <a:pt x="312" y="717"/>
                  <a:pt x="312" y="717"/>
                </a:cubicBezTo>
                <a:cubicBezTo>
                  <a:pt x="319" y="732"/>
                  <a:pt x="319" y="732"/>
                  <a:pt x="319" y="732"/>
                </a:cubicBezTo>
                <a:cubicBezTo>
                  <a:pt x="335" y="744"/>
                  <a:pt x="335" y="744"/>
                  <a:pt x="335" y="744"/>
                </a:cubicBezTo>
                <a:cubicBezTo>
                  <a:pt x="337" y="748"/>
                  <a:pt x="342" y="748"/>
                  <a:pt x="347" y="748"/>
                </a:cubicBezTo>
                <a:cubicBezTo>
                  <a:pt x="353" y="749"/>
                  <a:pt x="353" y="749"/>
                  <a:pt x="353" y="749"/>
                </a:cubicBezTo>
                <a:cubicBezTo>
                  <a:pt x="362" y="744"/>
                  <a:pt x="362" y="744"/>
                  <a:pt x="362" y="744"/>
                </a:cubicBezTo>
                <a:cubicBezTo>
                  <a:pt x="370" y="741"/>
                  <a:pt x="377" y="738"/>
                  <a:pt x="385" y="737"/>
                </a:cubicBezTo>
                <a:cubicBezTo>
                  <a:pt x="392" y="734"/>
                  <a:pt x="392" y="734"/>
                  <a:pt x="392" y="734"/>
                </a:cubicBezTo>
                <a:cubicBezTo>
                  <a:pt x="407" y="733"/>
                  <a:pt x="407" y="733"/>
                  <a:pt x="407" y="733"/>
                </a:cubicBezTo>
                <a:cubicBezTo>
                  <a:pt x="412" y="733"/>
                  <a:pt x="414" y="734"/>
                  <a:pt x="417" y="737"/>
                </a:cubicBezTo>
                <a:cubicBezTo>
                  <a:pt x="438" y="723"/>
                  <a:pt x="438" y="723"/>
                  <a:pt x="438" y="723"/>
                </a:cubicBezTo>
                <a:cubicBezTo>
                  <a:pt x="440" y="723"/>
                  <a:pt x="440" y="723"/>
                  <a:pt x="440" y="723"/>
                </a:cubicBezTo>
                <a:cubicBezTo>
                  <a:pt x="442" y="724"/>
                  <a:pt x="442" y="724"/>
                  <a:pt x="442" y="724"/>
                </a:cubicBezTo>
                <a:cubicBezTo>
                  <a:pt x="443" y="723"/>
                  <a:pt x="443" y="723"/>
                  <a:pt x="443" y="723"/>
                </a:cubicBezTo>
                <a:cubicBezTo>
                  <a:pt x="446" y="725"/>
                  <a:pt x="446" y="725"/>
                  <a:pt x="446" y="725"/>
                </a:cubicBezTo>
                <a:cubicBezTo>
                  <a:pt x="454" y="735"/>
                  <a:pt x="458" y="743"/>
                  <a:pt x="458" y="748"/>
                </a:cubicBezTo>
                <a:cubicBezTo>
                  <a:pt x="468" y="763"/>
                  <a:pt x="468" y="763"/>
                  <a:pt x="468" y="763"/>
                </a:cubicBezTo>
                <a:cubicBezTo>
                  <a:pt x="475" y="766"/>
                  <a:pt x="475" y="766"/>
                  <a:pt x="475" y="766"/>
                </a:cubicBezTo>
                <a:cubicBezTo>
                  <a:pt x="476" y="766"/>
                  <a:pt x="476" y="766"/>
                  <a:pt x="476" y="766"/>
                </a:cubicBezTo>
                <a:cubicBezTo>
                  <a:pt x="477" y="766"/>
                  <a:pt x="477" y="766"/>
                  <a:pt x="477" y="766"/>
                </a:cubicBezTo>
                <a:cubicBezTo>
                  <a:pt x="475" y="763"/>
                  <a:pt x="475" y="763"/>
                  <a:pt x="475" y="763"/>
                </a:cubicBezTo>
                <a:cubicBezTo>
                  <a:pt x="474" y="758"/>
                  <a:pt x="474" y="755"/>
                  <a:pt x="475" y="753"/>
                </a:cubicBezTo>
                <a:cubicBezTo>
                  <a:pt x="477" y="750"/>
                  <a:pt x="481" y="748"/>
                  <a:pt x="488" y="748"/>
                </a:cubicBezTo>
                <a:cubicBezTo>
                  <a:pt x="527" y="747"/>
                  <a:pt x="527" y="747"/>
                  <a:pt x="527" y="747"/>
                </a:cubicBezTo>
                <a:cubicBezTo>
                  <a:pt x="528" y="746"/>
                  <a:pt x="528" y="746"/>
                  <a:pt x="528" y="746"/>
                </a:cubicBezTo>
                <a:cubicBezTo>
                  <a:pt x="530" y="746"/>
                  <a:pt x="530" y="746"/>
                  <a:pt x="530" y="746"/>
                </a:cubicBezTo>
                <a:cubicBezTo>
                  <a:pt x="530" y="748"/>
                  <a:pt x="530" y="748"/>
                  <a:pt x="530" y="748"/>
                </a:cubicBezTo>
                <a:cubicBezTo>
                  <a:pt x="532" y="748"/>
                  <a:pt x="532" y="748"/>
                  <a:pt x="532" y="748"/>
                </a:cubicBezTo>
                <a:cubicBezTo>
                  <a:pt x="544" y="770"/>
                  <a:pt x="544" y="770"/>
                  <a:pt x="544" y="770"/>
                </a:cubicBezTo>
                <a:cubicBezTo>
                  <a:pt x="543" y="781"/>
                  <a:pt x="543" y="781"/>
                  <a:pt x="543" y="781"/>
                </a:cubicBezTo>
                <a:cubicBezTo>
                  <a:pt x="542" y="781"/>
                  <a:pt x="542" y="781"/>
                  <a:pt x="542" y="781"/>
                </a:cubicBezTo>
                <a:cubicBezTo>
                  <a:pt x="556" y="785"/>
                  <a:pt x="556" y="785"/>
                  <a:pt x="556" y="785"/>
                </a:cubicBezTo>
                <a:cubicBezTo>
                  <a:pt x="557" y="785"/>
                  <a:pt x="557" y="785"/>
                  <a:pt x="557" y="785"/>
                </a:cubicBezTo>
                <a:cubicBezTo>
                  <a:pt x="556" y="781"/>
                  <a:pt x="556" y="779"/>
                  <a:pt x="559" y="777"/>
                </a:cubicBezTo>
                <a:cubicBezTo>
                  <a:pt x="564" y="776"/>
                  <a:pt x="564" y="776"/>
                  <a:pt x="564" y="776"/>
                </a:cubicBezTo>
                <a:cubicBezTo>
                  <a:pt x="599" y="800"/>
                  <a:pt x="599" y="800"/>
                  <a:pt x="599" y="800"/>
                </a:cubicBezTo>
                <a:cubicBezTo>
                  <a:pt x="602" y="804"/>
                  <a:pt x="604" y="808"/>
                  <a:pt x="605" y="813"/>
                </a:cubicBezTo>
                <a:cubicBezTo>
                  <a:pt x="606" y="828"/>
                  <a:pt x="606" y="828"/>
                  <a:pt x="606" y="828"/>
                </a:cubicBezTo>
                <a:cubicBezTo>
                  <a:pt x="618" y="830"/>
                  <a:pt x="618" y="830"/>
                  <a:pt x="618" y="830"/>
                </a:cubicBezTo>
                <a:cubicBezTo>
                  <a:pt x="625" y="817"/>
                  <a:pt x="625" y="817"/>
                  <a:pt x="625" y="817"/>
                </a:cubicBezTo>
                <a:cubicBezTo>
                  <a:pt x="622" y="811"/>
                  <a:pt x="620" y="805"/>
                  <a:pt x="621" y="800"/>
                </a:cubicBezTo>
                <a:cubicBezTo>
                  <a:pt x="622" y="796"/>
                  <a:pt x="623" y="793"/>
                  <a:pt x="627" y="791"/>
                </a:cubicBezTo>
                <a:cubicBezTo>
                  <a:pt x="630" y="788"/>
                  <a:pt x="630" y="788"/>
                  <a:pt x="630" y="788"/>
                </a:cubicBezTo>
                <a:cubicBezTo>
                  <a:pt x="630" y="786"/>
                  <a:pt x="631" y="785"/>
                  <a:pt x="633" y="784"/>
                </a:cubicBezTo>
                <a:cubicBezTo>
                  <a:pt x="643" y="785"/>
                  <a:pt x="643" y="785"/>
                  <a:pt x="643" y="785"/>
                </a:cubicBezTo>
                <a:cubicBezTo>
                  <a:pt x="648" y="788"/>
                  <a:pt x="652" y="798"/>
                  <a:pt x="655" y="816"/>
                </a:cubicBezTo>
                <a:cubicBezTo>
                  <a:pt x="655" y="818"/>
                  <a:pt x="655" y="818"/>
                  <a:pt x="655" y="818"/>
                </a:cubicBezTo>
                <a:cubicBezTo>
                  <a:pt x="657" y="819"/>
                  <a:pt x="657" y="819"/>
                  <a:pt x="657" y="819"/>
                </a:cubicBezTo>
                <a:cubicBezTo>
                  <a:pt x="658" y="824"/>
                  <a:pt x="664" y="827"/>
                  <a:pt x="674" y="830"/>
                </a:cubicBezTo>
                <a:cubicBezTo>
                  <a:pt x="675" y="830"/>
                  <a:pt x="675" y="830"/>
                  <a:pt x="675" y="830"/>
                </a:cubicBezTo>
                <a:cubicBezTo>
                  <a:pt x="676" y="831"/>
                  <a:pt x="676" y="831"/>
                  <a:pt x="676" y="831"/>
                </a:cubicBezTo>
                <a:cubicBezTo>
                  <a:pt x="709" y="866"/>
                  <a:pt x="709" y="866"/>
                  <a:pt x="709" y="866"/>
                </a:cubicBezTo>
                <a:cubicBezTo>
                  <a:pt x="709" y="866"/>
                  <a:pt x="709" y="866"/>
                  <a:pt x="709" y="866"/>
                </a:cubicBezTo>
                <a:cubicBezTo>
                  <a:pt x="725" y="861"/>
                  <a:pt x="725" y="861"/>
                  <a:pt x="725" y="861"/>
                </a:cubicBezTo>
                <a:cubicBezTo>
                  <a:pt x="723" y="855"/>
                  <a:pt x="723" y="855"/>
                  <a:pt x="723" y="855"/>
                </a:cubicBezTo>
                <a:cubicBezTo>
                  <a:pt x="719" y="850"/>
                  <a:pt x="718" y="845"/>
                  <a:pt x="718" y="842"/>
                </a:cubicBezTo>
                <a:cubicBezTo>
                  <a:pt x="718" y="834"/>
                  <a:pt x="723" y="827"/>
                  <a:pt x="734" y="819"/>
                </a:cubicBezTo>
                <a:cubicBezTo>
                  <a:pt x="752" y="804"/>
                  <a:pt x="752" y="804"/>
                  <a:pt x="752" y="804"/>
                </a:cubicBezTo>
                <a:cubicBezTo>
                  <a:pt x="773" y="818"/>
                  <a:pt x="773" y="818"/>
                  <a:pt x="773" y="818"/>
                </a:cubicBezTo>
                <a:cubicBezTo>
                  <a:pt x="777" y="818"/>
                  <a:pt x="777" y="818"/>
                  <a:pt x="777" y="818"/>
                </a:cubicBezTo>
                <a:cubicBezTo>
                  <a:pt x="781" y="795"/>
                  <a:pt x="781" y="795"/>
                  <a:pt x="781" y="795"/>
                </a:cubicBezTo>
                <a:cubicBezTo>
                  <a:pt x="781" y="791"/>
                  <a:pt x="781" y="791"/>
                  <a:pt x="781" y="791"/>
                </a:cubicBezTo>
                <a:cubicBezTo>
                  <a:pt x="785" y="790"/>
                  <a:pt x="785" y="790"/>
                  <a:pt x="785" y="790"/>
                </a:cubicBezTo>
                <a:cubicBezTo>
                  <a:pt x="802" y="792"/>
                  <a:pt x="802" y="792"/>
                  <a:pt x="802" y="792"/>
                </a:cubicBezTo>
                <a:cubicBezTo>
                  <a:pt x="806" y="795"/>
                  <a:pt x="808" y="798"/>
                  <a:pt x="808" y="804"/>
                </a:cubicBezTo>
                <a:cubicBezTo>
                  <a:pt x="808" y="808"/>
                  <a:pt x="804" y="813"/>
                  <a:pt x="801" y="817"/>
                </a:cubicBezTo>
                <a:cubicBezTo>
                  <a:pt x="804" y="819"/>
                  <a:pt x="804" y="819"/>
                  <a:pt x="804" y="819"/>
                </a:cubicBezTo>
                <a:cubicBezTo>
                  <a:pt x="815" y="825"/>
                  <a:pt x="823" y="829"/>
                  <a:pt x="830" y="830"/>
                </a:cubicBezTo>
                <a:cubicBezTo>
                  <a:pt x="831" y="830"/>
                  <a:pt x="831" y="830"/>
                  <a:pt x="831" y="830"/>
                </a:cubicBezTo>
                <a:cubicBezTo>
                  <a:pt x="831" y="830"/>
                  <a:pt x="831" y="830"/>
                  <a:pt x="831" y="830"/>
                </a:cubicBezTo>
                <a:cubicBezTo>
                  <a:pt x="845" y="837"/>
                  <a:pt x="845" y="837"/>
                  <a:pt x="845" y="837"/>
                </a:cubicBezTo>
                <a:cubicBezTo>
                  <a:pt x="855" y="836"/>
                  <a:pt x="855" y="836"/>
                  <a:pt x="855" y="836"/>
                </a:cubicBezTo>
                <a:cubicBezTo>
                  <a:pt x="839" y="759"/>
                  <a:pt x="839" y="759"/>
                  <a:pt x="839" y="759"/>
                </a:cubicBezTo>
                <a:cubicBezTo>
                  <a:pt x="829" y="753"/>
                  <a:pt x="819" y="740"/>
                  <a:pt x="810" y="725"/>
                </a:cubicBezTo>
                <a:cubicBezTo>
                  <a:pt x="802" y="713"/>
                  <a:pt x="807" y="695"/>
                  <a:pt x="823" y="674"/>
                </a:cubicBezTo>
                <a:cubicBezTo>
                  <a:pt x="833" y="663"/>
                  <a:pt x="845" y="653"/>
                  <a:pt x="857" y="642"/>
                </a:cubicBezTo>
                <a:cubicBezTo>
                  <a:pt x="857" y="642"/>
                  <a:pt x="857" y="642"/>
                  <a:pt x="857" y="642"/>
                </a:cubicBezTo>
                <a:cubicBezTo>
                  <a:pt x="858" y="640"/>
                  <a:pt x="858" y="640"/>
                  <a:pt x="858" y="640"/>
                </a:cubicBezTo>
                <a:cubicBezTo>
                  <a:pt x="873" y="640"/>
                  <a:pt x="873" y="640"/>
                  <a:pt x="873" y="640"/>
                </a:cubicBezTo>
                <a:cubicBezTo>
                  <a:pt x="874" y="642"/>
                  <a:pt x="874" y="642"/>
                  <a:pt x="874" y="642"/>
                </a:cubicBezTo>
                <a:cubicBezTo>
                  <a:pt x="887" y="647"/>
                  <a:pt x="887" y="647"/>
                  <a:pt x="887" y="647"/>
                </a:cubicBezTo>
                <a:cubicBezTo>
                  <a:pt x="913" y="647"/>
                  <a:pt x="913" y="647"/>
                  <a:pt x="913" y="647"/>
                </a:cubicBezTo>
                <a:cubicBezTo>
                  <a:pt x="924" y="642"/>
                  <a:pt x="933" y="626"/>
                  <a:pt x="944" y="601"/>
                </a:cubicBezTo>
                <a:cubicBezTo>
                  <a:pt x="950" y="586"/>
                  <a:pt x="950" y="556"/>
                  <a:pt x="946" y="508"/>
                </a:cubicBezTo>
                <a:close/>
              </a:path>
            </a:pathLst>
          </a:custGeom>
          <a:solidFill>
            <a:srgbClr val="9DC3E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320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39" name="Freeform 30"/>
          <p:cNvSpPr>
            <a:spLocks/>
          </p:cNvSpPr>
          <p:nvPr/>
        </p:nvSpPr>
        <p:spPr bwMode="auto">
          <a:xfrm>
            <a:off x="6485384" y="5084746"/>
            <a:ext cx="913692" cy="634386"/>
          </a:xfrm>
          <a:custGeom>
            <a:avLst/>
            <a:gdLst>
              <a:gd name="T0" fmla="*/ 2147483646 w 573"/>
              <a:gd name="T1" fmla="*/ 2147483646 h 361"/>
              <a:gd name="T2" fmla="*/ 2147483646 w 573"/>
              <a:gd name="T3" fmla="*/ 2147483646 h 361"/>
              <a:gd name="T4" fmla="*/ 2147483646 w 573"/>
              <a:gd name="T5" fmla="*/ 2147483646 h 361"/>
              <a:gd name="T6" fmla="*/ 2147483646 w 573"/>
              <a:gd name="T7" fmla="*/ 2147483646 h 361"/>
              <a:gd name="T8" fmla="*/ 2147483646 w 573"/>
              <a:gd name="T9" fmla="*/ 2147483646 h 361"/>
              <a:gd name="T10" fmla="*/ 2147483646 w 573"/>
              <a:gd name="T11" fmla="*/ 1776698668 h 361"/>
              <a:gd name="T12" fmla="*/ 2147483646 w 573"/>
              <a:gd name="T13" fmla="*/ 2147483646 h 361"/>
              <a:gd name="T14" fmla="*/ 2147483646 w 573"/>
              <a:gd name="T15" fmla="*/ 2147483646 h 361"/>
              <a:gd name="T16" fmla="*/ 2147483646 w 573"/>
              <a:gd name="T17" fmla="*/ 2147483646 h 361"/>
              <a:gd name="T18" fmla="*/ 2147483646 w 573"/>
              <a:gd name="T19" fmla="*/ 2147483646 h 361"/>
              <a:gd name="T20" fmla="*/ 2147483646 w 573"/>
              <a:gd name="T21" fmla="*/ 2147483646 h 361"/>
              <a:gd name="T22" fmla="*/ 2147483646 w 573"/>
              <a:gd name="T23" fmla="*/ 2147483646 h 361"/>
              <a:gd name="T24" fmla="*/ 2147483646 w 573"/>
              <a:gd name="T25" fmla="*/ 2147483646 h 361"/>
              <a:gd name="T26" fmla="*/ 2147483646 w 573"/>
              <a:gd name="T27" fmla="*/ 2147483646 h 361"/>
              <a:gd name="T28" fmla="*/ 0 w 573"/>
              <a:gd name="T29" fmla="*/ 2147483646 h 361"/>
              <a:gd name="T30" fmla="*/ 2147483646 w 573"/>
              <a:gd name="T31" fmla="*/ 2147483646 h 361"/>
              <a:gd name="T32" fmla="*/ 2147483646 w 573"/>
              <a:gd name="T33" fmla="*/ 2147483646 h 361"/>
              <a:gd name="T34" fmla="*/ 2147483646 w 573"/>
              <a:gd name="T35" fmla="*/ 2147483646 h 361"/>
              <a:gd name="T36" fmla="*/ 2147483646 w 573"/>
              <a:gd name="T37" fmla="*/ 2147483646 h 361"/>
              <a:gd name="T38" fmla="*/ 2147483646 w 573"/>
              <a:gd name="T39" fmla="*/ 2147483646 h 361"/>
              <a:gd name="T40" fmla="*/ 2147483646 w 573"/>
              <a:gd name="T41" fmla="*/ 2147483646 h 361"/>
              <a:gd name="T42" fmla="*/ 2147483646 w 573"/>
              <a:gd name="T43" fmla="*/ 2147483646 h 361"/>
              <a:gd name="T44" fmla="*/ 2147483646 w 573"/>
              <a:gd name="T45" fmla="*/ 2147483646 h 361"/>
              <a:gd name="T46" fmla="*/ 2147483646 w 573"/>
              <a:gd name="T47" fmla="*/ 2147483646 h 361"/>
              <a:gd name="T48" fmla="*/ 2147483646 w 573"/>
              <a:gd name="T49" fmla="*/ 2147483646 h 361"/>
              <a:gd name="T50" fmla="*/ 2147483646 w 573"/>
              <a:gd name="T51" fmla="*/ 2147483646 h 361"/>
              <a:gd name="T52" fmla="*/ 2147483646 w 573"/>
              <a:gd name="T53" fmla="*/ 2147483646 h 361"/>
              <a:gd name="T54" fmla="*/ 2147483646 w 573"/>
              <a:gd name="T55" fmla="*/ 2147483646 h 361"/>
              <a:gd name="T56" fmla="*/ 2147483646 w 573"/>
              <a:gd name="T57" fmla="*/ 2147483646 h 361"/>
              <a:gd name="T58" fmla="*/ 2147483646 w 573"/>
              <a:gd name="T59" fmla="*/ 2147483646 h 361"/>
              <a:gd name="T60" fmla="*/ 2147483646 w 573"/>
              <a:gd name="T61" fmla="*/ 2147483646 h 361"/>
              <a:gd name="T62" fmla="*/ 2147483646 w 573"/>
              <a:gd name="T63" fmla="*/ 2147483646 h 361"/>
              <a:gd name="T64" fmla="*/ 2147483646 w 573"/>
              <a:gd name="T65" fmla="*/ 2147483646 h 361"/>
              <a:gd name="T66" fmla="*/ 2147483646 w 573"/>
              <a:gd name="T67" fmla="*/ 2147483646 h 361"/>
              <a:gd name="T68" fmla="*/ 2147483646 w 573"/>
              <a:gd name="T69" fmla="*/ 2147483646 h 361"/>
              <a:gd name="T70" fmla="*/ 2147483646 w 573"/>
              <a:gd name="T71" fmla="*/ 2147483646 h 361"/>
              <a:gd name="T72" fmla="*/ 2147483646 w 573"/>
              <a:gd name="T73" fmla="*/ 2147483646 h 361"/>
              <a:gd name="T74" fmla="*/ 2147483646 w 573"/>
              <a:gd name="T75" fmla="*/ 2147483646 h 361"/>
              <a:gd name="T76" fmla="*/ 2147483646 w 573"/>
              <a:gd name="T77" fmla="*/ 2147483646 h 361"/>
              <a:gd name="T78" fmla="*/ 2147483646 w 573"/>
              <a:gd name="T79" fmla="*/ 2147483646 h 361"/>
              <a:gd name="T80" fmla="*/ 2147483646 w 573"/>
              <a:gd name="T81" fmla="*/ 2147483646 h 361"/>
              <a:gd name="T82" fmla="*/ 2147483646 w 573"/>
              <a:gd name="T83" fmla="*/ 2147483646 h 361"/>
              <a:gd name="T84" fmla="*/ 2147483646 w 573"/>
              <a:gd name="T85" fmla="*/ 2147483646 h 361"/>
              <a:gd name="T86" fmla="*/ 2147483646 w 573"/>
              <a:gd name="T87" fmla="*/ 2147483646 h 361"/>
              <a:gd name="T88" fmla="*/ 2147483646 w 573"/>
              <a:gd name="T89" fmla="*/ 2147483646 h 361"/>
              <a:gd name="T90" fmla="*/ 2147483646 w 573"/>
              <a:gd name="T91" fmla="*/ 2147483646 h 361"/>
              <a:gd name="T92" fmla="*/ 2147483646 w 573"/>
              <a:gd name="T93" fmla="*/ 2147483646 h 361"/>
              <a:gd name="T94" fmla="*/ 2147483646 w 573"/>
              <a:gd name="T95" fmla="*/ 2147483646 h 361"/>
              <a:gd name="T96" fmla="*/ 2147483646 w 573"/>
              <a:gd name="T97" fmla="*/ 2147483646 h 361"/>
              <a:gd name="T98" fmla="*/ 2147483646 w 573"/>
              <a:gd name="T99" fmla="*/ 2147483646 h 361"/>
              <a:gd name="T100" fmla="*/ 2147483646 w 573"/>
              <a:gd name="T101" fmla="*/ 2147483646 h 36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573"/>
              <a:gd name="T154" fmla="*/ 0 h 361"/>
              <a:gd name="T155" fmla="*/ 573 w 573"/>
              <a:gd name="T156" fmla="*/ 361 h 36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573" h="361">
                <a:moveTo>
                  <a:pt x="525" y="11"/>
                </a:moveTo>
                <a:cubicBezTo>
                  <a:pt x="523" y="12"/>
                  <a:pt x="523" y="12"/>
                  <a:pt x="523" y="12"/>
                </a:cubicBezTo>
                <a:cubicBezTo>
                  <a:pt x="523" y="18"/>
                  <a:pt x="520" y="21"/>
                  <a:pt x="514" y="21"/>
                </a:cubicBezTo>
                <a:cubicBezTo>
                  <a:pt x="473" y="16"/>
                  <a:pt x="473" y="16"/>
                  <a:pt x="473" y="16"/>
                </a:cubicBezTo>
                <a:cubicBezTo>
                  <a:pt x="445" y="11"/>
                  <a:pt x="427" y="0"/>
                  <a:pt x="416" y="2"/>
                </a:cubicBezTo>
                <a:cubicBezTo>
                  <a:pt x="396" y="4"/>
                  <a:pt x="358" y="57"/>
                  <a:pt x="358" y="57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60" y="82"/>
                  <a:pt x="360" y="82"/>
                  <a:pt x="360" y="82"/>
                </a:cubicBezTo>
                <a:cubicBezTo>
                  <a:pt x="355" y="83"/>
                  <a:pt x="355" y="83"/>
                  <a:pt x="355" y="83"/>
                </a:cubicBezTo>
                <a:cubicBezTo>
                  <a:pt x="310" y="89"/>
                  <a:pt x="285" y="85"/>
                  <a:pt x="282" y="70"/>
                </a:cubicBezTo>
                <a:cubicBezTo>
                  <a:pt x="277" y="5"/>
                  <a:pt x="277" y="5"/>
                  <a:pt x="277" y="5"/>
                </a:cubicBezTo>
                <a:cubicBezTo>
                  <a:pt x="224" y="2"/>
                  <a:pt x="224" y="2"/>
                  <a:pt x="224" y="2"/>
                </a:cubicBezTo>
                <a:cubicBezTo>
                  <a:pt x="202" y="48"/>
                  <a:pt x="202" y="48"/>
                  <a:pt x="202" y="48"/>
                </a:cubicBezTo>
                <a:cubicBezTo>
                  <a:pt x="200" y="28"/>
                  <a:pt x="200" y="28"/>
                  <a:pt x="200" y="28"/>
                </a:cubicBezTo>
                <a:cubicBezTo>
                  <a:pt x="199" y="12"/>
                  <a:pt x="196" y="3"/>
                  <a:pt x="192" y="1"/>
                </a:cubicBezTo>
                <a:cubicBezTo>
                  <a:pt x="169" y="12"/>
                  <a:pt x="169" y="12"/>
                  <a:pt x="169" y="12"/>
                </a:cubicBezTo>
                <a:cubicBezTo>
                  <a:pt x="159" y="26"/>
                  <a:pt x="159" y="26"/>
                  <a:pt x="159" y="26"/>
                </a:cubicBezTo>
                <a:cubicBezTo>
                  <a:pt x="158" y="27"/>
                  <a:pt x="158" y="27"/>
                  <a:pt x="158" y="27"/>
                </a:cubicBezTo>
                <a:cubicBezTo>
                  <a:pt x="157" y="27"/>
                  <a:pt x="157" y="27"/>
                  <a:pt x="157" y="27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12" y="53"/>
                  <a:pt x="92" y="73"/>
                  <a:pt x="74" y="95"/>
                </a:cubicBezTo>
                <a:cubicBezTo>
                  <a:pt x="18" y="171"/>
                  <a:pt x="18" y="171"/>
                  <a:pt x="18" y="171"/>
                </a:cubicBezTo>
                <a:cubicBezTo>
                  <a:pt x="30" y="197"/>
                  <a:pt x="30" y="197"/>
                  <a:pt x="30" y="197"/>
                </a:cubicBezTo>
                <a:cubicBezTo>
                  <a:pt x="30" y="201"/>
                  <a:pt x="30" y="201"/>
                  <a:pt x="30" y="201"/>
                </a:cubicBezTo>
                <a:cubicBezTo>
                  <a:pt x="30" y="201"/>
                  <a:pt x="30" y="201"/>
                  <a:pt x="30" y="201"/>
                </a:cubicBezTo>
                <a:cubicBezTo>
                  <a:pt x="29" y="202"/>
                  <a:pt x="29" y="202"/>
                  <a:pt x="29" y="202"/>
                </a:cubicBezTo>
                <a:cubicBezTo>
                  <a:pt x="25" y="209"/>
                  <a:pt x="27" y="218"/>
                  <a:pt x="33" y="229"/>
                </a:cubicBezTo>
                <a:cubicBezTo>
                  <a:pt x="40" y="242"/>
                  <a:pt x="46" y="257"/>
                  <a:pt x="46" y="274"/>
                </a:cubicBezTo>
                <a:cubicBezTo>
                  <a:pt x="46" y="277"/>
                  <a:pt x="46" y="277"/>
                  <a:pt x="46" y="277"/>
                </a:cubicBezTo>
                <a:cubicBezTo>
                  <a:pt x="0" y="304"/>
                  <a:pt x="0" y="304"/>
                  <a:pt x="0" y="304"/>
                </a:cubicBezTo>
                <a:cubicBezTo>
                  <a:pt x="0" y="314"/>
                  <a:pt x="0" y="314"/>
                  <a:pt x="0" y="31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4" y="325"/>
                  <a:pt x="25" y="327"/>
                  <a:pt x="25" y="328"/>
                </a:cubicBezTo>
                <a:cubicBezTo>
                  <a:pt x="25" y="330"/>
                  <a:pt x="25" y="330"/>
                  <a:pt x="25" y="330"/>
                </a:cubicBezTo>
                <a:cubicBezTo>
                  <a:pt x="24" y="335"/>
                  <a:pt x="32" y="343"/>
                  <a:pt x="48" y="350"/>
                </a:cubicBezTo>
                <a:cubicBezTo>
                  <a:pt x="87" y="361"/>
                  <a:pt x="87" y="361"/>
                  <a:pt x="87" y="361"/>
                </a:cubicBezTo>
                <a:cubicBezTo>
                  <a:pt x="99" y="353"/>
                  <a:pt x="99" y="353"/>
                  <a:pt x="99" y="353"/>
                </a:cubicBezTo>
                <a:cubicBezTo>
                  <a:pt x="111" y="335"/>
                  <a:pt x="111" y="335"/>
                  <a:pt x="111" y="335"/>
                </a:cubicBezTo>
                <a:cubicBezTo>
                  <a:pt x="122" y="305"/>
                  <a:pt x="122" y="305"/>
                  <a:pt x="122" y="305"/>
                </a:cubicBezTo>
                <a:cubicBezTo>
                  <a:pt x="152" y="316"/>
                  <a:pt x="152" y="316"/>
                  <a:pt x="152" y="316"/>
                </a:cubicBezTo>
                <a:cubicBezTo>
                  <a:pt x="157" y="319"/>
                  <a:pt x="157" y="319"/>
                  <a:pt x="157" y="319"/>
                </a:cubicBezTo>
                <a:cubicBezTo>
                  <a:pt x="157" y="321"/>
                  <a:pt x="157" y="321"/>
                  <a:pt x="157" y="321"/>
                </a:cubicBezTo>
                <a:cubicBezTo>
                  <a:pt x="157" y="321"/>
                  <a:pt x="157" y="321"/>
                  <a:pt x="157" y="321"/>
                </a:cubicBezTo>
                <a:cubicBezTo>
                  <a:pt x="157" y="323"/>
                  <a:pt x="157" y="323"/>
                  <a:pt x="157" y="323"/>
                </a:cubicBezTo>
                <a:cubicBezTo>
                  <a:pt x="151" y="335"/>
                  <a:pt x="154" y="344"/>
                  <a:pt x="164" y="349"/>
                </a:cubicBezTo>
                <a:cubicBezTo>
                  <a:pt x="198" y="350"/>
                  <a:pt x="198" y="350"/>
                  <a:pt x="198" y="350"/>
                </a:cubicBezTo>
                <a:cubicBezTo>
                  <a:pt x="209" y="348"/>
                  <a:pt x="219" y="344"/>
                  <a:pt x="225" y="338"/>
                </a:cubicBezTo>
                <a:cubicBezTo>
                  <a:pt x="229" y="333"/>
                  <a:pt x="236" y="332"/>
                  <a:pt x="245" y="333"/>
                </a:cubicBezTo>
                <a:cubicBezTo>
                  <a:pt x="257" y="335"/>
                  <a:pt x="267" y="339"/>
                  <a:pt x="275" y="349"/>
                </a:cubicBezTo>
                <a:cubicBezTo>
                  <a:pt x="282" y="331"/>
                  <a:pt x="282" y="331"/>
                  <a:pt x="282" y="331"/>
                </a:cubicBezTo>
                <a:cubicBezTo>
                  <a:pt x="284" y="328"/>
                  <a:pt x="284" y="328"/>
                  <a:pt x="284" y="328"/>
                </a:cubicBezTo>
                <a:cubicBezTo>
                  <a:pt x="285" y="328"/>
                  <a:pt x="285" y="328"/>
                  <a:pt x="285" y="328"/>
                </a:cubicBezTo>
                <a:cubicBezTo>
                  <a:pt x="291" y="325"/>
                  <a:pt x="294" y="319"/>
                  <a:pt x="298" y="312"/>
                </a:cubicBezTo>
                <a:cubicBezTo>
                  <a:pt x="301" y="305"/>
                  <a:pt x="306" y="297"/>
                  <a:pt x="315" y="292"/>
                </a:cubicBezTo>
                <a:cubicBezTo>
                  <a:pt x="330" y="283"/>
                  <a:pt x="330" y="283"/>
                  <a:pt x="330" y="283"/>
                </a:cubicBezTo>
                <a:cubicBezTo>
                  <a:pt x="331" y="282"/>
                  <a:pt x="331" y="282"/>
                  <a:pt x="331" y="282"/>
                </a:cubicBezTo>
                <a:cubicBezTo>
                  <a:pt x="332" y="283"/>
                  <a:pt x="332" y="283"/>
                  <a:pt x="332" y="283"/>
                </a:cubicBezTo>
                <a:cubicBezTo>
                  <a:pt x="333" y="283"/>
                  <a:pt x="333" y="283"/>
                  <a:pt x="333" y="283"/>
                </a:cubicBezTo>
                <a:cubicBezTo>
                  <a:pt x="341" y="286"/>
                  <a:pt x="341" y="286"/>
                  <a:pt x="341" y="286"/>
                </a:cubicBezTo>
                <a:cubicBezTo>
                  <a:pt x="341" y="286"/>
                  <a:pt x="341" y="286"/>
                  <a:pt x="341" y="286"/>
                </a:cubicBezTo>
                <a:cubicBezTo>
                  <a:pt x="343" y="287"/>
                  <a:pt x="343" y="287"/>
                  <a:pt x="343" y="287"/>
                </a:cubicBezTo>
                <a:cubicBezTo>
                  <a:pt x="355" y="234"/>
                  <a:pt x="355" y="234"/>
                  <a:pt x="355" y="234"/>
                </a:cubicBezTo>
                <a:cubicBezTo>
                  <a:pt x="355" y="233"/>
                  <a:pt x="355" y="233"/>
                  <a:pt x="355" y="233"/>
                </a:cubicBezTo>
                <a:cubicBezTo>
                  <a:pt x="372" y="230"/>
                  <a:pt x="372" y="230"/>
                  <a:pt x="372" y="230"/>
                </a:cubicBezTo>
                <a:cubicBezTo>
                  <a:pt x="389" y="218"/>
                  <a:pt x="397" y="209"/>
                  <a:pt x="396" y="200"/>
                </a:cubicBezTo>
                <a:cubicBezTo>
                  <a:pt x="393" y="184"/>
                  <a:pt x="393" y="184"/>
                  <a:pt x="393" y="184"/>
                </a:cubicBezTo>
                <a:cubicBezTo>
                  <a:pt x="389" y="174"/>
                  <a:pt x="389" y="166"/>
                  <a:pt x="391" y="163"/>
                </a:cubicBezTo>
                <a:cubicBezTo>
                  <a:pt x="394" y="160"/>
                  <a:pt x="396" y="159"/>
                  <a:pt x="399" y="159"/>
                </a:cubicBezTo>
                <a:cubicBezTo>
                  <a:pt x="407" y="159"/>
                  <a:pt x="415" y="161"/>
                  <a:pt x="424" y="165"/>
                </a:cubicBezTo>
                <a:cubicBezTo>
                  <a:pt x="426" y="148"/>
                  <a:pt x="426" y="148"/>
                  <a:pt x="426" y="148"/>
                </a:cubicBezTo>
                <a:cubicBezTo>
                  <a:pt x="426" y="146"/>
                  <a:pt x="426" y="146"/>
                  <a:pt x="426" y="146"/>
                </a:cubicBezTo>
                <a:cubicBezTo>
                  <a:pt x="427" y="145"/>
                  <a:pt x="427" y="145"/>
                  <a:pt x="427" y="145"/>
                </a:cubicBezTo>
                <a:cubicBezTo>
                  <a:pt x="445" y="137"/>
                  <a:pt x="445" y="137"/>
                  <a:pt x="445" y="137"/>
                </a:cubicBezTo>
                <a:cubicBezTo>
                  <a:pt x="447" y="127"/>
                  <a:pt x="447" y="127"/>
                  <a:pt x="447" y="127"/>
                </a:cubicBezTo>
                <a:cubicBezTo>
                  <a:pt x="436" y="127"/>
                  <a:pt x="436" y="127"/>
                  <a:pt x="436" y="127"/>
                </a:cubicBezTo>
                <a:cubicBezTo>
                  <a:pt x="434" y="126"/>
                  <a:pt x="434" y="126"/>
                  <a:pt x="434" y="126"/>
                </a:cubicBezTo>
                <a:cubicBezTo>
                  <a:pt x="435" y="121"/>
                  <a:pt x="435" y="121"/>
                  <a:pt x="435" y="121"/>
                </a:cubicBezTo>
                <a:cubicBezTo>
                  <a:pt x="435" y="118"/>
                  <a:pt x="435" y="118"/>
                  <a:pt x="435" y="118"/>
                </a:cubicBezTo>
                <a:cubicBezTo>
                  <a:pt x="436" y="116"/>
                  <a:pt x="436" y="116"/>
                  <a:pt x="436" y="116"/>
                </a:cubicBezTo>
                <a:cubicBezTo>
                  <a:pt x="439" y="116"/>
                  <a:pt x="439" y="116"/>
                  <a:pt x="439" y="116"/>
                </a:cubicBezTo>
                <a:cubicBezTo>
                  <a:pt x="442" y="116"/>
                  <a:pt x="442" y="116"/>
                  <a:pt x="442" y="116"/>
                </a:cubicBezTo>
                <a:cubicBezTo>
                  <a:pt x="449" y="116"/>
                  <a:pt x="457" y="111"/>
                  <a:pt x="467" y="103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5" y="56"/>
                  <a:pt x="535" y="56"/>
                  <a:pt x="535" y="56"/>
                </a:cubicBezTo>
                <a:cubicBezTo>
                  <a:pt x="557" y="65"/>
                  <a:pt x="557" y="65"/>
                  <a:pt x="557" y="65"/>
                </a:cubicBezTo>
                <a:cubicBezTo>
                  <a:pt x="565" y="64"/>
                  <a:pt x="565" y="64"/>
                  <a:pt x="565" y="64"/>
                </a:cubicBezTo>
                <a:cubicBezTo>
                  <a:pt x="560" y="42"/>
                  <a:pt x="560" y="42"/>
                  <a:pt x="560" y="42"/>
                </a:cubicBezTo>
                <a:cubicBezTo>
                  <a:pt x="560" y="40"/>
                  <a:pt x="560" y="40"/>
                  <a:pt x="560" y="40"/>
                </a:cubicBezTo>
                <a:cubicBezTo>
                  <a:pt x="561" y="39"/>
                  <a:pt x="561" y="39"/>
                  <a:pt x="561" y="39"/>
                </a:cubicBezTo>
                <a:cubicBezTo>
                  <a:pt x="562" y="38"/>
                  <a:pt x="562" y="38"/>
                  <a:pt x="562" y="38"/>
                </a:cubicBezTo>
                <a:cubicBezTo>
                  <a:pt x="573" y="19"/>
                  <a:pt x="573" y="19"/>
                  <a:pt x="573" y="19"/>
                </a:cubicBezTo>
                <a:cubicBezTo>
                  <a:pt x="570" y="16"/>
                  <a:pt x="570" y="16"/>
                  <a:pt x="570" y="16"/>
                </a:cubicBezTo>
                <a:cubicBezTo>
                  <a:pt x="563" y="19"/>
                  <a:pt x="563" y="19"/>
                  <a:pt x="563" y="19"/>
                </a:cubicBezTo>
                <a:cubicBezTo>
                  <a:pt x="563" y="20"/>
                  <a:pt x="563" y="20"/>
                  <a:pt x="563" y="20"/>
                </a:cubicBezTo>
                <a:cubicBezTo>
                  <a:pt x="562" y="20"/>
                  <a:pt x="562" y="20"/>
                  <a:pt x="562" y="20"/>
                </a:cubicBezTo>
                <a:cubicBezTo>
                  <a:pt x="541" y="23"/>
                  <a:pt x="541" y="23"/>
                  <a:pt x="541" y="23"/>
                </a:cubicBezTo>
                <a:cubicBezTo>
                  <a:pt x="535" y="23"/>
                  <a:pt x="535" y="23"/>
                  <a:pt x="535" y="23"/>
                </a:cubicBezTo>
                <a:cubicBezTo>
                  <a:pt x="534" y="23"/>
                  <a:pt x="534" y="23"/>
                  <a:pt x="534" y="23"/>
                </a:cubicBezTo>
                <a:cubicBezTo>
                  <a:pt x="534" y="22"/>
                  <a:pt x="534" y="22"/>
                  <a:pt x="534" y="22"/>
                </a:cubicBezTo>
                <a:cubicBezTo>
                  <a:pt x="533" y="19"/>
                  <a:pt x="533" y="19"/>
                  <a:pt x="533" y="19"/>
                </a:cubicBezTo>
                <a:cubicBezTo>
                  <a:pt x="529" y="11"/>
                  <a:pt x="529" y="11"/>
                  <a:pt x="529" y="11"/>
                </a:cubicBezTo>
                <a:lnTo>
                  <a:pt x="525" y="11"/>
                </a:lnTo>
                <a:close/>
              </a:path>
            </a:pathLst>
          </a:custGeom>
          <a:solidFill>
            <a:srgbClr val="9DC3E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sz="320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3790496" y="841828"/>
            <a:ext cx="4540704" cy="1074057"/>
            <a:chOff x="3659868" y="841828"/>
            <a:chExt cx="4540704" cy="1074057"/>
          </a:xfrm>
        </p:grpSpPr>
        <p:sp>
          <p:nvSpPr>
            <p:cNvPr id="98" name="任意多边形 97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101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140" name="文本框 139">
            <a:extLst>
              <a:ext uri="{FF2B5EF4-FFF2-40B4-BE49-F238E27FC236}">
                <a16:creationId xmlns:a16="http://schemas.microsoft.com/office/drawing/2014/main" id="{C87484DB-8390-482D-9161-0484FB31E268}"/>
              </a:ext>
            </a:extLst>
          </p:cNvPr>
          <p:cNvSpPr txBox="1"/>
          <p:nvPr/>
        </p:nvSpPr>
        <p:spPr>
          <a:xfrm>
            <a:off x="5180555" y="1231589"/>
            <a:ext cx="286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安卓手机</a:t>
            </a:r>
            <a:endParaRPr lang="zh-CN" altLang="en-US" sz="2800" dirty="0">
              <a:solidFill>
                <a:schemeClr val="bg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141" name="图片 140" descr="C:\Users\pc\Desktop\图片\新建文件夹\2.jpg2">
            <a:extLst>
              <a:ext uri="{FF2B5EF4-FFF2-40B4-BE49-F238E27FC236}">
                <a16:creationId xmlns:a16="http://schemas.microsoft.com/office/drawing/2014/main" id="{83131B5B-DA6B-4E8F-832C-C5FFB53D39C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73902" y="2337257"/>
            <a:ext cx="1705628" cy="3032178"/>
          </a:xfrm>
          <a:prstGeom prst="rect">
            <a:avLst/>
          </a:prstGeom>
        </p:spPr>
      </p:pic>
      <p:pic>
        <p:nvPicPr>
          <p:cNvPr id="142" name="图片 141" descr="C:\Users\pc\Desktop\图片\新建文件夹\8.jpg8">
            <a:extLst>
              <a:ext uri="{FF2B5EF4-FFF2-40B4-BE49-F238E27FC236}">
                <a16:creationId xmlns:a16="http://schemas.microsoft.com/office/drawing/2014/main" id="{7D4F49D1-6D7C-44A7-B611-087614E0EA4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95177" y="2357688"/>
            <a:ext cx="1876556" cy="3335934"/>
          </a:xfrm>
          <a:prstGeom prst="rect">
            <a:avLst/>
          </a:prstGeom>
        </p:spPr>
      </p:pic>
      <p:pic>
        <p:nvPicPr>
          <p:cNvPr id="143" name="图片 142" descr="C:\Users\pc\Desktop\图片\新建文件夹\9.jpg9">
            <a:extLst>
              <a:ext uri="{FF2B5EF4-FFF2-40B4-BE49-F238E27FC236}">
                <a16:creationId xmlns:a16="http://schemas.microsoft.com/office/drawing/2014/main" id="{700F75A7-11F5-435F-8CAB-1F5FF2C8E986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315613" y="2403697"/>
            <a:ext cx="1682752" cy="299131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8078163-D29C-4823-B701-3BE6F07A0B38}"/>
              </a:ext>
            </a:extLst>
          </p:cNvPr>
          <p:cNvSpPr/>
          <p:nvPr/>
        </p:nvSpPr>
        <p:spPr>
          <a:xfrm>
            <a:off x="1409777" y="5737188"/>
            <a:ext cx="21529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7,</a:t>
            </a:r>
            <a:r>
              <a:rPr lang="zh-CN" altLang="en-US" dirty="0">
                <a:solidFill>
                  <a:srgbClr val="92D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返回到主界面，并选</a:t>
            </a:r>
            <a:r>
              <a:rPr lang="zh-CN" altLang="en-US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择</a:t>
            </a:r>
            <a:r>
              <a:rPr lang="en-US" altLang="zh-CN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Create Code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20C44472-6B6E-44DF-B914-9A17CE060349}"/>
              </a:ext>
            </a:extLst>
          </p:cNvPr>
          <p:cNvSpPr/>
          <p:nvPr/>
        </p:nvSpPr>
        <p:spPr>
          <a:xfrm>
            <a:off x="4653077" y="5430728"/>
            <a:ext cx="24900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8</a:t>
            </a:r>
            <a:r>
              <a:rPr lang="zh-CN" altLang="en-US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，跳转到浏览器，这个时候</a:t>
            </a:r>
            <a:r>
              <a:rPr lang="zh-CN" altLang="en-US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我们选中浏览器框并长</a:t>
            </a:r>
            <a:r>
              <a:rPr lang="zh-CN" altLang="en-US" dirty="0">
                <a:solidFill>
                  <a:srgbClr val="92D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按，然后复制这个网址。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44EA2A89-98F1-4CE8-888E-48F10FCA3E07}"/>
              </a:ext>
            </a:extLst>
          </p:cNvPr>
          <p:cNvSpPr/>
          <p:nvPr/>
        </p:nvSpPr>
        <p:spPr>
          <a:xfrm>
            <a:off x="8129735" y="5558895"/>
            <a:ext cx="286323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9,</a:t>
            </a:r>
            <a:r>
              <a:rPr lang="zh-CN" altLang="en-US" dirty="0">
                <a:solidFill>
                  <a:srgbClr val="00B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用谷歌浏览器打开</a:t>
            </a:r>
            <a:r>
              <a:rPr lang="zh-CN" altLang="en-US" dirty="0">
                <a:solidFill>
                  <a:srgbClr val="0070C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这个网址。</a:t>
            </a:r>
          </a:p>
        </p:txBody>
      </p:sp>
      <p:sp>
        <p:nvSpPr>
          <p:cNvPr id="144" name="右箭头 13">
            <a:extLst>
              <a:ext uri="{FF2B5EF4-FFF2-40B4-BE49-F238E27FC236}">
                <a16:creationId xmlns:a16="http://schemas.microsoft.com/office/drawing/2014/main" id="{0154B046-C89B-4A32-96FE-A27CA0042E56}"/>
              </a:ext>
            </a:extLst>
          </p:cNvPr>
          <p:cNvSpPr/>
          <p:nvPr/>
        </p:nvSpPr>
        <p:spPr>
          <a:xfrm>
            <a:off x="3797317" y="3928143"/>
            <a:ext cx="584994" cy="2870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sta" panose="02000500000000000000" charset="-122"/>
              <a:ea typeface="Calista" panose="02000500000000000000" charset="-122"/>
              <a:cs typeface="Calista" panose="02000500000000000000" charset="-122"/>
            </a:endParaRPr>
          </a:p>
        </p:txBody>
      </p:sp>
      <p:sp>
        <p:nvSpPr>
          <p:cNvPr id="145" name="右箭头 13">
            <a:extLst>
              <a:ext uri="{FF2B5EF4-FFF2-40B4-BE49-F238E27FC236}">
                <a16:creationId xmlns:a16="http://schemas.microsoft.com/office/drawing/2014/main" id="{5B5A827B-B5F5-4D7D-A5A4-8A1A893939C7}"/>
              </a:ext>
            </a:extLst>
          </p:cNvPr>
          <p:cNvSpPr/>
          <p:nvPr/>
        </p:nvSpPr>
        <p:spPr>
          <a:xfrm>
            <a:off x="7323878" y="3954486"/>
            <a:ext cx="584994" cy="2870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sta" panose="02000500000000000000" charset="-122"/>
              <a:ea typeface="Calista" panose="02000500000000000000" charset="-122"/>
              <a:cs typeface="Calista" panose="02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0942367"/>
      </p:ext>
    </p:extLst>
  </p:cSld>
  <p:clrMapOvr>
    <a:masterClrMapping/>
  </p:clrMapOvr>
  <p:transition spd="slow">
    <p:randomBar dir="vert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61"/>
          <p:cNvGrpSpPr/>
          <p:nvPr/>
        </p:nvGrpSpPr>
        <p:grpSpPr>
          <a:xfrm>
            <a:off x="2563561" y="2216662"/>
            <a:ext cx="7268636" cy="3589867"/>
            <a:chOff x="1857356" y="1500180"/>
            <a:chExt cx="5451477" cy="2692400"/>
          </a:xfrm>
          <a:solidFill>
            <a:srgbClr val="9DC3E6"/>
          </a:solidFill>
        </p:grpSpPr>
        <p:sp>
          <p:nvSpPr>
            <p:cNvPr id="3" name="Freeform 5"/>
            <p:cNvSpPr>
              <a:spLocks noChangeArrowheads="1"/>
            </p:cNvSpPr>
            <p:nvPr/>
          </p:nvSpPr>
          <p:spPr bwMode="auto">
            <a:xfrm>
              <a:off x="6810385" y="1931009"/>
              <a:ext cx="43554" cy="16962"/>
            </a:xfrm>
            <a:custGeom>
              <a:avLst/>
              <a:gdLst>
                <a:gd name="T0" fmla="*/ 44173066 w 30"/>
                <a:gd name="T1" fmla="*/ 23975790 h 12"/>
                <a:gd name="T2" fmla="*/ 20245537 w 30"/>
                <a:gd name="T3" fmla="*/ 11987895 h 12"/>
                <a:gd name="T4" fmla="*/ 9202270 w 30"/>
                <a:gd name="T5" fmla="*/ 13985170 h 12"/>
                <a:gd name="T6" fmla="*/ 5521633 w 30"/>
                <a:gd name="T7" fmla="*/ 1998689 h 12"/>
                <a:gd name="T8" fmla="*/ 20245537 w 30"/>
                <a:gd name="T9" fmla="*/ 7991929 h 12"/>
                <a:gd name="T10" fmla="*/ 33129802 w 30"/>
                <a:gd name="T11" fmla="*/ 1998689 h 12"/>
                <a:gd name="T12" fmla="*/ 55216340 w 30"/>
                <a:gd name="T13" fmla="*/ 17982547 h 12"/>
                <a:gd name="T14" fmla="*/ 44173066 w 30"/>
                <a:gd name="T15" fmla="*/ 2397579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"/>
                <a:gd name="T25" fmla="*/ 0 h 12"/>
                <a:gd name="T26" fmla="*/ 30 w 3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4" name="Freeform 6"/>
            <p:cNvSpPr>
              <a:spLocks noChangeArrowheads="1"/>
            </p:cNvSpPr>
            <p:nvPr/>
          </p:nvSpPr>
          <p:spPr bwMode="auto">
            <a:xfrm>
              <a:off x="6810385" y="1931009"/>
              <a:ext cx="43554" cy="16962"/>
            </a:xfrm>
            <a:custGeom>
              <a:avLst/>
              <a:gdLst>
                <a:gd name="T0" fmla="*/ 44173066 w 30"/>
                <a:gd name="T1" fmla="*/ 23975790 h 12"/>
                <a:gd name="T2" fmla="*/ 20245537 w 30"/>
                <a:gd name="T3" fmla="*/ 11987895 h 12"/>
                <a:gd name="T4" fmla="*/ 9202270 w 30"/>
                <a:gd name="T5" fmla="*/ 13985170 h 12"/>
                <a:gd name="T6" fmla="*/ 5521633 w 30"/>
                <a:gd name="T7" fmla="*/ 1998689 h 12"/>
                <a:gd name="T8" fmla="*/ 20245537 w 30"/>
                <a:gd name="T9" fmla="*/ 7991929 h 12"/>
                <a:gd name="T10" fmla="*/ 33129802 w 30"/>
                <a:gd name="T11" fmla="*/ 1998689 h 12"/>
                <a:gd name="T12" fmla="*/ 55216340 w 30"/>
                <a:gd name="T13" fmla="*/ 17982547 h 12"/>
                <a:gd name="T14" fmla="*/ 44173066 w 30"/>
                <a:gd name="T15" fmla="*/ 2397579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"/>
                <a:gd name="T25" fmla="*/ 0 h 12"/>
                <a:gd name="T26" fmla="*/ 30 w 3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5" name="Freeform 7"/>
            <p:cNvSpPr>
              <a:spLocks noChangeArrowheads="1"/>
            </p:cNvSpPr>
            <p:nvPr/>
          </p:nvSpPr>
          <p:spPr bwMode="auto">
            <a:xfrm>
              <a:off x="3041776" y="1579335"/>
              <a:ext cx="47184" cy="37316"/>
            </a:xfrm>
            <a:custGeom>
              <a:avLst/>
              <a:gdLst>
                <a:gd name="T0" fmla="*/ 9492179 w 32"/>
                <a:gd name="T1" fmla="*/ 13371568 h 27"/>
                <a:gd name="T2" fmla="*/ 20884447 w 32"/>
                <a:gd name="T3" fmla="*/ 7640106 h 27"/>
                <a:gd name="T4" fmla="*/ 30376629 w 32"/>
                <a:gd name="T5" fmla="*/ 5730080 h 27"/>
                <a:gd name="T6" fmla="*/ 30376629 w 32"/>
                <a:gd name="T7" fmla="*/ 11460160 h 27"/>
                <a:gd name="T8" fmla="*/ 18985736 w 32"/>
                <a:gd name="T9" fmla="*/ 19101646 h 27"/>
                <a:gd name="T10" fmla="*/ 11390893 w 32"/>
                <a:gd name="T11" fmla="*/ 30561806 h 27"/>
                <a:gd name="T12" fmla="*/ 17087025 w 32"/>
                <a:gd name="T13" fmla="*/ 32471832 h 27"/>
                <a:gd name="T14" fmla="*/ 22781785 w 32"/>
                <a:gd name="T15" fmla="*/ 42023343 h 27"/>
                <a:gd name="T16" fmla="*/ 36072761 w 32"/>
                <a:gd name="T17" fmla="*/ 49663457 h 27"/>
                <a:gd name="T18" fmla="*/ 51261081 w 32"/>
                <a:gd name="T19" fmla="*/ 47753432 h 27"/>
                <a:gd name="T20" fmla="*/ 53158414 w 32"/>
                <a:gd name="T21" fmla="*/ 38201909 h 27"/>
                <a:gd name="T22" fmla="*/ 58854546 w 32"/>
                <a:gd name="T23" fmla="*/ 26741755 h 27"/>
                <a:gd name="T24" fmla="*/ 58854546 w 32"/>
                <a:gd name="T25" fmla="*/ 13371568 h 27"/>
                <a:gd name="T26" fmla="*/ 53158414 w 32"/>
                <a:gd name="T27" fmla="*/ 1910027 h 27"/>
                <a:gd name="T28" fmla="*/ 34174050 w 32"/>
                <a:gd name="T29" fmla="*/ 0 h 27"/>
                <a:gd name="T30" fmla="*/ 9492179 w 32"/>
                <a:gd name="T31" fmla="*/ 0 h 27"/>
                <a:gd name="T32" fmla="*/ 1898712 w 32"/>
                <a:gd name="T33" fmla="*/ 3820053 h 27"/>
                <a:gd name="T34" fmla="*/ 9492179 w 32"/>
                <a:gd name="T35" fmla="*/ 13371568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2"/>
                <a:gd name="T55" fmla="*/ 0 h 27"/>
                <a:gd name="T56" fmla="*/ 32 w 32"/>
                <a:gd name="T57" fmla="*/ 27 h 2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6" name="Freeform 8"/>
            <p:cNvSpPr>
              <a:spLocks noChangeArrowheads="1"/>
            </p:cNvSpPr>
            <p:nvPr/>
          </p:nvSpPr>
          <p:spPr bwMode="auto">
            <a:xfrm>
              <a:off x="2699395" y="3000732"/>
              <a:ext cx="19357" cy="16962"/>
            </a:xfrm>
            <a:custGeom>
              <a:avLst/>
              <a:gdLst>
                <a:gd name="T0" fmla="*/ 13552837 w 13"/>
                <a:gd name="T1" fmla="*/ 1998689 h 12"/>
                <a:gd name="T2" fmla="*/ 11617314 w 13"/>
                <a:gd name="T3" fmla="*/ 11987895 h 12"/>
                <a:gd name="T4" fmla="*/ 7744875 w 13"/>
                <a:gd name="T5" fmla="*/ 23975790 h 12"/>
                <a:gd name="T6" fmla="*/ 23234629 w 13"/>
                <a:gd name="T7" fmla="*/ 15983858 h 12"/>
                <a:gd name="T8" fmla="*/ 13552837 w 13"/>
                <a:gd name="T9" fmla="*/ 1998689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2"/>
                <a:gd name="T17" fmla="*/ 13 w 13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7" name="Freeform 9"/>
            <p:cNvSpPr>
              <a:spLocks noChangeArrowheads="1"/>
            </p:cNvSpPr>
            <p:nvPr/>
          </p:nvSpPr>
          <p:spPr bwMode="auto">
            <a:xfrm>
              <a:off x="3940677" y="1869947"/>
              <a:ext cx="152438" cy="79155"/>
            </a:xfrm>
            <a:custGeom>
              <a:avLst/>
              <a:gdLst>
                <a:gd name="T0" fmla="*/ 143454066 w 103"/>
                <a:gd name="T1" fmla="*/ 82922500 h 57"/>
                <a:gd name="T2" fmla="*/ 162581084 w 103"/>
                <a:gd name="T3" fmla="*/ 79066125 h 57"/>
                <a:gd name="T4" fmla="*/ 174057296 w 103"/>
                <a:gd name="T5" fmla="*/ 65566729 h 57"/>
                <a:gd name="T6" fmla="*/ 189358954 w 103"/>
                <a:gd name="T7" fmla="*/ 52067334 h 57"/>
                <a:gd name="T8" fmla="*/ 189358954 w 103"/>
                <a:gd name="T9" fmla="*/ 38569316 h 57"/>
                <a:gd name="T10" fmla="*/ 177882699 w 103"/>
                <a:gd name="T11" fmla="*/ 28926295 h 57"/>
                <a:gd name="T12" fmla="*/ 172144594 w 103"/>
                <a:gd name="T13" fmla="*/ 17355776 h 57"/>
                <a:gd name="T14" fmla="*/ 172144594 w 103"/>
                <a:gd name="T15" fmla="*/ 9641635 h 57"/>
                <a:gd name="T16" fmla="*/ 170231892 w 103"/>
                <a:gd name="T17" fmla="*/ 5785260 h 57"/>
                <a:gd name="T18" fmla="*/ 160668383 w 103"/>
                <a:gd name="T19" fmla="*/ 11570519 h 57"/>
                <a:gd name="T20" fmla="*/ 153017575 w 103"/>
                <a:gd name="T21" fmla="*/ 0 h 57"/>
                <a:gd name="T22" fmla="*/ 145366768 w 103"/>
                <a:gd name="T23" fmla="*/ 9641635 h 57"/>
                <a:gd name="T24" fmla="*/ 137715960 w 103"/>
                <a:gd name="T25" fmla="*/ 15426894 h 57"/>
                <a:gd name="T26" fmla="*/ 130065153 w 103"/>
                <a:gd name="T27" fmla="*/ 21213540 h 57"/>
                <a:gd name="T28" fmla="*/ 118588942 w 103"/>
                <a:gd name="T29" fmla="*/ 17355776 h 57"/>
                <a:gd name="T30" fmla="*/ 118588942 w 103"/>
                <a:gd name="T31" fmla="*/ 28926295 h 57"/>
                <a:gd name="T32" fmla="*/ 109025432 w 103"/>
                <a:gd name="T33" fmla="*/ 21213540 h 57"/>
                <a:gd name="T34" fmla="*/ 99461923 w 103"/>
                <a:gd name="T35" fmla="*/ 17355776 h 57"/>
                <a:gd name="T36" fmla="*/ 93722434 w 103"/>
                <a:gd name="T37" fmla="*/ 28926295 h 57"/>
                <a:gd name="T38" fmla="*/ 80333500 w 103"/>
                <a:gd name="T39" fmla="*/ 19284658 h 57"/>
                <a:gd name="T40" fmla="*/ 76508096 w 103"/>
                <a:gd name="T41" fmla="*/ 28926295 h 57"/>
                <a:gd name="T42" fmla="*/ 70769990 w 103"/>
                <a:gd name="T43" fmla="*/ 30855177 h 57"/>
                <a:gd name="T44" fmla="*/ 61206481 w 103"/>
                <a:gd name="T45" fmla="*/ 44354573 h 57"/>
                <a:gd name="T46" fmla="*/ 57381077 w 103"/>
                <a:gd name="T47" fmla="*/ 23141038 h 57"/>
                <a:gd name="T48" fmla="*/ 51642972 w 103"/>
                <a:gd name="T49" fmla="*/ 15426894 h 57"/>
                <a:gd name="T50" fmla="*/ 32515942 w 103"/>
                <a:gd name="T51" fmla="*/ 9641635 h 57"/>
                <a:gd name="T52" fmla="*/ 42079452 w 103"/>
                <a:gd name="T53" fmla="*/ 23141038 h 57"/>
                <a:gd name="T54" fmla="*/ 24865135 w 103"/>
                <a:gd name="T55" fmla="*/ 17355776 h 57"/>
                <a:gd name="T56" fmla="*/ 26777837 w 103"/>
                <a:gd name="T57" fmla="*/ 28926295 h 57"/>
                <a:gd name="T58" fmla="*/ 13388918 w 103"/>
                <a:gd name="T59" fmla="*/ 26998802 h 57"/>
                <a:gd name="T60" fmla="*/ 17214322 w 103"/>
                <a:gd name="T61" fmla="*/ 32784059 h 57"/>
                <a:gd name="T62" fmla="*/ 5738108 w 103"/>
                <a:gd name="T63" fmla="*/ 36640434 h 57"/>
                <a:gd name="T64" fmla="*/ 15301620 w 103"/>
                <a:gd name="T65" fmla="*/ 40496809 h 57"/>
                <a:gd name="T66" fmla="*/ 45904866 w 103"/>
                <a:gd name="T67" fmla="*/ 40496809 h 57"/>
                <a:gd name="T68" fmla="*/ 42079452 w 103"/>
                <a:gd name="T69" fmla="*/ 46282077 h 57"/>
                <a:gd name="T70" fmla="*/ 42079452 w 103"/>
                <a:gd name="T71" fmla="*/ 48210959 h 57"/>
                <a:gd name="T72" fmla="*/ 49730270 w 103"/>
                <a:gd name="T73" fmla="*/ 53996215 h 57"/>
                <a:gd name="T74" fmla="*/ 11476217 w 103"/>
                <a:gd name="T75" fmla="*/ 57853979 h 57"/>
                <a:gd name="T76" fmla="*/ 30603241 w 103"/>
                <a:gd name="T77" fmla="*/ 61710354 h 57"/>
                <a:gd name="T78" fmla="*/ 42079452 w 103"/>
                <a:gd name="T79" fmla="*/ 71351986 h 57"/>
                <a:gd name="T80" fmla="*/ 45904866 w 103"/>
                <a:gd name="T81" fmla="*/ 80995007 h 57"/>
                <a:gd name="T82" fmla="*/ 26777837 w 103"/>
                <a:gd name="T83" fmla="*/ 88707757 h 57"/>
                <a:gd name="T84" fmla="*/ 38254048 w 103"/>
                <a:gd name="T85" fmla="*/ 96421917 h 57"/>
                <a:gd name="T86" fmla="*/ 63119183 w 103"/>
                <a:gd name="T87" fmla="*/ 102207174 h 57"/>
                <a:gd name="T88" fmla="*/ 93722434 w 103"/>
                <a:gd name="T89" fmla="*/ 107992431 h 57"/>
                <a:gd name="T90" fmla="*/ 107112730 w 103"/>
                <a:gd name="T91" fmla="*/ 98350799 h 57"/>
                <a:gd name="T92" fmla="*/ 126239749 w 103"/>
                <a:gd name="T93" fmla="*/ 94494424 h 57"/>
                <a:gd name="T94" fmla="*/ 143454066 w 103"/>
                <a:gd name="T95" fmla="*/ 82922500 h 5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03"/>
                <a:gd name="T145" fmla="*/ 0 h 57"/>
                <a:gd name="T146" fmla="*/ 103 w 103"/>
                <a:gd name="T147" fmla="*/ 57 h 5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8" name="Freeform 10"/>
            <p:cNvSpPr>
              <a:spLocks noChangeArrowheads="1"/>
            </p:cNvSpPr>
            <p:nvPr/>
          </p:nvSpPr>
          <p:spPr bwMode="auto">
            <a:xfrm>
              <a:off x="4164495" y="2052003"/>
              <a:ext cx="117353" cy="174141"/>
            </a:xfrm>
            <a:custGeom>
              <a:avLst/>
              <a:gdLst>
                <a:gd name="T0" fmla="*/ 7516096 w 80"/>
                <a:gd name="T1" fmla="*/ 40113242 h 126"/>
                <a:gd name="T2" fmla="*/ 1879367 w 80"/>
                <a:gd name="T3" fmla="*/ 47753342 h 126"/>
                <a:gd name="T4" fmla="*/ 13154197 w 80"/>
                <a:gd name="T5" fmla="*/ 57303453 h 126"/>
                <a:gd name="T6" fmla="*/ 20670291 w 80"/>
                <a:gd name="T7" fmla="*/ 55393431 h 126"/>
                <a:gd name="T8" fmla="*/ 16911559 w 80"/>
                <a:gd name="T9" fmla="*/ 63033520 h 126"/>
                <a:gd name="T10" fmla="*/ 11274831 w 80"/>
                <a:gd name="T11" fmla="*/ 72585013 h 126"/>
                <a:gd name="T12" fmla="*/ 24427657 w 80"/>
                <a:gd name="T13" fmla="*/ 66854947 h 126"/>
                <a:gd name="T14" fmla="*/ 28186390 w 80"/>
                <a:gd name="T15" fmla="*/ 76405058 h 126"/>
                <a:gd name="T16" fmla="*/ 30065756 w 80"/>
                <a:gd name="T17" fmla="*/ 87865191 h 126"/>
                <a:gd name="T18" fmla="*/ 26307023 w 80"/>
                <a:gd name="T19" fmla="*/ 103146773 h 126"/>
                <a:gd name="T20" fmla="*/ 33823117 w 80"/>
                <a:gd name="T21" fmla="*/ 114606907 h 126"/>
                <a:gd name="T22" fmla="*/ 50736052 w 80"/>
                <a:gd name="T23" fmla="*/ 110786862 h 126"/>
                <a:gd name="T24" fmla="*/ 54493413 w 80"/>
                <a:gd name="T25" fmla="*/ 129888467 h 126"/>
                <a:gd name="T26" fmla="*/ 60131511 w 80"/>
                <a:gd name="T27" fmla="*/ 141348600 h 126"/>
                <a:gd name="T28" fmla="*/ 43218577 w 80"/>
                <a:gd name="T29" fmla="*/ 154720138 h 126"/>
                <a:gd name="T30" fmla="*/ 30065756 w 80"/>
                <a:gd name="T31" fmla="*/ 158540183 h 126"/>
                <a:gd name="T32" fmla="*/ 33823117 w 80"/>
                <a:gd name="T33" fmla="*/ 168090294 h 126"/>
                <a:gd name="T34" fmla="*/ 37581849 w 80"/>
                <a:gd name="T35" fmla="*/ 175731765 h 126"/>
                <a:gd name="T36" fmla="*/ 16911559 w 80"/>
                <a:gd name="T37" fmla="*/ 191011986 h 126"/>
                <a:gd name="T38" fmla="*/ 35702483 w 80"/>
                <a:gd name="T39" fmla="*/ 198652075 h 126"/>
                <a:gd name="T40" fmla="*/ 52614047 w 80"/>
                <a:gd name="T41" fmla="*/ 204383524 h 126"/>
                <a:gd name="T42" fmla="*/ 31945122 w 80"/>
                <a:gd name="T43" fmla="*/ 212023613 h 126"/>
                <a:gd name="T44" fmla="*/ 22549662 w 80"/>
                <a:gd name="T45" fmla="*/ 225393769 h 126"/>
                <a:gd name="T46" fmla="*/ 11274831 w 80"/>
                <a:gd name="T47" fmla="*/ 238765306 h 126"/>
                <a:gd name="T48" fmla="*/ 33823117 w 80"/>
                <a:gd name="T49" fmla="*/ 231125217 h 126"/>
                <a:gd name="T50" fmla="*/ 48856686 w 80"/>
                <a:gd name="T51" fmla="*/ 229215195 h 126"/>
                <a:gd name="T52" fmla="*/ 60131511 w 80"/>
                <a:gd name="T53" fmla="*/ 219663702 h 126"/>
                <a:gd name="T54" fmla="*/ 78922431 w 80"/>
                <a:gd name="T55" fmla="*/ 221573724 h 126"/>
                <a:gd name="T56" fmla="*/ 107108831 w 80"/>
                <a:gd name="T57" fmla="*/ 215843657 h 126"/>
                <a:gd name="T58" fmla="*/ 133415844 w 80"/>
                <a:gd name="T59" fmla="*/ 208203568 h 126"/>
                <a:gd name="T60" fmla="*/ 125899750 w 80"/>
                <a:gd name="T61" fmla="*/ 196742053 h 126"/>
                <a:gd name="T62" fmla="*/ 144690669 w 80"/>
                <a:gd name="T63" fmla="*/ 171910338 h 126"/>
                <a:gd name="T64" fmla="*/ 120261652 w 80"/>
                <a:gd name="T65" fmla="*/ 164270249 h 126"/>
                <a:gd name="T66" fmla="*/ 120261652 w 80"/>
                <a:gd name="T67" fmla="*/ 156630160 h 126"/>
                <a:gd name="T68" fmla="*/ 114624924 w 80"/>
                <a:gd name="T69" fmla="*/ 143258622 h 126"/>
                <a:gd name="T70" fmla="*/ 103350099 w 80"/>
                <a:gd name="T71" fmla="*/ 122248378 h 126"/>
                <a:gd name="T72" fmla="*/ 86438524 w 80"/>
                <a:gd name="T73" fmla="*/ 105056795 h 126"/>
                <a:gd name="T74" fmla="*/ 78922431 w 80"/>
                <a:gd name="T75" fmla="*/ 82135125 h 126"/>
                <a:gd name="T76" fmla="*/ 69526971 w 80"/>
                <a:gd name="T77" fmla="*/ 68764969 h 126"/>
                <a:gd name="T78" fmla="*/ 84559158 w 80"/>
                <a:gd name="T79" fmla="*/ 49663364 h 126"/>
                <a:gd name="T80" fmla="*/ 86438524 w 80"/>
                <a:gd name="T81" fmla="*/ 34381793 h 126"/>
                <a:gd name="T82" fmla="*/ 67647605 w 80"/>
                <a:gd name="T83" fmla="*/ 30561749 h 126"/>
                <a:gd name="T84" fmla="*/ 43218577 w 80"/>
                <a:gd name="T85" fmla="*/ 38201838 h 126"/>
                <a:gd name="T86" fmla="*/ 56372779 w 80"/>
                <a:gd name="T87" fmla="*/ 19101610 h 126"/>
                <a:gd name="T88" fmla="*/ 67647605 w 80"/>
                <a:gd name="T89" fmla="*/ 5730069 h 126"/>
                <a:gd name="T90" fmla="*/ 52614047 w 80"/>
                <a:gd name="T91" fmla="*/ 3820046 h 126"/>
                <a:gd name="T92" fmla="*/ 28186390 w 80"/>
                <a:gd name="T93" fmla="*/ 5730069 h 126"/>
                <a:gd name="T94" fmla="*/ 22549662 w 80"/>
                <a:gd name="T95" fmla="*/ 17191588 h 126"/>
                <a:gd name="T96" fmla="*/ 28186390 w 80"/>
                <a:gd name="T97" fmla="*/ 24831682 h 126"/>
                <a:gd name="T98" fmla="*/ 16911559 w 80"/>
                <a:gd name="T99" fmla="*/ 36291816 h 126"/>
                <a:gd name="T100" fmla="*/ 15032192 w 80"/>
                <a:gd name="T101" fmla="*/ 45843320 h 126"/>
                <a:gd name="T102" fmla="*/ 7516096 w 80"/>
                <a:gd name="T103" fmla="*/ 40113242 h 12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0"/>
                <a:gd name="T157" fmla="*/ 0 h 126"/>
                <a:gd name="T158" fmla="*/ 80 w 80"/>
                <a:gd name="T159" fmla="*/ 126 h 12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9" name="Freeform 11"/>
            <p:cNvSpPr>
              <a:spLocks noChangeArrowheads="1"/>
            </p:cNvSpPr>
            <p:nvPr/>
          </p:nvSpPr>
          <p:spPr bwMode="auto">
            <a:xfrm>
              <a:off x="4096745" y="2126635"/>
              <a:ext cx="76219" cy="68978"/>
            </a:xfrm>
            <a:custGeom>
              <a:avLst/>
              <a:gdLst>
                <a:gd name="T0" fmla="*/ 29256718 w 51"/>
                <a:gd name="T1" fmla="*/ 95159304 h 50"/>
                <a:gd name="T2" fmla="*/ 60463046 w 51"/>
                <a:gd name="T3" fmla="*/ 81836875 h 50"/>
                <a:gd name="T4" fmla="*/ 83866736 w 51"/>
                <a:gd name="T5" fmla="*/ 78030670 h 50"/>
                <a:gd name="T6" fmla="*/ 95569999 w 51"/>
                <a:gd name="T7" fmla="*/ 49483444 h 50"/>
                <a:gd name="T8" fmla="*/ 93618994 w 51"/>
                <a:gd name="T9" fmla="*/ 30451029 h 50"/>
                <a:gd name="T10" fmla="*/ 95569999 w 51"/>
                <a:gd name="T11" fmla="*/ 28547237 h 50"/>
                <a:gd name="T12" fmla="*/ 95569999 w 51"/>
                <a:gd name="T13" fmla="*/ 28547237 h 50"/>
                <a:gd name="T14" fmla="*/ 95569999 w 51"/>
                <a:gd name="T15" fmla="*/ 24741032 h 50"/>
                <a:gd name="T16" fmla="*/ 95569999 w 51"/>
                <a:gd name="T17" fmla="*/ 24741032 h 50"/>
                <a:gd name="T18" fmla="*/ 97519609 w 51"/>
                <a:gd name="T19" fmla="*/ 22838620 h 50"/>
                <a:gd name="T20" fmla="*/ 97519609 w 51"/>
                <a:gd name="T21" fmla="*/ 20934822 h 50"/>
                <a:gd name="T22" fmla="*/ 97519609 w 51"/>
                <a:gd name="T23" fmla="*/ 19032409 h 50"/>
                <a:gd name="T24" fmla="*/ 97519609 w 51"/>
                <a:gd name="T25" fmla="*/ 17128617 h 50"/>
                <a:gd name="T26" fmla="*/ 99470614 w 51"/>
                <a:gd name="T27" fmla="*/ 15224825 h 50"/>
                <a:gd name="T28" fmla="*/ 99470614 w 51"/>
                <a:gd name="T29" fmla="*/ 13322412 h 50"/>
                <a:gd name="T30" fmla="*/ 99470614 w 51"/>
                <a:gd name="T31" fmla="*/ 11418620 h 50"/>
                <a:gd name="T32" fmla="*/ 99470614 w 51"/>
                <a:gd name="T33" fmla="*/ 11418620 h 50"/>
                <a:gd name="T34" fmla="*/ 99470614 w 51"/>
                <a:gd name="T35" fmla="*/ 9516205 h 50"/>
                <a:gd name="T36" fmla="*/ 99470614 w 51"/>
                <a:gd name="T37" fmla="*/ 7612412 h 50"/>
                <a:gd name="T38" fmla="*/ 99470614 w 51"/>
                <a:gd name="T39" fmla="*/ 5710000 h 50"/>
                <a:gd name="T40" fmla="*/ 97519609 w 51"/>
                <a:gd name="T41" fmla="*/ 5710000 h 50"/>
                <a:gd name="T42" fmla="*/ 97519609 w 51"/>
                <a:gd name="T43" fmla="*/ 5710000 h 50"/>
                <a:gd name="T44" fmla="*/ 95569999 w 51"/>
                <a:gd name="T45" fmla="*/ 3806206 h 50"/>
                <a:gd name="T46" fmla="*/ 93618994 w 51"/>
                <a:gd name="T47" fmla="*/ 3806206 h 50"/>
                <a:gd name="T48" fmla="*/ 91669384 w 51"/>
                <a:gd name="T49" fmla="*/ 3806206 h 50"/>
                <a:gd name="T50" fmla="*/ 89718357 w 51"/>
                <a:gd name="T51" fmla="*/ 1903793 h 50"/>
                <a:gd name="T52" fmla="*/ 85817742 w 51"/>
                <a:gd name="T53" fmla="*/ 1903793 h 50"/>
                <a:gd name="T54" fmla="*/ 85817742 w 51"/>
                <a:gd name="T55" fmla="*/ 1903793 h 50"/>
                <a:gd name="T56" fmla="*/ 81917127 w 51"/>
                <a:gd name="T57" fmla="*/ 1903793 h 50"/>
                <a:gd name="T58" fmla="*/ 79966121 w 51"/>
                <a:gd name="T59" fmla="*/ 1903793 h 50"/>
                <a:gd name="T60" fmla="*/ 76065506 w 51"/>
                <a:gd name="T61" fmla="*/ 1903793 h 50"/>
                <a:gd name="T62" fmla="*/ 74115897 w 51"/>
                <a:gd name="T63" fmla="*/ 0 h 50"/>
                <a:gd name="T64" fmla="*/ 70213885 w 51"/>
                <a:gd name="T65" fmla="*/ 0 h 50"/>
                <a:gd name="T66" fmla="*/ 70213885 w 51"/>
                <a:gd name="T67" fmla="*/ 0 h 50"/>
                <a:gd name="T68" fmla="*/ 66313270 w 51"/>
                <a:gd name="T69" fmla="*/ 1903793 h 50"/>
                <a:gd name="T70" fmla="*/ 46810195 w 51"/>
                <a:gd name="T71" fmla="*/ 13322412 h 50"/>
                <a:gd name="T72" fmla="*/ 50710810 w 51"/>
                <a:gd name="T73" fmla="*/ 22838620 h 50"/>
                <a:gd name="T74" fmla="*/ 23405098 w 51"/>
                <a:gd name="T75" fmla="*/ 24741032 h 50"/>
                <a:gd name="T76" fmla="*/ 31206328 w 51"/>
                <a:gd name="T77" fmla="*/ 34257234 h 50"/>
                <a:gd name="T78" fmla="*/ 23405098 w 51"/>
                <a:gd name="T79" fmla="*/ 43773436 h 50"/>
                <a:gd name="T80" fmla="*/ 31206328 w 51"/>
                <a:gd name="T81" fmla="*/ 49483444 h 50"/>
                <a:gd name="T82" fmla="*/ 35106943 w 51"/>
                <a:gd name="T83" fmla="*/ 55192062 h 50"/>
                <a:gd name="T84" fmla="*/ 29256718 w 51"/>
                <a:gd name="T85" fmla="*/ 66612056 h 50"/>
                <a:gd name="T86" fmla="*/ 31206328 w 51"/>
                <a:gd name="T87" fmla="*/ 70418261 h 50"/>
                <a:gd name="T88" fmla="*/ 11701850 w 51"/>
                <a:gd name="T89" fmla="*/ 79934463 h 50"/>
                <a:gd name="T90" fmla="*/ 29256718 w 51"/>
                <a:gd name="T91" fmla="*/ 95159304 h 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51"/>
                <a:gd name="T139" fmla="*/ 0 h 50"/>
                <a:gd name="T140" fmla="*/ 51 w 51"/>
                <a:gd name="T141" fmla="*/ 50 h 5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0" name="Freeform 12"/>
            <p:cNvSpPr>
              <a:spLocks noChangeArrowheads="1"/>
            </p:cNvSpPr>
            <p:nvPr/>
          </p:nvSpPr>
          <p:spPr bwMode="auto">
            <a:xfrm>
              <a:off x="4159656" y="2058788"/>
              <a:ext cx="19357" cy="18093"/>
            </a:xfrm>
            <a:custGeom>
              <a:avLst/>
              <a:gdLst>
                <a:gd name="T0" fmla="*/ 5807961 w 13"/>
                <a:gd name="T1" fmla="*/ 21306594 h 13"/>
                <a:gd name="T2" fmla="*/ 19362187 w 13"/>
                <a:gd name="T3" fmla="*/ 3874686 h 13"/>
                <a:gd name="T4" fmla="*/ 0 w 13"/>
                <a:gd name="T5" fmla="*/ 13558617 h 13"/>
                <a:gd name="T6" fmla="*/ 5807961 w 13"/>
                <a:gd name="T7" fmla="*/ 21306594 h 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"/>
                <a:gd name="T13" fmla="*/ 0 h 13"/>
                <a:gd name="T14" fmla="*/ 13 w 13"/>
                <a:gd name="T15" fmla="*/ 13 h 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1" name="Freeform 13"/>
            <p:cNvSpPr>
              <a:spLocks noChangeArrowheads="1"/>
            </p:cNvSpPr>
            <p:nvPr/>
          </p:nvSpPr>
          <p:spPr bwMode="auto">
            <a:xfrm>
              <a:off x="4365325" y="2348269"/>
              <a:ext cx="19357" cy="29400"/>
            </a:xfrm>
            <a:custGeom>
              <a:avLst/>
              <a:gdLst>
                <a:gd name="T0" fmla="*/ 21297709 w 13"/>
                <a:gd name="T1" fmla="*/ 21559998 h 21"/>
                <a:gd name="T2" fmla="*/ 19362187 w 13"/>
                <a:gd name="T3" fmla="*/ 1960000 h 21"/>
                <a:gd name="T4" fmla="*/ 3872438 w 13"/>
                <a:gd name="T5" fmla="*/ 15680000 h 21"/>
                <a:gd name="T6" fmla="*/ 9680398 w 13"/>
                <a:gd name="T7" fmla="*/ 39199997 h 21"/>
                <a:gd name="T8" fmla="*/ 21297709 w 13"/>
                <a:gd name="T9" fmla="*/ 21559998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21"/>
                <a:gd name="T17" fmla="*/ 13 w 13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2" name="Freeform 14"/>
            <p:cNvSpPr>
              <a:spLocks noChangeArrowheads="1"/>
            </p:cNvSpPr>
            <p:nvPr/>
          </p:nvSpPr>
          <p:spPr bwMode="auto">
            <a:xfrm>
              <a:off x="4359277" y="2374277"/>
              <a:ext cx="27826" cy="42970"/>
            </a:xfrm>
            <a:custGeom>
              <a:avLst/>
              <a:gdLst>
                <a:gd name="T0" fmla="*/ 5619386 w 19"/>
                <a:gd name="T1" fmla="*/ 57640797 h 31"/>
                <a:gd name="T2" fmla="*/ 28095557 w 19"/>
                <a:gd name="T3" fmla="*/ 44191180 h 31"/>
                <a:gd name="T4" fmla="*/ 20602585 w 19"/>
                <a:gd name="T5" fmla="*/ 9607261 h 31"/>
                <a:gd name="T6" fmla="*/ 5619386 w 19"/>
                <a:gd name="T7" fmla="*/ 30741573 h 31"/>
                <a:gd name="T8" fmla="*/ 5619386 w 19"/>
                <a:gd name="T9" fmla="*/ 57640797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31"/>
                <a:gd name="T17" fmla="*/ 19 w 19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3" name="Freeform 15"/>
            <p:cNvSpPr>
              <a:spLocks noChangeArrowheads="1"/>
            </p:cNvSpPr>
            <p:nvPr/>
          </p:nvSpPr>
          <p:spPr bwMode="auto">
            <a:xfrm>
              <a:off x="4419768" y="2429686"/>
              <a:ext cx="45973" cy="24877"/>
            </a:xfrm>
            <a:custGeom>
              <a:avLst/>
              <a:gdLst>
                <a:gd name="T0" fmla="*/ 40332065 w 31"/>
                <a:gd name="T1" fmla="*/ 5730003 h 18"/>
                <a:gd name="T2" fmla="*/ 15364795 w 31"/>
                <a:gd name="T3" fmla="*/ 3820001 h 18"/>
                <a:gd name="T4" fmla="*/ 1920773 w 31"/>
                <a:gd name="T5" fmla="*/ 5730003 h 18"/>
                <a:gd name="T6" fmla="*/ 24967275 w 31"/>
                <a:gd name="T7" fmla="*/ 19101387 h 18"/>
                <a:gd name="T8" fmla="*/ 48013778 w 31"/>
                <a:gd name="T9" fmla="*/ 30561392 h 18"/>
                <a:gd name="T10" fmla="*/ 55695480 w 31"/>
                <a:gd name="T11" fmla="*/ 17191387 h 18"/>
                <a:gd name="T12" fmla="*/ 57616252 w 31"/>
                <a:gd name="T13" fmla="*/ 3820001 h 18"/>
                <a:gd name="T14" fmla="*/ 40332065 w 31"/>
                <a:gd name="T15" fmla="*/ 5730003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"/>
                <a:gd name="T25" fmla="*/ 0 h 18"/>
                <a:gd name="T26" fmla="*/ 31 w 31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4" name="Freeform 16"/>
            <p:cNvSpPr>
              <a:spLocks noChangeArrowheads="1"/>
            </p:cNvSpPr>
            <p:nvPr/>
          </p:nvSpPr>
          <p:spPr bwMode="auto">
            <a:xfrm>
              <a:off x="4584304" y="2469263"/>
              <a:ext cx="52023" cy="7915"/>
            </a:xfrm>
            <a:custGeom>
              <a:avLst/>
              <a:gdLst>
                <a:gd name="T0" fmla="*/ 55947766 w 35"/>
                <a:gd name="T1" fmla="*/ 10441203 h 6"/>
                <a:gd name="T2" fmla="*/ 25080657 w 35"/>
                <a:gd name="T3" fmla="*/ 1739981 h 6"/>
                <a:gd name="T4" fmla="*/ 1929281 w 35"/>
                <a:gd name="T5" fmla="*/ 3479962 h 6"/>
                <a:gd name="T6" fmla="*/ 23151377 w 35"/>
                <a:gd name="T7" fmla="*/ 8701223 h 6"/>
                <a:gd name="T8" fmla="*/ 55947766 w 35"/>
                <a:gd name="T9" fmla="*/ 10441203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6"/>
                <a:gd name="T17" fmla="*/ 35 w 35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5" name="Freeform 17"/>
            <p:cNvSpPr>
              <a:spLocks noChangeArrowheads="1"/>
            </p:cNvSpPr>
            <p:nvPr/>
          </p:nvSpPr>
          <p:spPr bwMode="auto">
            <a:xfrm>
              <a:off x="3937047" y="1500180"/>
              <a:ext cx="2884225" cy="2116830"/>
            </a:xfrm>
            <a:custGeom>
              <a:avLst/>
              <a:gdLst>
                <a:gd name="T0" fmla="*/ 2147483647 w 1948"/>
                <a:gd name="T1" fmla="*/ 381925779 h 1528"/>
                <a:gd name="T2" fmla="*/ 2147483647 w 1948"/>
                <a:gd name="T3" fmla="*/ 282125779 h 1528"/>
                <a:gd name="T4" fmla="*/ 2147483647 w 1948"/>
                <a:gd name="T5" fmla="*/ 274448117 h 1528"/>
                <a:gd name="T6" fmla="*/ 2147483647 w 1948"/>
                <a:gd name="T7" fmla="*/ 182325866 h 1528"/>
                <a:gd name="T8" fmla="*/ 2101944762 w 1948"/>
                <a:gd name="T9" fmla="*/ 71010779 h 1528"/>
                <a:gd name="T10" fmla="*/ 1828194727 w 1948"/>
                <a:gd name="T11" fmla="*/ 272529394 h 1528"/>
                <a:gd name="T12" fmla="*/ 1707590800 w 1948"/>
                <a:gd name="T13" fmla="*/ 387683333 h 1528"/>
                <a:gd name="T14" fmla="*/ 1671218824 w 1948"/>
                <a:gd name="T15" fmla="*/ 303237273 h 1528"/>
                <a:gd name="T16" fmla="*/ 1443412138 w 1948"/>
                <a:gd name="T17" fmla="*/ 420309935 h 1528"/>
                <a:gd name="T18" fmla="*/ 1213690900 w 1948"/>
                <a:gd name="T19" fmla="*/ 493240801 h 1528"/>
                <a:gd name="T20" fmla="*/ 997371174 w 1948"/>
                <a:gd name="T21" fmla="*/ 485563138 h 1528"/>
                <a:gd name="T22" fmla="*/ 947597686 w 1948"/>
                <a:gd name="T23" fmla="*/ 368490563 h 1528"/>
                <a:gd name="T24" fmla="*/ 832737067 w 1948"/>
                <a:gd name="T25" fmla="*/ 351217814 h 1528"/>
                <a:gd name="T26" fmla="*/ 714049248 w 1948"/>
                <a:gd name="T27" fmla="*/ 435663874 h 1528"/>
                <a:gd name="T28" fmla="*/ 568558577 w 1948"/>
                <a:gd name="T29" fmla="*/ 635262316 h 1528"/>
                <a:gd name="T30" fmla="*/ 610673860 w 1948"/>
                <a:gd name="T31" fmla="*/ 740819956 h 1528"/>
                <a:gd name="T32" fmla="*/ 733191474 w 1948"/>
                <a:gd name="T33" fmla="*/ 677485303 h 1528"/>
                <a:gd name="T34" fmla="*/ 851880503 w 1948"/>
                <a:gd name="T35" fmla="*/ 725465844 h 1528"/>
                <a:gd name="T36" fmla="*/ 794451577 w 1948"/>
                <a:gd name="T37" fmla="*/ 854053701 h 1528"/>
                <a:gd name="T38" fmla="*/ 597273732 w 1948"/>
                <a:gd name="T39" fmla="*/ 882842857 h 1528"/>
                <a:gd name="T40" fmla="*/ 568558577 w 1948"/>
                <a:gd name="T41" fmla="*/ 875165194 h 1528"/>
                <a:gd name="T42" fmla="*/ 438384315 w 1948"/>
                <a:gd name="T43" fmla="*/ 974965108 h 1528"/>
                <a:gd name="T44" fmla="*/ 225891530 w 1948"/>
                <a:gd name="T45" fmla="*/ 1207190151 h 1528"/>
                <a:gd name="T46" fmla="*/ 451784444 w 1948"/>
                <a:gd name="T47" fmla="*/ 1199513874 h 1528"/>
                <a:gd name="T48" fmla="*/ 714049248 w 1948"/>
                <a:gd name="T49" fmla="*/ 1260929631 h 1528"/>
                <a:gd name="T50" fmla="*/ 719791172 w 1948"/>
                <a:gd name="T51" fmla="*/ 1174563549 h 1528"/>
                <a:gd name="T52" fmla="*/ 805936809 w 1948"/>
                <a:gd name="T53" fmla="*/ 1283959848 h 1528"/>
                <a:gd name="T54" fmla="*/ 913140607 w 1948"/>
                <a:gd name="T55" fmla="*/ 1224464198 h 1528"/>
                <a:gd name="T56" fmla="*/ 1050973073 w 1948"/>
                <a:gd name="T57" fmla="*/ 1130421839 h 1528"/>
                <a:gd name="T58" fmla="*/ 1162003898 w 1948"/>
                <a:gd name="T59" fmla="*/ 1168805995 h 1528"/>
                <a:gd name="T60" fmla="*/ 934197557 w 1948"/>
                <a:gd name="T61" fmla="*/ 1312747618 h 1528"/>
                <a:gd name="T62" fmla="*/ 1052886586 w 1948"/>
                <a:gd name="T63" fmla="*/ 1418305086 h 1528"/>
                <a:gd name="T64" fmla="*/ 603017039 w 1948"/>
                <a:gd name="T65" fmla="*/ 1397193592 h 1528"/>
                <a:gd name="T66" fmla="*/ 199091273 w 1948"/>
                <a:gd name="T67" fmla="*/ 1414466254 h 1528"/>
                <a:gd name="T68" fmla="*/ 21058339 w 1948"/>
                <a:gd name="T69" fmla="*/ 1759926774 h 1528"/>
                <a:gd name="T70" fmla="*/ 80402178 w 1948"/>
                <a:gd name="T71" fmla="*/ 1913464782 h 1528"/>
                <a:gd name="T72" fmla="*/ 313951892 w 1948"/>
                <a:gd name="T73" fmla="*/ 1980638094 h 1528"/>
                <a:gd name="T74" fmla="*/ 428812597 w 1948"/>
                <a:gd name="T75" fmla="*/ 1949930215 h 1528"/>
                <a:gd name="T76" fmla="*/ 522614883 w 1948"/>
                <a:gd name="T77" fmla="*/ 2099629393 h 1528"/>
                <a:gd name="T78" fmla="*/ 574301884 w 1948"/>
                <a:gd name="T79" fmla="*/ 2147483647 h 1528"/>
                <a:gd name="T80" fmla="*/ 673847478 w 1948"/>
                <a:gd name="T81" fmla="*/ 2147483647 h 1528"/>
                <a:gd name="T82" fmla="*/ 1091173459 w 1948"/>
                <a:gd name="T83" fmla="*/ 2147483647 h 1528"/>
                <a:gd name="T84" fmla="*/ 1206034078 w 1948"/>
                <a:gd name="T85" fmla="*/ 2116902055 h 1528"/>
                <a:gd name="T86" fmla="*/ 1144775358 w 1948"/>
                <a:gd name="T87" fmla="*/ 1717703787 h 1528"/>
                <a:gd name="T88" fmla="*/ 1217519310 w 1948"/>
                <a:gd name="T89" fmla="*/ 1731139003 h 1528"/>
                <a:gd name="T90" fmla="*/ 1487442664 w 1948"/>
                <a:gd name="T91" fmla="*/ 1708107401 h 1528"/>
                <a:gd name="T92" fmla="*/ 1387896725 w 1948"/>
                <a:gd name="T93" fmla="*/ 1569923332 h 1528"/>
                <a:gd name="T94" fmla="*/ 1338123237 w 1948"/>
                <a:gd name="T95" fmla="*/ 1460528419 h 1528"/>
                <a:gd name="T96" fmla="*/ 1738220852 w 1948"/>
                <a:gd name="T97" fmla="*/ 1617903873 h 1528"/>
                <a:gd name="T98" fmla="*/ 2147483647 w 1948"/>
                <a:gd name="T99" fmla="*/ 1633257813 h 1528"/>
                <a:gd name="T100" fmla="*/ 2147483647 w 1948"/>
                <a:gd name="T101" fmla="*/ 1815583592 h 1528"/>
                <a:gd name="T102" fmla="*/ 2147483647 w 1948"/>
                <a:gd name="T103" fmla="*/ 2051648852 h 1528"/>
                <a:gd name="T104" fmla="*/ 2147483647 w 1948"/>
                <a:gd name="T105" fmla="*/ 1815583592 h 1528"/>
                <a:gd name="T106" fmla="*/ 2147483647 w 1948"/>
                <a:gd name="T107" fmla="*/ 1658208137 h 1528"/>
                <a:gd name="T108" fmla="*/ 2147483647 w 1948"/>
                <a:gd name="T109" fmla="*/ 1502751406 h 1528"/>
                <a:gd name="T110" fmla="*/ 2147483647 w 1948"/>
                <a:gd name="T111" fmla="*/ 1251333246 h 1528"/>
                <a:gd name="T112" fmla="*/ 2147483647 w 1948"/>
                <a:gd name="T113" fmla="*/ 1293556233 h 1528"/>
                <a:gd name="T114" fmla="*/ 2147483647 w 1948"/>
                <a:gd name="T115" fmla="*/ 896276688 h 1528"/>
                <a:gd name="T116" fmla="*/ 2147483647 w 1948"/>
                <a:gd name="T117" fmla="*/ 742738679 h 1528"/>
                <a:gd name="T118" fmla="*/ 2147483647 w 1948"/>
                <a:gd name="T119" fmla="*/ 982641385 h 1528"/>
                <a:gd name="T120" fmla="*/ 2147483647 w 1948"/>
                <a:gd name="T121" fmla="*/ 704354350 h 1528"/>
                <a:gd name="T122" fmla="*/ 2147483647 w 1948"/>
                <a:gd name="T123" fmla="*/ 533543679 h 152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948"/>
                <a:gd name="T187" fmla="*/ 0 h 1528"/>
                <a:gd name="T188" fmla="*/ 1948 w 1948"/>
                <a:gd name="T189" fmla="*/ 1528 h 152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6" name="Freeform 18"/>
            <p:cNvSpPr>
              <a:spLocks noChangeArrowheads="1"/>
            </p:cNvSpPr>
            <p:nvPr/>
          </p:nvSpPr>
          <p:spPr bwMode="auto">
            <a:xfrm>
              <a:off x="4915797" y="3190704"/>
              <a:ext cx="123403" cy="239727"/>
            </a:xfrm>
            <a:custGeom>
              <a:avLst/>
              <a:gdLst>
                <a:gd name="T0" fmla="*/ 117749772 w 83"/>
                <a:gd name="T1" fmla="*/ 0 h 173"/>
                <a:gd name="T2" fmla="*/ 115819950 w 83"/>
                <a:gd name="T3" fmla="*/ 19201716 h 173"/>
                <a:gd name="T4" fmla="*/ 110029093 w 83"/>
                <a:gd name="T5" fmla="*/ 32643057 h 173"/>
                <a:gd name="T6" fmla="*/ 102307025 w 83"/>
                <a:gd name="T7" fmla="*/ 44163806 h 173"/>
                <a:gd name="T8" fmla="*/ 90725291 w 83"/>
                <a:gd name="T9" fmla="*/ 49924191 h 173"/>
                <a:gd name="T10" fmla="*/ 92655135 w 83"/>
                <a:gd name="T11" fmla="*/ 61446326 h 173"/>
                <a:gd name="T12" fmla="*/ 81073400 w 83"/>
                <a:gd name="T13" fmla="*/ 72967075 h 173"/>
                <a:gd name="T14" fmla="*/ 67561865 w 83"/>
                <a:gd name="T15" fmla="*/ 84487824 h 173"/>
                <a:gd name="T16" fmla="*/ 52119118 w 83"/>
                <a:gd name="T17" fmla="*/ 82567237 h 173"/>
                <a:gd name="T18" fmla="*/ 38606183 w 83"/>
                <a:gd name="T19" fmla="*/ 90248198 h 173"/>
                <a:gd name="T20" fmla="*/ 28954293 w 83"/>
                <a:gd name="T21" fmla="*/ 96008594 h 173"/>
                <a:gd name="T22" fmla="*/ 13512930 w 83"/>
                <a:gd name="T23" fmla="*/ 122891266 h 173"/>
                <a:gd name="T24" fmla="*/ 30885504 w 83"/>
                <a:gd name="T25" fmla="*/ 182417026 h 173"/>
                <a:gd name="T26" fmla="*/ 13512930 w 83"/>
                <a:gd name="T27" fmla="*/ 211220285 h 173"/>
                <a:gd name="T28" fmla="*/ 0 w 83"/>
                <a:gd name="T29" fmla="*/ 241942744 h 173"/>
                <a:gd name="T30" fmla="*/ 7720681 w 83"/>
                <a:gd name="T31" fmla="*/ 255384080 h 173"/>
                <a:gd name="T32" fmla="*/ 9651893 w 83"/>
                <a:gd name="T33" fmla="*/ 261144454 h 173"/>
                <a:gd name="T34" fmla="*/ 15442752 w 83"/>
                <a:gd name="T35" fmla="*/ 303387662 h 173"/>
                <a:gd name="T36" fmla="*/ 28954293 w 83"/>
                <a:gd name="T37" fmla="*/ 316828998 h 173"/>
                <a:gd name="T38" fmla="*/ 44397040 w 83"/>
                <a:gd name="T39" fmla="*/ 330270334 h 173"/>
                <a:gd name="T40" fmla="*/ 79143578 w 83"/>
                <a:gd name="T41" fmla="*/ 314909797 h 173"/>
                <a:gd name="T42" fmla="*/ 92655135 w 83"/>
                <a:gd name="T43" fmla="*/ 303387662 h 173"/>
                <a:gd name="T44" fmla="*/ 110029093 w 83"/>
                <a:gd name="T45" fmla="*/ 247703118 h 173"/>
                <a:gd name="T46" fmla="*/ 127401662 w 83"/>
                <a:gd name="T47" fmla="*/ 161294686 h 173"/>
                <a:gd name="T48" fmla="*/ 140913198 w 83"/>
                <a:gd name="T49" fmla="*/ 105610142 h 173"/>
                <a:gd name="T50" fmla="*/ 140913198 w 83"/>
                <a:gd name="T51" fmla="*/ 80648036 h 173"/>
                <a:gd name="T52" fmla="*/ 152496300 w 83"/>
                <a:gd name="T53" fmla="*/ 84487824 h 173"/>
                <a:gd name="T54" fmla="*/ 146704054 w 83"/>
                <a:gd name="T55" fmla="*/ 26882682 h 173"/>
                <a:gd name="T56" fmla="*/ 117749772 w 83"/>
                <a:gd name="T57" fmla="*/ 0 h 17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3"/>
                <a:gd name="T88" fmla="*/ 0 h 173"/>
                <a:gd name="T89" fmla="*/ 83 w 83"/>
                <a:gd name="T90" fmla="*/ 173 h 17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7" name="Freeform 19"/>
            <p:cNvSpPr>
              <a:spLocks noChangeArrowheads="1"/>
            </p:cNvSpPr>
            <p:nvPr/>
          </p:nvSpPr>
          <p:spPr bwMode="auto">
            <a:xfrm>
              <a:off x="5477156" y="2858253"/>
              <a:ext cx="37504" cy="59932"/>
            </a:xfrm>
            <a:custGeom>
              <a:avLst/>
              <a:gdLst>
                <a:gd name="T0" fmla="*/ 19652955 w 25"/>
                <a:gd name="T1" fmla="*/ 7770253 h 43"/>
                <a:gd name="T2" fmla="*/ 9825777 w 25"/>
                <a:gd name="T3" fmla="*/ 13597596 h 43"/>
                <a:gd name="T4" fmla="*/ 3930872 w 25"/>
                <a:gd name="T5" fmla="*/ 19426329 h 43"/>
                <a:gd name="T6" fmla="*/ 1965436 w 25"/>
                <a:gd name="T7" fmla="*/ 33023925 h 43"/>
                <a:gd name="T8" fmla="*/ 23583831 w 25"/>
                <a:gd name="T9" fmla="*/ 79645440 h 43"/>
                <a:gd name="T10" fmla="*/ 41269944 w 25"/>
                <a:gd name="T11" fmla="*/ 69933672 h 43"/>
                <a:gd name="T12" fmla="*/ 47166260 w 25"/>
                <a:gd name="T13" fmla="*/ 46621526 h 43"/>
                <a:gd name="T14" fmla="*/ 19652955 w 25"/>
                <a:gd name="T15" fmla="*/ 7770253 h 4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43"/>
                <a:gd name="T26" fmla="*/ 25 w 25"/>
                <a:gd name="T27" fmla="*/ 43 h 4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8" name="Freeform 20"/>
            <p:cNvSpPr>
              <a:spLocks noChangeArrowheads="1"/>
            </p:cNvSpPr>
            <p:nvPr/>
          </p:nvSpPr>
          <p:spPr bwMode="auto">
            <a:xfrm>
              <a:off x="5727590" y="2910269"/>
              <a:ext cx="199622" cy="193364"/>
            </a:xfrm>
            <a:custGeom>
              <a:avLst/>
              <a:gdLst>
                <a:gd name="T0" fmla="*/ 248215523 w 135"/>
                <a:gd name="T1" fmla="*/ 257378587 h 139"/>
                <a:gd name="T2" fmla="*/ 255852687 w 135"/>
                <a:gd name="T3" fmla="*/ 243833375 h 139"/>
                <a:gd name="T4" fmla="*/ 250125159 w 135"/>
                <a:gd name="T5" fmla="*/ 216740169 h 139"/>
                <a:gd name="T6" fmla="*/ 246305886 w 135"/>
                <a:gd name="T7" fmla="*/ 209000048 h 139"/>
                <a:gd name="T8" fmla="*/ 250125159 w 135"/>
                <a:gd name="T9" fmla="*/ 197388475 h 139"/>
                <a:gd name="T10" fmla="*/ 246305886 w 135"/>
                <a:gd name="T11" fmla="*/ 183841873 h 139"/>
                <a:gd name="T12" fmla="*/ 225302649 w 135"/>
                <a:gd name="T13" fmla="*/ 178036738 h 139"/>
                <a:gd name="T14" fmla="*/ 210028320 w 135"/>
                <a:gd name="T15" fmla="*/ 156750014 h 139"/>
                <a:gd name="T16" fmla="*/ 196663628 w 135"/>
                <a:gd name="T17" fmla="*/ 141268381 h 139"/>
                <a:gd name="T18" fmla="*/ 198571883 w 135"/>
                <a:gd name="T19" fmla="*/ 131591839 h 139"/>
                <a:gd name="T20" fmla="*/ 181387918 w 135"/>
                <a:gd name="T21" fmla="*/ 114175175 h 139"/>
                <a:gd name="T22" fmla="*/ 179478238 w 135"/>
                <a:gd name="T23" fmla="*/ 106435054 h 139"/>
                <a:gd name="T24" fmla="*/ 168023183 w 135"/>
                <a:gd name="T25" fmla="*/ 102564994 h 139"/>
                <a:gd name="T26" fmla="*/ 160386019 w 135"/>
                <a:gd name="T27" fmla="*/ 94823482 h 139"/>
                <a:gd name="T28" fmla="*/ 152747473 w 135"/>
                <a:gd name="T29" fmla="*/ 92888451 h 139"/>
                <a:gd name="T30" fmla="*/ 143200672 w 135"/>
                <a:gd name="T31" fmla="*/ 85148309 h 139"/>
                <a:gd name="T32" fmla="*/ 120289179 w 135"/>
                <a:gd name="T33" fmla="*/ 81278248 h 139"/>
                <a:gd name="T34" fmla="*/ 106923106 w 135"/>
                <a:gd name="T35" fmla="*/ 65796615 h 139"/>
                <a:gd name="T36" fmla="*/ 95468050 w 135"/>
                <a:gd name="T37" fmla="*/ 58055103 h 139"/>
                <a:gd name="T38" fmla="*/ 66827627 w 135"/>
                <a:gd name="T39" fmla="*/ 34833338 h 139"/>
                <a:gd name="T40" fmla="*/ 45824389 w 135"/>
                <a:gd name="T41" fmla="*/ 19351699 h 139"/>
                <a:gd name="T42" fmla="*/ 19093607 w 135"/>
                <a:gd name="T43" fmla="*/ 13546608 h 139"/>
                <a:gd name="T44" fmla="*/ 1909637 w 135"/>
                <a:gd name="T45" fmla="*/ 3870062 h 139"/>
                <a:gd name="T46" fmla="*/ 13366079 w 135"/>
                <a:gd name="T47" fmla="*/ 32898307 h 139"/>
                <a:gd name="T48" fmla="*/ 30550049 w 135"/>
                <a:gd name="T49" fmla="*/ 46444921 h 139"/>
                <a:gd name="T50" fmla="*/ 38187214 w 135"/>
                <a:gd name="T51" fmla="*/ 58055103 h 139"/>
                <a:gd name="T52" fmla="*/ 57280826 w 135"/>
                <a:gd name="T53" fmla="*/ 73536736 h 139"/>
                <a:gd name="T54" fmla="*/ 66827627 w 135"/>
                <a:gd name="T55" fmla="*/ 85148309 h 139"/>
                <a:gd name="T56" fmla="*/ 85921228 w 135"/>
                <a:gd name="T57" fmla="*/ 94823482 h 139"/>
                <a:gd name="T58" fmla="*/ 99285941 w 135"/>
                <a:gd name="T59" fmla="*/ 121916687 h 139"/>
                <a:gd name="T60" fmla="*/ 114561652 w 135"/>
                <a:gd name="T61" fmla="*/ 135463290 h 139"/>
                <a:gd name="T62" fmla="*/ 127926344 w 135"/>
                <a:gd name="T63" fmla="*/ 149008502 h 139"/>
                <a:gd name="T64" fmla="*/ 147019945 w 135"/>
                <a:gd name="T65" fmla="*/ 183841873 h 139"/>
                <a:gd name="T66" fmla="*/ 185207191 w 135"/>
                <a:gd name="T67" fmla="*/ 216740169 h 139"/>
                <a:gd name="T68" fmla="*/ 215757230 w 135"/>
                <a:gd name="T69" fmla="*/ 241896954 h 139"/>
                <a:gd name="T70" fmla="*/ 238668722 w 135"/>
                <a:gd name="T71" fmla="*/ 261250038 h 139"/>
                <a:gd name="T72" fmla="*/ 232941195 w 135"/>
                <a:gd name="T73" fmla="*/ 249638466 h 139"/>
                <a:gd name="T74" fmla="*/ 248215523 w 135"/>
                <a:gd name="T75" fmla="*/ 257378587 h 13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5"/>
                <a:gd name="T115" fmla="*/ 0 h 139"/>
                <a:gd name="T116" fmla="*/ 135 w 135"/>
                <a:gd name="T117" fmla="*/ 139 h 13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9" name="Freeform 21"/>
            <p:cNvSpPr>
              <a:spLocks noChangeArrowheads="1"/>
            </p:cNvSpPr>
            <p:nvPr/>
          </p:nvSpPr>
          <p:spPr bwMode="auto">
            <a:xfrm>
              <a:off x="5919952" y="3092326"/>
              <a:ext cx="158487" cy="45231"/>
            </a:xfrm>
            <a:custGeom>
              <a:avLst/>
              <a:gdLst>
                <a:gd name="T0" fmla="*/ 199248394 w 107"/>
                <a:gd name="T1" fmla="*/ 41330161 h 33"/>
                <a:gd name="T2" fmla="*/ 187753113 w 107"/>
                <a:gd name="T3" fmla="*/ 37573248 h 33"/>
                <a:gd name="T4" fmla="*/ 180089087 w 107"/>
                <a:gd name="T5" fmla="*/ 30058052 h 33"/>
                <a:gd name="T6" fmla="*/ 180089087 w 107"/>
                <a:gd name="T7" fmla="*/ 24421998 h 33"/>
                <a:gd name="T8" fmla="*/ 180089087 w 107"/>
                <a:gd name="T9" fmla="*/ 20665080 h 33"/>
                <a:gd name="T10" fmla="*/ 137940647 w 107"/>
                <a:gd name="T11" fmla="*/ 16908168 h 33"/>
                <a:gd name="T12" fmla="*/ 116867118 w 107"/>
                <a:gd name="T13" fmla="*/ 11272114 h 33"/>
                <a:gd name="T14" fmla="*/ 95792206 w 107"/>
                <a:gd name="T15" fmla="*/ 16908168 h 33"/>
                <a:gd name="T16" fmla="*/ 74717272 w 107"/>
                <a:gd name="T17" fmla="*/ 16908168 h 33"/>
                <a:gd name="T18" fmla="*/ 47896795 w 107"/>
                <a:gd name="T19" fmla="*/ 1879142 h 33"/>
                <a:gd name="T20" fmla="*/ 34485854 w 107"/>
                <a:gd name="T21" fmla="*/ 5636057 h 33"/>
                <a:gd name="T22" fmla="*/ 15326585 w 107"/>
                <a:gd name="T23" fmla="*/ 7515198 h 33"/>
                <a:gd name="T24" fmla="*/ 5746951 w 107"/>
                <a:gd name="T25" fmla="*/ 18785939 h 33"/>
                <a:gd name="T26" fmla="*/ 26821872 w 107"/>
                <a:gd name="T27" fmla="*/ 24421998 h 33"/>
                <a:gd name="T28" fmla="*/ 22990573 w 107"/>
                <a:gd name="T29" fmla="*/ 30058052 h 33"/>
                <a:gd name="T30" fmla="*/ 53643743 w 107"/>
                <a:gd name="T31" fmla="*/ 35694106 h 33"/>
                <a:gd name="T32" fmla="*/ 93876556 w 107"/>
                <a:gd name="T33" fmla="*/ 41330161 h 33"/>
                <a:gd name="T34" fmla="*/ 120698417 w 107"/>
                <a:gd name="T35" fmla="*/ 50723138 h 33"/>
                <a:gd name="T36" fmla="*/ 174342139 w 107"/>
                <a:gd name="T37" fmla="*/ 50723138 h 33"/>
                <a:gd name="T38" fmla="*/ 199248394 w 107"/>
                <a:gd name="T39" fmla="*/ 60116105 h 33"/>
                <a:gd name="T40" fmla="*/ 199248394 w 107"/>
                <a:gd name="T41" fmla="*/ 41330161 h 3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7"/>
                <a:gd name="T64" fmla="*/ 0 h 33"/>
                <a:gd name="T65" fmla="*/ 107 w 107"/>
                <a:gd name="T66" fmla="*/ 33 h 3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20" name="Freeform 22"/>
            <p:cNvSpPr>
              <a:spLocks noChangeArrowheads="1"/>
            </p:cNvSpPr>
            <p:nvPr/>
          </p:nvSpPr>
          <p:spPr bwMode="auto">
            <a:xfrm>
              <a:off x="6078440" y="3125119"/>
              <a:ext cx="15727" cy="6785"/>
            </a:xfrm>
            <a:custGeom>
              <a:avLst/>
              <a:gdLst>
                <a:gd name="T0" fmla="*/ 14281476 w 11"/>
                <a:gd name="T1" fmla="*/ 9207244 h 5"/>
                <a:gd name="T2" fmla="*/ 17851510 w 11"/>
                <a:gd name="T3" fmla="*/ 3682898 h 5"/>
                <a:gd name="T4" fmla="*/ 5355052 w 11"/>
                <a:gd name="T5" fmla="*/ 1841449 h 5"/>
                <a:gd name="T6" fmla="*/ 14281476 w 11"/>
                <a:gd name="T7" fmla="*/ 9207244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5"/>
                <a:gd name="T14" fmla="*/ 11 w 11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21" name="Freeform 23"/>
            <p:cNvSpPr>
              <a:spLocks noChangeArrowheads="1"/>
            </p:cNvSpPr>
            <p:nvPr/>
          </p:nvSpPr>
          <p:spPr bwMode="auto">
            <a:xfrm>
              <a:off x="6100216" y="3130773"/>
              <a:ext cx="13308" cy="9046"/>
            </a:xfrm>
            <a:custGeom>
              <a:avLst/>
              <a:gdLst>
                <a:gd name="T0" fmla="*/ 7637085 w 9"/>
                <a:gd name="T1" fmla="*/ 13638354 h 6"/>
                <a:gd name="T2" fmla="*/ 11456320 w 9"/>
                <a:gd name="T3" fmla="*/ 0 h 6"/>
                <a:gd name="T4" fmla="*/ 7637085 w 9"/>
                <a:gd name="T5" fmla="*/ 13638354 h 6"/>
                <a:gd name="T6" fmla="*/ 0 60000 65536"/>
                <a:gd name="T7" fmla="*/ 0 60000 65536"/>
                <a:gd name="T8" fmla="*/ 0 60000 65536"/>
                <a:gd name="T9" fmla="*/ 0 w 9"/>
                <a:gd name="T10" fmla="*/ 0 h 6"/>
                <a:gd name="T11" fmla="*/ 9 w 9"/>
                <a:gd name="T12" fmla="*/ 6 h 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22" name="Freeform 24"/>
            <p:cNvSpPr>
              <a:spLocks noChangeArrowheads="1"/>
            </p:cNvSpPr>
            <p:nvPr/>
          </p:nvSpPr>
          <p:spPr bwMode="auto">
            <a:xfrm>
              <a:off x="6117154" y="3130773"/>
              <a:ext cx="19357" cy="6785"/>
            </a:xfrm>
            <a:custGeom>
              <a:avLst/>
              <a:gdLst>
                <a:gd name="T0" fmla="*/ 3872438 w 13"/>
                <a:gd name="T1" fmla="*/ 5524346 h 5"/>
                <a:gd name="T2" fmla="*/ 19362187 w 13"/>
                <a:gd name="T3" fmla="*/ 9207244 h 5"/>
                <a:gd name="T4" fmla="*/ 15489751 w 13"/>
                <a:gd name="T5" fmla="*/ 1841449 h 5"/>
                <a:gd name="T6" fmla="*/ 3872438 w 13"/>
                <a:gd name="T7" fmla="*/ 5524346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"/>
                <a:gd name="T13" fmla="*/ 0 h 5"/>
                <a:gd name="T14" fmla="*/ 13 w 13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23" name="Freeform 25"/>
            <p:cNvSpPr>
              <a:spLocks noChangeArrowheads="1"/>
            </p:cNvSpPr>
            <p:nvPr/>
          </p:nvSpPr>
          <p:spPr bwMode="auto">
            <a:xfrm>
              <a:off x="6124413" y="3127380"/>
              <a:ext cx="29035" cy="10177"/>
            </a:xfrm>
            <a:custGeom>
              <a:avLst/>
              <a:gdLst>
                <a:gd name="T0" fmla="*/ 29447444 w 20"/>
                <a:gd name="T1" fmla="*/ 12946415 h 8"/>
                <a:gd name="T2" fmla="*/ 36809981 w 20"/>
                <a:gd name="T3" fmla="*/ 6473844 h 8"/>
                <a:gd name="T4" fmla="*/ 14723722 w 20"/>
                <a:gd name="T5" fmla="*/ 1618143 h 8"/>
                <a:gd name="T6" fmla="*/ 29447444 w 20"/>
                <a:gd name="T7" fmla="*/ 12946415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8"/>
                <a:gd name="T14" fmla="*/ 20 w 20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24" name="Freeform 26"/>
            <p:cNvSpPr>
              <a:spLocks noChangeArrowheads="1"/>
            </p:cNvSpPr>
            <p:nvPr/>
          </p:nvSpPr>
          <p:spPr bwMode="auto">
            <a:xfrm>
              <a:off x="6155869" y="3143211"/>
              <a:ext cx="36295" cy="21485"/>
            </a:xfrm>
            <a:custGeom>
              <a:avLst/>
              <a:gdLst>
                <a:gd name="T0" fmla="*/ 14724049 w 25"/>
                <a:gd name="T1" fmla="*/ 2051102 h 15"/>
                <a:gd name="T2" fmla="*/ 9202360 w 25"/>
                <a:gd name="T3" fmla="*/ 8205838 h 15"/>
                <a:gd name="T4" fmla="*/ 36812154 w 25"/>
                <a:gd name="T5" fmla="*/ 26670051 h 15"/>
                <a:gd name="T6" fmla="*/ 42333840 w 25"/>
                <a:gd name="T7" fmla="*/ 20515311 h 15"/>
                <a:gd name="T8" fmla="*/ 14724049 w 25"/>
                <a:gd name="T9" fmla="*/ 2051102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15"/>
                <a:gd name="T17" fmla="*/ 25 w 25"/>
                <a:gd name="T18" fmla="*/ 15 h 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25" name="Freeform 27"/>
            <p:cNvSpPr>
              <a:spLocks noChangeArrowheads="1"/>
            </p:cNvSpPr>
            <p:nvPr/>
          </p:nvSpPr>
          <p:spPr bwMode="auto">
            <a:xfrm>
              <a:off x="6164338" y="3128511"/>
              <a:ext cx="58072" cy="11308"/>
            </a:xfrm>
            <a:custGeom>
              <a:avLst/>
              <a:gdLst>
                <a:gd name="T0" fmla="*/ 58085169 w 39"/>
                <a:gd name="T1" fmla="*/ 13985168 h 8"/>
                <a:gd name="T2" fmla="*/ 71638000 w 39"/>
                <a:gd name="T3" fmla="*/ 5993240 h 8"/>
                <a:gd name="T4" fmla="*/ 52275820 w 39"/>
                <a:gd name="T5" fmla="*/ 5993240 h 8"/>
                <a:gd name="T6" fmla="*/ 21297707 w 39"/>
                <a:gd name="T7" fmla="*/ 3995964 h 8"/>
                <a:gd name="T8" fmla="*/ 3872437 w 39"/>
                <a:gd name="T9" fmla="*/ 9989202 h 8"/>
                <a:gd name="T10" fmla="*/ 32915021 w 39"/>
                <a:gd name="T11" fmla="*/ 15983856 h 8"/>
                <a:gd name="T12" fmla="*/ 58085169 w 39"/>
                <a:gd name="T13" fmla="*/ 13985168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8"/>
                <a:gd name="T23" fmla="*/ 39 w 3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26" name="Freeform 28"/>
            <p:cNvSpPr>
              <a:spLocks noChangeArrowheads="1"/>
            </p:cNvSpPr>
            <p:nvPr/>
          </p:nvSpPr>
          <p:spPr bwMode="auto">
            <a:xfrm>
              <a:off x="6230878" y="3131903"/>
              <a:ext cx="54442" cy="26008"/>
            </a:xfrm>
            <a:custGeom>
              <a:avLst/>
              <a:gdLst>
                <a:gd name="T0" fmla="*/ 18906248 w 37"/>
                <a:gd name="T1" fmla="*/ 35490802 h 18"/>
                <a:gd name="T2" fmla="*/ 22687501 w 37"/>
                <a:gd name="T3" fmla="*/ 35490802 h 18"/>
                <a:gd name="T4" fmla="*/ 24578126 w 37"/>
                <a:gd name="T5" fmla="*/ 35490802 h 18"/>
                <a:gd name="T6" fmla="*/ 26468750 w 37"/>
                <a:gd name="T7" fmla="*/ 33402938 h 18"/>
                <a:gd name="T8" fmla="*/ 28359374 w 37"/>
                <a:gd name="T9" fmla="*/ 31315075 h 18"/>
                <a:gd name="T10" fmla="*/ 32140622 w 37"/>
                <a:gd name="T11" fmla="*/ 29227211 h 18"/>
                <a:gd name="T12" fmla="*/ 34031247 w 37"/>
                <a:gd name="T13" fmla="*/ 27140793 h 18"/>
                <a:gd name="T14" fmla="*/ 35921871 w 37"/>
                <a:gd name="T15" fmla="*/ 25052929 h 18"/>
                <a:gd name="T16" fmla="*/ 35921871 w 37"/>
                <a:gd name="T17" fmla="*/ 25052929 h 18"/>
                <a:gd name="T18" fmla="*/ 37812495 w 37"/>
                <a:gd name="T19" fmla="*/ 22965060 h 18"/>
                <a:gd name="T20" fmla="*/ 41593744 w 37"/>
                <a:gd name="T21" fmla="*/ 18789333 h 18"/>
                <a:gd name="T22" fmla="*/ 43484368 w 37"/>
                <a:gd name="T23" fmla="*/ 16701469 h 18"/>
                <a:gd name="T24" fmla="*/ 45375003 w 37"/>
                <a:gd name="T25" fmla="*/ 14613606 h 18"/>
                <a:gd name="T26" fmla="*/ 47265627 w 37"/>
                <a:gd name="T27" fmla="*/ 14613606 h 18"/>
                <a:gd name="T28" fmla="*/ 49156251 w 37"/>
                <a:gd name="T29" fmla="*/ 12525742 h 18"/>
                <a:gd name="T30" fmla="*/ 62390621 w 37"/>
                <a:gd name="T31" fmla="*/ 4175729 h 18"/>
                <a:gd name="T32" fmla="*/ 28359374 w 37"/>
                <a:gd name="T33" fmla="*/ 8351457 h 18"/>
                <a:gd name="T34" fmla="*/ 26468750 w 37"/>
                <a:gd name="T35" fmla="*/ 10437876 h 18"/>
                <a:gd name="T36" fmla="*/ 24578126 w 37"/>
                <a:gd name="T37" fmla="*/ 12525742 h 18"/>
                <a:gd name="T38" fmla="*/ 22687501 w 37"/>
                <a:gd name="T39" fmla="*/ 14613606 h 18"/>
                <a:gd name="T40" fmla="*/ 17015623 w 37"/>
                <a:gd name="T41" fmla="*/ 18789333 h 18"/>
                <a:gd name="T42" fmla="*/ 15124999 w 37"/>
                <a:gd name="T43" fmla="*/ 20877196 h 18"/>
                <a:gd name="T44" fmla="*/ 9453124 w 37"/>
                <a:gd name="T45" fmla="*/ 25052929 h 18"/>
                <a:gd name="T46" fmla="*/ 18906248 w 37"/>
                <a:gd name="T47" fmla="*/ 35490802 h 1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7"/>
                <a:gd name="T73" fmla="*/ 0 h 18"/>
                <a:gd name="T74" fmla="*/ 37 w 37"/>
                <a:gd name="T75" fmla="*/ 18 h 1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27" name="Freeform 29"/>
            <p:cNvSpPr>
              <a:spLocks noChangeArrowheads="1"/>
            </p:cNvSpPr>
            <p:nvPr/>
          </p:nvSpPr>
          <p:spPr bwMode="auto">
            <a:xfrm>
              <a:off x="6131672" y="2981509"/>
              <a:ext cx="90737" cy="102901"/>
            </a:xfrm>
            <a:custGeom>
              <a:avLst/>
              <a:gdLst>
                <a:gd name="T0" fmla="*/ 25117897 w 61"/>
                <a:gd name="T1" fmla="*/ 27071306 h 74"/>
                <a:gd name="T2" fmla="*/ 38644303 w 61"/>
                <a:gd name="T3" fmla="*/ 25137046 h 74"/>
                <a:gd name="T4" fmla="*/ 59897910 w 61"/>
                <a:gd name="T5" fmla="*/ 23204177 h 74"/>
                <a:gd name="T6" fmla="*/ 81151506 w 61"/>
                <a:gd name="T7" fmla="*/ 27071306 h 74"/>
                <a:gd name="T8" fmla="*/ 98542223 w 61"/>
                <a:gd name="T9" fmla="*/ 25137046 h 74"/>
                <a:gd name="T10" fmla="*/ 113999384 w 61"/>
                <a:gd name="T11" fmla="*/ 11601393 h 74"/>
                <a:gd name="T12" fmla="*/ 113999384 w 61"/>
                <a:gd name="T13" fmla="*/ 0 h 74"/>
                <a:gd name="T14" fmla="*/ 100474368 w 61"/>
                <a:gd name="T15" fmla="*/ 13535653 h 74"/>
                <a:gd name="T16" fmla="*/ 73422925 w 61"/>
                <a:gd name="T17" fmla="*/ 11601393 h 74"/>
                <a:gd name="T18" fmla="*/ 44440738 w 61"/>
                <a:gd name="T19" fmla="*/ 7734261 h 74"/>
                <a:gd name="T20" fmla="*/ 30915722 w 61"/>
                <a:gd name="T21" fmla="*/ 7734261 h 74"/>
                <a:gd name="T22" fmla="*/ 21253601 w 61"/>
                <a:gd name="T23" fmla="*/ 17402782 h 74"/>
                <a:gd name="T24" fmla="*/ 9660728 w 61"/>
                <a:gd name="T25" fmla="*/ 42539823 h 74"/>
                <a:gd name="T26" fmla="*/ 3864292 w 61"/>
                <a:gd name="T27" fmla="*/ 56075481 h 74"/>
                <a:gd name="T28" fmla="*/ 3864292 w 61"/>
                <a:gd name="T29" fmla="*/ 77345387 h 74"/>
                <a:gd name="T30" fmla="*/ 1932146 w 61"/>
                <a:gd name="T31" fmla="*/ 94748186 h 74"/>
                <a:gd name="T32" fmla="*/ 19321456 w 61"/>
                <a:gd name="T33" fmla="*/ 106349574 h 74"/>
                <a:gd name="T34" fmla="*/ 23185752 w 61"/>
                <a:gd name="T35" fmla="*/ 129553740 h 74"/>
                <a:gd name="T36" fmla="*/ 25117897 w 61"/>
                <a:gd name="T37" fmla="*/ 141155127 h 74"/>
                <a:gd name="T38" fmla="*/ 42508593 w 61"/>
                <a:gd name="T39" fmla="*/ 139222258 h 74"/>
                <a:gd name="T40" fmla="*/ 36712158 w 61"/>
                <a:gd name="T41" fmla="*/ 106349574 h 74"/>
                <a:gd name="T42" fmla="*/ 38644303 w 61"/>
                <a:gd name="T43" fmla="*/ 87013906 h 74"/>
                <a:gd name="T44" fmla="*/ 52169329 w 61"/>
                <a:gd name="T45" fmla="*/ 87013906 h 74"/>
                <a:gd name="T46" fmla="*/ 52169329 w 61"/>
                <a:gd name="T47" fmla="*/ 102482444 h 74"/>
                <a:gd name="T48" fmla="*/ 61830055 w 61"/>
                <a:gd name="T49" fmla="*/ 119885221 h 74"/>
                <a:gd name="T50" fmla="*/ 69558635 w 61"/>
                <a:gd name="T51" fmla="*/ 127620870 h 74"/>
                <a:gd name="T52" fmla="*/ 77287215 w 61"/>
                <a:gd name="T53" fmla="*/ 123752350 h 74"/>
                <a:gd name="T54" fmla="*/ 85015796 w 61"/>
                <a:gd name="T55" fmla="*/ 117952352 h 74"/>
                <a:gd name="T56" fmla="*/ 75355070 w 61"/>
                <a:gd name="T57" fmla="*/ 104416704 h 74"/>
                <a:gd name="T58" fmla="*/ 77287215 w 61"/>
                <a:gd name="T59" fmla="*/ 92815317 h 74"/>
                <a:gd name="T60" fmla="*/ 69558635 w 61"/>
                <a:gd name="T61" fmla="*/ 81212517 h 74"/>
                <a:gd name="T62" fmla="*/ 57965764 w 61"/>
                <a:gd name="T63" fmla="*/ 69611129 h 74"/>
                <a:gd name="T64" fmla="*/ 65694345 w 61"/>
                <a:gd name="T65" fmla="*/ 54142612 h 74"/>
                <a:gd name="T66" fmla="*/ 79219360 w 61"/>
                <a:gd name="T67" fmla="*/ 46406963 h 74"/>
                <a:gd name="T68" fmla="*/ 73422925 w 61"/>
                <a:gd name="T69" fmla="*/ 40606954 h 74"/>
                <a:gd name="T70" fmla="*/ 48305039 w 61"/>
                <a:gd name="T71" fmla="*/ 50274092 h 74"/>
                <a:gd name="T72" fmla="*/ 30915722 w 61"/>
                <a:gd name="T73" fmla="*/ 56075481 h 74"/>
                <a:gd name="T74" fmla="*/ 21253601 w 61"/>
                <a:gd name="T75" fmla="*/ 40606954 h 74"/>
                <a:gd name="T76" fmla="*/ 25117897 w 61"/>
                <a:gd name="T77" fmla="*/ 27071306 h 7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1"/>
                <a:gd name="T118" fmla="*/ 0 h 74"/>
                <a:gd name="T119" fmla="*/ 61 w 61"/>
                <a:gd name="T120" fmla="*/ 74 h 7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28" name="Freeform 30"/>
            <p:cNvSpPr>
              <a:spLocks noChangeArrowheads="1"/>
            </p:cNvSpPr>
            <p:nvPr/>
          </p:nvSpPr>
          <p:spPr bwMode="auto">
            <a:xfrm>
              <a:off x="5965925" y="2897831"/>
              <a:ext cx="159697" cy="165095"/>
            </a:xfrm>
            <a:custGeom>
              <a:avLst/>
              <a:gdLst>
                <a:gd name="T0" fmla="*/ 21003162 w 108"/>
                <a:gd name="T1" fmla="*/ 167453500 h 119"/>
                <a:gd name="T2" fmla="*/ 63008111 w 108"/>
                <a:gd name="T3" fmla="*/ 207872674 h 119"/>
                <a:gd name="T4" fmla="*/ 91648424 w 108"/>
                <a:gd name="T5" fmla="*/ 209796932 h 119"/>
                <a:gd name="T6" fmla="*/ 127925851 w 108"/>
                <a:gd name="T7" fmla="*/ 223270900 h 119"/>
                <a:gd name="T8" fmla="*/ 160384019 w 108"/>
                <a:gd name="T9" fmla="*/ 204022771 h 119"/>
                <a:gd name="T10" fmla="*/ 181387219 w 108"/>
                <a:gd name="T11" fmla="*/ 144355467 h 119"/>
                <a:gd name="T12" fmla="*/ 200480747 w 108"/>
                <a:gd name="T13" fmla="*/ 121258821 h 119"/>
                <a:gd name="T14" fmla="*/ 179477547 w 108"/>
                <a:gd name="T15" fmla="*/ 94312272 h 119"/>
                <a:gd name="T16" fmla="*/ 168021154 w 108"/>
                <a:gd name="T17" fmla="*/ 69291347 h 119"/>
                <a:gd name="T18" fmla="*/ 166111525 w 108"/>
                <a:gd name="T19" fmla="*/ 67365701 h 119"/>
                <a:gd name="T20" fmla="*/ 164203278 w 108"/>
                <a:gd name="T21" fmla="*/ 65441443 h 119"/>
                <a:gd name="T22" fmla="*/ 164203278 w 108"/>
                <a:gd name="T23" fmla="*/ 61591540 h 119"/>
                <a:gd name="T24" fmla="*/ 189024354 w 108"/>
                <a:gd name="T25" fmla="*/ 34644980 h 119"/>
                <a:gd name="T26" fmla="*/ 150837255 w 108"/>
                <a:gd name="T27" fmla="*/ 17322490 h 119"/>
                <a:gd name="T28" fmla="*/ 131743727 w 108"/>
                <a:gd name="T29" fmla="*/ 0 h 119"/>
                <a:gd name="T30" fmla="*/ 112650200 w 108"/>
                <a:gd name="T31" fmla="*/ 36570625 h 119"/>
                <a:gd name="T32" fmla="*/ 106922694 w 108"/>
                <a:gd name="T33" fmla="*/ 44269044 h 119"/>
                <a:gd name="T34" fmla="*/ 103104817 w 108"/>
                <a:gd name="T35" fmla="*/ 42344786 h 119"/>
                <a:gd name="T36" fmla="*/ 101195188 w 108"/>
                <a:gd name="T37" fmla="*/ 42344786 h 119"/>
                <a:gd name="T38" fmla="*/ 87829144 w 108"/>
                <a:gd name="T39" fmla="*/ 51968862 h 119"/>
                <a:gd name="T40" fmla="*/ 87829144 w 108"/>
                <a:gd name="T41" fmla="*/ 61591540 h 119"/>
                <a:gd name="T42" fmla="*/ 80192010 w 108"/>
                <a:gd name="T43" fmla="*/ 69291347 h 119"/>
                <a:gd name="T44" fmla="*/ 78282380 w 108"/>
                <a:gd name="T45" fmla="*/ 71215605 h 119"/>
                <a:gd name="T46" fmla="*/ 76372751 w 108"/>
                <a:gd name="T47" fmla="*/ 73139863 h 119"/>
                <a:gd name="T48" fmla="*/ 74464504 w 108"/>
                <a:gd name="T49" fmla="*/ 75065508 h 119"/>
                <a:gd name="T50" fmla="*/ 72554875 w 108"/>
                <a:gd name="T51" fmla="*/ 75065508 h 119"/>
                <a:gd name="T52" fmla="*/ 43914572 w 108"/>
                <a:gd name="T53" fmla="*/ 86613831 h 119"/>
                <a:gd name="T54" fmla="*/ 19093533 w 108"/>
                <a:gd name="T55" fmla="*/ 113560402 h 119"/>
                <a:gd name="T56" fmla="*/ 11456398 w 108"/>
                <a:gd name="T57" fmla="*/ 109710498 h 119"/>
                <a:gd name="T58" fmla="*/ 9546767 w 108"/>
                <a:gd name="T59" fmla="*/ 107786240 h 119"/>
                <a:gd name="T60" fmla="*/ 3819260 w 108"/>
                <a:gd name="T61" fmla="*/ 105860595 h 119"/>
                <a:gd name="T62" fmla="*/ 15274275 w 108"/>
                <a:gd name="T63" fmla="*/ 163603597 h 11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08"/>
                <a:gd name="T97" fmla="*/ 0 h 119"/>
                <a:gd name="T98" fmla="*/ 108 w 108"/>
                <a:gd name="T99" fmla="*/ 119 h 11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29" name="Freeform 31"/>
            <p:cNvSpPr>
              <a:spLocks noChangeArrowheads="1"/>
            </p:cNvSpPr>
            <p:nvPr/>
          </p:nvSpPr>
          <p:spPr bwMode="auto">
            <a:xfrm>
              <a:off x="5905435" y="2701074"/>
              <a:ext cx="35085" cy="32793"/>
            </a:xfrm>
            <a:custGeom>
              <a:avLst/>
              <a:gdLst>
                <a:gd name="T0" fmla="*/ 41056266 w 24"/>
                <a:gd name="T1" fmla="*/ 20328807 h 23"/>
                <a:gd name="T2" fmla="*/ 39190197 w 24"/>
                <a:gd name="T3" fmla="*/ 4066332 h 23"/>
                <a:gd name="T4" fmla="*/ 24260277 w 24"/>
                <a:gd name="T5" fmla="*/ 4066332 h 23"/>
                <a:gd name="T6" fmla="*/ 5598210 w 24"/>
                <a:gd name="T7" fmla="*/ 16262477 h 23"/>
                <a:gd name="T8" fmla="*/ 7464280 w 24"/>
                <a:gd name="T9" fmla="*/ 40657615 h 23"/>
                <a:gd name="T10" fmla="*/ 37324128 w 24"/>
                <a:gd name="T11" fmla="*/ 32526379 h 23"/>
                <a:gd name="T12" fmla="*/ 41056266 w 24"/>
                <a:gd name="T13" fmla="*/ 20328807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3"/>
                <a:gd name="T23" fmla="*/ 24 w 24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30" name="Freeform 32"/>
            <p:cNvSpPr>
              <a:spLocks noChangeArrowheads="1"/>
            </p:cNvSpPr>
            <p:nvPr/>
          </p:nvSpPr>
          <p:spPr bwMode="auto">
            <a:xfrm>
              <a:off x="6067551" y="2623050"/>
              <a:ext cx="26616" cy="55408"/>
            </a:xfrm>
            <a:custGeom>
              <a:avLst/>
              <a:gdLst>
                <a:gd name="T0" fmla="*/ 22911258 w 18"/>
                <a:gd name="T1" fmla="*/ 67157262 h 40"/>
                <a:gd name="T2" fmla="*/ 28640107 w 18"/>
                <a:gd name="T3" fmla="*/ 40294078 h 40"/>
                <a:gd name="T4" fmla="*/ 32457957 w 18"/>
                <a:gd name="T5" fmla="*/ 17269287 h 40"/>
                <a:gd name="T6" fmla="*/ 24820874 w 18"/>
                <a:gd name="T7" fmla="*/ 3837004 h 40"/>
                <a:gd name="T8" fmla="*/ 5727469 w 18"/>
                <a:gd name="T9" fmla="*/ 19187788 h 40"/>
                <a:gd name="T10" fmla="*/ 1909617 w 18"/>
                <a:gd name="T11" fmla="*/ 46050978 h 40"/>
                <a:gd name="T12" fmla="*/ 17183787 w 18"/>
                <a:gd name="T13" fmla="*/ 70994265 h 40"/>
                <a:gd name="T14" fmla="*/ 22911258 w 18"/>
                <a:gd name="T15" fmla="*/ 67157262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"/>
                <a:gd name="T25" fmla="*/ 0 h 40"/>
                <a:gd name="T26" fmla="*/ 18 w 18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31" name="Freeform 33"/>
            <p:cNvSpPr>
              <a:spLocks noChangeArrowheads="1"/>
            </p:cNvSpPr>
            <p:nvPr/>
          </p:nvSpPr>
          <p:spPr bwMode="auto">
            <a:xfrm>
              <a:off x="6177646" y="2495271"/>
              <a:ext cx="39924" cy="45231"/>
            </a:xfrm>
            <a:custGeom>
              <a:avLst/>
              <a:gdLst>
                <a:gd name="T0" fmla="*/ 13364556 w 27"/>
                <a:gd name="T1" fmla="*/ 3756914 h 33"/>
                <a:gd name="T2" fmla="*/ 3819234 w 27"/>
                <a:gd name="T3" fmla="*/ 11272114 h 33"/>
                <a:gd name="T4" fmla="*/ 1909617 w 27"/>
                <a:gd name="T5" fmla="*/ 20665080 h 33"/>
                <a:gd name="T6" fmla="*/ 13364556 w 27"/>
                <a:gd name="T7" fmla="*/ 30058052 h 33"/>
                <a:gd name="T8" fmla="*/ 13364556 w 27"/>
                <a:gd name="T9" fmla="*/ 18785939 h 33"/>
                <a:gd name="T10" fmla="*/ 21003022 w 27"/>
                <a:gd name="T11" fmla="*/ 24421998 h 33"/>
                <a:gd name="T12" fmla="*/ 19093405 w 27"/>
                <a:gd name="T13" fmla="*/ 39451019 h 33"/>
                <a:gd name="T14" fmla="*/ 19093405 w 27"/>
                <a:gd name="T15" fmla="*/ 48845367 h 33"/>
                <a:gd name="T16" fmla="*/ 28640111 w 27"/>
                <a:gd name="T17" fmla="*/ 60116105 h 33"/>
                <a:gd name="T18" fmla="*/ 30548345 w 27"/>
                <a:gd name="T19" fmla="*/ 52602279 h 33"/>
                <a:gd name="T20" fmla="*/ 38186811 w 27"/>
                <a:gd name="T21" fmla="*/ 61995246 h 33"/>
                <a:gd name="T22" fmla="*/ 45823905 w 27"/>
                <a:gd name="T23" fmla="*/ 54480050 h 33"/>
                <a:gd name="T24" fmla="*/ 45823905 w 27"/>
                <a:gd name="T25" fmla="*/ 41330161 h 33"/>
                <a:gd name="T26" fmla="*/ 49641756 w 27"/>
                <a:gd name="T27" fmla="*/ 22544227 h 33"/>
                <a:gd name="T28" fmla="*/ 40095045 w 27"/>
                <a:gd name="T29" fmla="*/ 9392969 h 33"/>
                <a:gd name="T30" fmla="*/ 34367578 w 27"/>
                <a:gd name="T31" fmla="*/ 3756914 h 33"/>
                <a:gd name="T32" fmla="*/ 22911262 w 27"/>
                <a:gd name="T33" fmla="*/ 1879142 h 33"/>
                <a:gd name="T34" fmla="*/ 13364556 w 27"/>
                <a:gd name="T35" fmla="*/ 3756914 h 3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"/>
                <a:gd name="T55" fmla="*/ 0 h 33"/>
                <a:gd name="T56" fmla="*/ 27 w 27"/>
                <a:gd name="T57" fmla="*/ 33 h 3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32" name="Freeform 34"/>
            <p:cNvSpPr>
              <a:spLocks noChangeArrowheads="1"/>
            </p:cNvSpPr>
            <p:nvPr/>
          </p:nvSpPr>
          <p:spPr bwMode="auto">
            <a:xfrm>
              <a:off x="6217570" y="2488486"/>
              <a:ext cx="37504" cy="30531"/>
            </a:xfrm>
            <a:custGeom>
              <a:avLst/>
              <a:gdLst>
                <a:gd name="T0" fmla="*/ 25547864 w 25"/>
                <a:gd name="T1" fmla="*/ 21185737 h 22"/>
                <a:gd name="T2" fmla="*/ 41269944 w 25"/>
                <a:gd name="T3" fmla="*/ 21185737 h 22"/>
                <a:gd name="T4" fmla="*/ 45200814 w 25"/>
                <a:gd name="T5" fmla="*/ 5777299 h 22"/>
                <a:gd name="T6" fmla="*/ 31444170 w 25"/>
                <a:gd name="T7" fmla="*/ 0 h 22"/>
                <a:gd name="T8" fmla="*/ 21618390 w 25"/>
                <a:gd name="T9" fmla="*/ 11555985 h 22"/>
                <a:gd name="T10" fmla="*/ 9825777 w 25"/>
                <a:gd name="T11" fmla="*/ 9629754 h 22"/>
                <a:gd name="T12" fmla="*/ 0 w 25"/>
                <a:gd name="T13" fmla="*/ 23110582 h 22"/>
                <a:gd name="T14" fmla="*/ 5896308 w 25"/>
                <a:gd name="T15" fmla="*/ 25036810 h 22"/>
                <a:gd name="T16" fmla="*/ 15722085 w 25"/>
                <a:gd name="T17" fmla="*/ 38517630 h 22"/>
                <a:gd name="T18" fmla="*/ 25547864 w 25"/>
                <a:gd name="T19" fmla="*/ 21185737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"/>
                <a:gd name="T31" fmla="*/ 0 h 22"/>
                <a:gd name="T32" fmla="*/ 25 w 25"/>
                <a:gd name="T33" fmla="*/ 22 h 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33" name="Freeform 35"/>
            <p:cNvSpPr>
              <a:spLocks noChangeArrowheads="1"/>
            </p:cNvSpPr>
            <p:nvPr/>
          </p:nvSpPr>
          <p:spPr bwMode="auto">
            <a:xfrm>
              <a:off x="6190954" y="2376539"/>
              <a:ext cx="147599" cy="126648"/>
            </a:xfrm>
            <a:custGeom>
              <a:avLst/>
              <a:gdLst>
                <a:gd name="T0" fmla="*/ 81803714 w 100"/>
                <a:gd name="T1" fmla="*/ 125073161 h 92"/>
                <a:gd name="T2" fmla="*/ 58975258 w 100"/>
                <a:gd name="T3" fmla="*/ 126968751 h 92"/>
                <a:gd name="T4" fmla="*/ 22828467 w 100"/>
                <a:gd name="T5" fmla="*/ 140233748 h 92"/>
                <a:gd name="T6" fmla="*/ 3805434 w 100"/>
                <a:gd name="T7" fmla="*/ 157289924 h 92"/>
                <a:gd name="T8" fmla="*/ 26633899 w 100"/>
                <a:gd name="T9" fmla="*/ 159184137 h 92"/>
                <a:gd name="T10" fmla="*/ 45658313 w 100"/>
                <a:gd name="T11" fmla="*/ 157289924 h 92"/>
                <a:gd name="T12" fmla="*/ 60877284 w 100"/>
                <a:gd name="T13" fmla="*/ 149708942 h 92"/>
                <a:gd name="T14" fmla="*/ 87511173 w 100"/>
                <a:gd name="T15" fmla="*/ 149708942 h 92"/>
                <a:gd name="T16" fmla="*/ 89413200 w 100"/>
                <a:gd name="T17" fmla="*/ 166765118 h 92"/>
                <a:gd name="T18" fmla="*/ 112243057 w 100"/>
                <a:gd name="T19" fmla="*/ 159184137 h 92"/>
                <a:gd name="T20" fmla="*/ 119852542 w 100"/>
                <a:gd name="T21" fmla="*/ 145919140 h 92"/>
                <a:gd name="T22" fmla="*/ 136973540 w 100"/>
                <a:gd name="T23" fmla="*/ 149708942 h 92"/>
                <a:gd name="T24" fmla="*/ 152192510 w 100"/>
                <a:gd name="T25" fmla="*/ 140233748 h 92"/>
                <a:gd name="T26" fmla="*/ 161705402 w 100"/>
                <a:gd name="T27" fmla="*/ 132654143 h 92"/>
                <a:gd name="T28" fmla="*/ 171216914 w 100"/>
                <a:gd name="T29" fmla="*/ 123178948 h 92"/>
                <a:gd name="T30" fmla="*/ 171216914 w 100"/>
                <a:gd name="T31" fmla="*/ 138338158 h 92"/>
                <a:gd name="T32" fmla="*/ 182631875 w 100"/>
                <a:gd name="T33" fmla="*/ 130758553 h 92"/>
                <a:gd name="T34" fmla="*/ 182631875 w 100"/>
                <a:gd name="T35" fmla="*/ 109912575 h 92"/>
                <a:gd name="T36" fmla="*/ 176924373 w 100"/>
                <a:gd name="T37" fmla="*/ 72011775 h 92"/>
                <a:gd name="T38" fmla="*/ 184533901 w 100"/>
                <a:gd name="T39" fmla="*/ 66326383 h 92"/>
                <a:gd name="T40" fmla="*/ 186435928 w 100"/>
                <a:gd name="T41" fmla="*/ 43586181 h 92"/>
                <a:gd name="T42" fmla="*/ 165509455 w 100"/>
                <a:gd name="T43" fmla="*/ 3789804 h 92"/>
                <a:gd name="T44" fmla="*/ 155997943 w 100"/>
                <a:gd name="T45" fmla="*/ 3789804 h 92"/>
                <a:gd name="T46" fmla="*/ 163607428 w 100"/>
                <a:gd name="T47" fmla="*/ 11370789 h 92"/>
                <a:gd name="T48" fmla="*/ 152192510 w 100"/>
                <a:gd name="T49" fmla="*/ 7579608 h 92"/>
                <a:gd name="T50" fmla="*/ 146486431 w 100"/>
                <a:gd name="T51" fmla="*/ 9475197 h 92"/>
                <a:gd name="T52" fmla="*/ 148388457 w 100"/>
                <a:gd name="T53" fmla="*/ 24635792 h 92"/>
                <a:gd name="T54" fmla="*/ 152192510 w 100"/>
                <a:gd name="T55" fmla="*/ 36006576 h 92"/>
                <a:gd name="T56" fmla="*/ 146486431 w 100"/>
                <a:gd name="T57" fmla="*/ 73907365 h 92"/>
                <a:gd name="T58" fmla="*/ 117949136 w 100"/>
                <a:gd name="T59" fmla="*/ 98543167 h 92"/>
                <a:gd name="T60" fmla="*/ 106535598 w 100"/>
                <a:gd name="T61" fmla="*/ 94751988 h 92"/>
                <a:gd name="T62" fmla="*/ 98926112 w 100"/>
                <a:gd name="T63" fmla="*/ 90962186 h 92"/>
                <a:gd name="T64" fmla="*/ 93218653 w 100"/>
                <a:gd name="T65" fmla="*/ 115597967 h 92"/>
                <a:gd name="T66" fmla="*/ 89413200 w 100"/>
                <a:gd name="T67" fmla="*/ 128862964 h 9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00"/>
                <a:gd name="T103" fmla="*/ 0 h 92"/>
                <a:gd name="T104" fmla="*/ 100 w 100"/>
                <a:gd name="T105" fmla="*/ 92 h 9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34" name="Freeform 36"/>
            <p:cNvSpPr>
              <a:spLocks noChangeArrowheads="1"/>
            </p:cNvSpPr>
            <p:nvPr/>
          </p:nvSpPr>
          <p:spPr bwMode="auto">
            <a:xfrm>
              <a:off x="6291369" y="2306430"/>
              <a:ext cx="82268" cy="70109"/>
            </a:xfrm>
            <a:custGeom>
              <a:avLst/>
              <a:gdLst>
                <a:gd name="T0" fmla="*/ 23444999 w 55"/>
                <a:gd name="T1" fmla="*/ 60949964 h 50"/>
                <a:gd name="T2" fmla="*/ 11723198 w 55"/>
                <a:gd name="T3" fmla="*/ 57016850 h 50"/>
                <a:gd name="T4" fmla="*/ 7814999 w 55"/>
                <a:gd name="T5" fmla="*/ 64881675 h 50"/>
                <a:gd name="T6" fmla="*/ 0 w 55"/>
                <a:gd name="T7" fmla="*/ 72746500 h 50"/>
                <a:gd name="T8" fmla="*/ 7814999 w 55"/>
                <a:gd name="T9" fmla="*/ 84543037 h 50"/>
                <a:gd name="T10" fmla="*/ 5860900 w 55"/>
                <a:gd name="T11" fmla="*/ 90440604 h 50"/>
                <a:gd name="T12" fmla="*/ 11723198 w 55"/>
                <a:gd name="T13" fmla="*/ 96339596 h 50"/>
                <a:gd name="T14" fmla="*/ 19538194 w 55"/>
                <a:gd name="T15" fmla="*/ 90440604 h 50"/>
                <a:gd name="T16" fmla="*/ 27353196 w 55"/>
                <a:gd name="T17" fmla="*/ 86508893 h 50"/>
                <a:gd name="T18" fmla="*/ 21492293 w 55"/>
                <a:gd name="T19" fmla="*/ 80609923 h 50"/>
                <a:gd name="T20" fmla="*/ 11723198 w 55"/>
                <a:gd name="T21" fmla="*/ 78644068 h 50"/>
                <a:gd name="T22" fmla="*/ 13675899 w 55"/>
                <a:gd name="T23" fmla="*/ 68813387 h 50"/>
                <a:gd name="T24" fmla="*/ 21492293 w 55"/>
                <a:gd name="T25" fmla="*/ 76678212 h 50"/>
                <a:gd name="T26" fmla="*/ 31261393 w 55"/>
                <a:gd name="T27" fmla="*/ 70779242 h 50"/>
                <a:gd name="T28" fmla="*/ 44937286 w 55"/>
                <a:gd name="T29" fmla="*/ 74712356 h 50"/>
                <a:gd name="T30" fmla="*/ 66429584 w 55"/>
                <a:gd name="T31" fmla="*/ 84543037 h 50"/>
                <a:gd name="T32" fmla="*/ 70336383 w 55"/>
                <a:gd name="T33" fmla="*/ 74712356 h 50"/>
                <a:gd name="T34" fmla="*/ 84013675 w 55"/>
                <a:gd name="T35" fmla="*/ 58982706 h 50"/>
                <a:gd name="T36" fmla="*/ 105504586 w 55"/>
                <a:gd name="T37" fmla="*/ 51119283 h 50"/>
                <a:gd name="T38" fmla="*/ 99643689 w 55"/>
                <a:gd name="T39" fmla="*/ 51119283 h 50"/>
                <a:gd name="T40" fmla="*/ 93782791 w 55"/>
                <a:gd name="T41" fmla="*/ 41288591 h 50"/>
                <a:gd name="T42" fmla="*/ 89874572 w 55"/>
                <a:gd name="T43" fmla="*/ 31457910 h 50"/>
                <a:gd name="T44" fmla="*/ 78151379 w 55"/>
                <a:gd name="T45" fmla="*/ 35389621 h 50"/>
                <a:gd name="T46" fmla="*/ 74244580 w 55"/>
                <a:gd name="T47" fmla="*/ 29492054 h 50"/>
                <a:gd name="T48" fmla="*/ 64475486 w 55"/>
                <a:gd name="T49" fmla="*/ 31457910 h 50"/>
                <a:gd name="T50" fmla="*/ 44937286 w 55"/>
                <a:gd name="T51" fmla="*/ 19661367 h 50"/>
                <a:gd name="T52" fmla="*/ 27353196 w 55"/>
                <a:gd name="T53" fmla="*/ 3931713 h 50"/>
                <a:gd name="T54" fmla="*/ 21492293 w 55"/>
                <a:gd name="T55" fmla="*/ 3931713 h 50"/>
                <a:gd name="T56" fmla="*/ 21492293 w 55"/>
                <a:gd name="T57" fmla="*/ 13762398 h 50"/>
                <a:gd name="T58" fmla="*/ 27353196 w 55"/>
                <a:gd name="T59" fmla="*/ 35389621 h 50"/>
                <a:gd name="T60" fmla="*/ 27353196 w 55"/>
                <a:gd name="T61" fmla="*/ 49153427 h 50"/>
                <a:gd name="T62" fmla="*/ 23444999 w 55"/>
                <a:gd name="T63" fmla="*/ 60949964 h 5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5"/>
                <a:gd name="T97" fmla="*/ 0 h 50"/>
                <a:gd name="T98" fmla="*/ 55 w 55"/>
                <a:gd name="T99" fmla="*/ 50 h 5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35" name="Freeform 37"/>
            <p:cNvSpPr>
              <a:spLocks noChangeArrowheads="1"/>
            </p:cNvSpPr>
            <p:nvPr/>
          </p:nvSpPr>
          <p:spPr bwMode="auto">
            <a:xfrm>
              <a:off x="6255074" y="2140205"/>
              <a:ext cx="77429" cy="157179"/>
            </a:xfrm>
            <a:custGeom>
              <a:avLst/>
              <a:gdLst>
                <a:gd name="T0" fmla="*/ 20501321 w 53"/>
                <a:gd name="T1" fmla="*/ 56108737 h 113"/>
                <a:gd name="T2" fmla="*/ 31685104 w 53"/>
                <a:gd name="T3" fmla="*/ 83194983 h 113"/>
                <a:gd name="T4" fmla="*/ 37275627 w 53"/>
                <a:gd name="T5" fmla="*/ 100608486 h 113"/>
                <a:gd name="T6" fmla="*/ 39139135 w 53"/>
                <a:gd name="T7" fmla="*/ 116087136 h 113"/>
                <a:gd name="T8" fmla="*/ 39139135 w 53"/>
                <a:gd name="T9" fmla="*/ 118021967 h 113"/>
                <a:gd name="T10" fmla="*/ 41004008 w 53"/>
                <a:gd name="T11" fmla="*/ 135435448 h 113"/>
                <a:gd name="T12" fmla="*/ 54049938 w 53"/>
                <a:gd name="T13" fmla="*/ 170261020 h 113"/>
                <a:gd name="T14" fmla="*/ 63368842 w 53"/>
                <a:gd name="T15" fmla="*/ 216695622 h 113"/>
                <a:gd name="T16" fmla="*/ 70824238 w 53"/>
                <a:gd name="T17" fmla="*/ 205086634 h 113"/>
                <a:gd name="T18" fmla="*/ 89462046 w 53"/>
                <a:gd name="T19" fmla="*/ 214760791 h 113"/>
                <a:gd name="T20" fmla="*/ 80143142 w 53"/>
                <a:gd name="T21" fmla="*/ 193477647 h 113"/>
                <a:gd name="T22" fmla="*/ 67095857 w 53"/>
                <a:gd name="T23" fmla="*/ 174130682 h 113"/>
                <a:gd name="T24" fmla="*/ 67095857 w 53"/>
                <a:gd name="T25" fmla="*/ 156717201 h 113"/>
                <a:gd name="T26" fmla="*/ 68960730 w 53"/>
                <a:gd name="T27" fmla="*/ 139303720 h 113"/>
                <a:gd name="T28" fmla="*/ 95053956 w 53"/>
                <a:gd name="T29" fmla="*/ 150912707 h 113"/>
                <a:gd name="T30" fmla="*/ 87598538 w 53"/>
                <a:gd name="T31" fmla="*/ 139303720 h 113"/>
                <a:gd name="T32" fmla="*/ 85735031 w 53"/>
                <a:gd name="T33" fmla="*/ 135435448 h 113"/>
                <a:gd name="T34" fmla="*/ 83870158 w 53"/>
                <a:gd name="T35" fmla="*/ 133500617 h 113"/>
                <a:gd name="T36" fmla="*/ 82006650 w 53"/>
                <a:gd name="T37" fmla="*/ 129630955 h 113"/>
                <a:gd name="T38" fmla="*/ 82006650 w 53"/>
                <a:gd name="T39" fmla="*/ 129630955 h 113"/>
                <a:gd name="T40" fmla="*/ 80143142 w 53"/>
                <a:gd name="T41" fmla="*/ 123826461 h 113"/>
                <a:gd name="T42" fmla="*/ 80143142 w 53"/>
                <a:gd name="T43" fmla="*/ 121891630 h 113"/>
                <a:gd name="T44" fmla="*/ 78279634 w 53"/>
                <a:gd name="T45" fmla="*/ 118021967 h 113"/>
                <a:gd name="T46" fmla="*/ 76416127 w 53"/>
                <a:gd name="T47" fmla="*/ 110282642 h 113"/>
                <a:gd name="T48" fmla="*/ 63368842 w 53"/>
                <a:gd name="T49" fmla="*/ 92869161 h 113"/>
                <a:gd name="T50" fmla="*/ 46594542 w 53"/>
                <a:gd name="T51" fmla="*/ 58043568 h 113"/>
                <a:gd name="T52" fmla="*/ 37275627 w 53"/>
                <a:gd name="T53" fmla="*/ 46434580 h 113"/>
                <a:gd name="T54" fmla="*/ 24229707 w 53"/>
                <a:gd name="T55" fmla="*/ 15478655 h 113"/>
                <a:gd name="T56" fmla="*/ 22364829 w 53"/>
                <a:gd name="T57" fmla="*/ 3869664 h 113"/>
                <a:gd name="T58" fmla="*/ 3727017 w 53"/>
                <a:gd name="T59" fmla="*/ 0 h 113"/>
                <a:gd name="T60" fmla="*/ 16774306 w 53"/>
                <a:gd name="T61" fmla="*/ 13543824 h 113"/>
                <a:gd name="T62" fmla="*/ 7455399 w 53"/>
                <a:gd name="T63" fmla="*/ 21283149 h 113"/>
                <a:gd name="T64" fmla="*/ 11182414 w 53"/>
                <a:gd name="T65" fmla="*/ 38695245 h 113"/>
                <a:gd name="T66" fmla="*/ 20501321 w 53"/>
                <a:gd name="T67" fmla="*/ 56108737 h 11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3"/>
                <a:gd name="T103" fmla="*/ 0 h 113"/>
                <a:gd name="T104" fmla="*/ 53 w 53"/>
                <a:gd name="T105" fmla="*/ 113 h 11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36" name="Freeform 38"/>
            <p:cNvSpPr>
              <a:spLocks noChangeArrowheads="1"/>
            </p:cNvSpPr>
            <p:nvPr/>
          </p:nvSpPr>
          <p:spPr bwMode="auto">
            <a:xfrm>
              <a:off x="6083279" y="2723690"/>
              <a:ext cx="83478" cy="88201"/>
            </a:xfrm>
            <a:custGeom>
              <a:avLst/>
              <a:gdLst>
                <a:gd name="T0" fmla="*/ 13110820 w 57"/>
                <a:gd name="T1" fmla="*/ 75971365 h 64"/>
                <a:gd name="T2" fmla="*/ 24348080 w 57"/>
                <a:gd name="T3" fmla="*/ 85466750 h 64"/>
                <a:gd name="T4" fmla="*/ 28093832 w 57"/>
                <a:gd name="T5" fmla="*/ 93064457 h 64"/>
                <a:gd name="T6" fmla="*/ 41204646 w 57"/>
                <a:gd name="T7" fmla="*/ 98761688 h 64"/>
                <a:gd name="T8" fmla="*/ 52443280 w 57"/>
                <a:gd name="T9" fmla="*/ 94963534 h 64"/>
                <a:gd name="T10" fmla="*/ 54315472 w 57"/>
                <a:gd name="T11" fmla="*/ 100660764 h 64"/>
                <a:gd name="T12" fmla="*/ 63680535 w 57"/>
                <a:gd name="T13" fmla="*/ 104460296 h 64"/>
                <a:gd name="T14" fmla="*/ 74917790 w 57"/>
                <a:gd name="T15" fmla="*/ 108258450 h 64"/>
                <a:gd name="T16" fmla="*/ 76791350 w 57"/>
                <a:gd name="T17" fmla="*/ 100660764 h 64"/>
                <a:gd name="T18" fmla="*/ 82410661 w 57"/>
                <a:gd name="T19" fmla="*/ 106359373 h 64"/>
                <a:gd name="T20" fmla="*/ 82410661 w 57"/>
                <a:gd name="T21" fmla="*/ 115856136 h 64"/>
                <a:gd name="T22" fmla="*/ 103013001 w 57"/>
                <a:gd name="T23" fmla="*/ 121553366 h 64"/>
                <a:gd name="T24" fmla="*/ 104885192 w 57"/>
                <a:gd name="T25" fmla="*/ 115856136 h 64"/>
                <a:gd name="T26" fmla="*/ 93647937 w 57"/>
                <a:gd name="T27" fmla="*/ 106359373 h 64"/>
                <a:gd name="T28" fmla="*/ 95521497 w 57"/>
                <a:gd name="T29" fmla="*/ 98761688 h 64"/>
                <a:gd name="T30" fmla="*/ 84282853 w 57"/>
                <a:gd name="T31" fmla="*/ 94963534 h 64"/>
                <a:gd name="T32" fmla="*/ 74917790 w 57"/>
                <a:gd name="T33" fmla="*/ 91165380 h 64"/>
                <a:gd name="T34" fmla="*/ 56189032 w 57"/>
                <a:gd name="T35" fmla="*/ 89266282 h 64"/>
                <a:gd name="T36" fmla="*/ 48697529 w 57"/>
                <a:gd name="T37" fmla="*/ 75971365 h 64"/>
                <a:gd name="T38" fmla="*/ 59934783 w 57"/>
                <a:gd name="T39" fmla="*/ 81668596 h 64"/>
                <a:gd name="T40" fmla="*/ 52443280 w 57"/>
                <a:gd name="T41" fmla="*/ 70272757 h 64"/>
                <a:gd name="T42" fmla="*/ 43078206 w 57"/>
                <a:gd name="T43" fmla="*/ 60777372 h 64"/>
                <a:gd name="T44" fmla="*/ 52443280 w 57"/>
                <a:gd name="T45" fmla="*/ 51280610 h 64"/>
                <a:gd name="T46" fmla="*/ 46823969 w 57"/>
                <a:gd name="T47" fmla="*/ 28488920 h 64"/>
                <a:gd name="T48" fmla="*/ 43078206 w 57"/>
                <a:gd name="T49" fmla="*/ 13294922 h 64"/>
                <a:gd name="T50" fmla="*/ 37458895 w 57"/>
                <a:gd name="T51" fmla="*/ 7597688 h 64"/>
                <a:gd name="T52" fmla="*/ 20602323 w 57"/>
                <a:gd name="T53" fmla="*/ 1899078 h 64"/>
                <a:gd name="T54" fmla="*/ 9365066 w 57"/>
                <a:gd name="T55" fmla="*/ 15193999 h 64"/>
                <a:gd name="T56" fmla="*/ 14983012 w 57"/>
                <a:gd name="T57" fmla="*/ 53179687 h 64"/>
                <a:gd name="T58" fmla="*/ 3745753 w 57"/>
                <a:gd name="T59" fmla="*/ 49381533 h 64"/>
                <a:gd name="T60" fmla="*/ 5619314 w 57"/>
                <a:gd name="T61" fmla="*/ 64575526 h 64"/>
                <a:gd name="T62" fmla="*/ 13110820 w 57"/>
                <a:gd name="T63" fmla="*/ 75971365 h 6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7"/>
                <a:gd name="T97" fmla="*/ 0 h 64"/>
                <a:gd name="T98" fmla="*/ 57 w 57"/>
                <a:gd name="T99" fmla="*/ 64 h 6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37" name="Freeform 39"/>
            <p:cNvSpPr>
              <a:spLocks noChangeArrowheads="1"/>
            </p:cNvSpPr>
            <p:nvPr/>
          </p:nvSpPr>
          <p:spPr bwMode="auto">
            <a:xfrm>
              <a:off x="6170386" y="2814153"/>
              <a:ext cx="25407" cy="33924"/>
            </a:xfrm>
            <a:custGeom>
              <a:avLst/>
              <a:gdLst>
                <a:gd name="T0" fmla="*/ 25356456 w 17"/>
                <a:gd name="T1" fmla="*/ 9206973 h 25"/>
                <a:gd name="T2" fmla="*/ 15604079 w 17"/>
                <a:gd name="T3" fmla="*/ 1841395 h 25"/>
                <a:gd name="T4" fmla="*/ 3900671 w 17"/>
                <a:gd name="T5" fmla="*/ 5524184 h 25"/>
                <a:gd name="T6" fmla="*/ 3900671 w 17"/>
                <a:gd name="T7" fmla="*/ 9206973 h 25"/>
                <a:gd name="T8" fmla="*/ 17553715 w 17"/>
                <a:gd name="T9" fmla="*/ 22096735 h 25"/>
                <a:gd name="T10" fmla="*/ 17553715 w 17"/>
                <a:gd name="T11" fmla="*/ 29460960 h 25"/>
                <a:gd name="T12" fmla="*/ 13653046 w 17"/>
                <a:gd name="T13" fmla="*/ 33143748 h 25"/>
                <a:gd name="T14" fmla="*/ 23405423 w 17"/>
                <a:gd name="T15" fmla="*/ 46033518 h 25"/>
                <a:gd name="T16" fmla="*/ 25356456 w 17"/>
                <a:gd name="T17" fmla="*/ 33143748 h 25"/>
                <a:gd name="T18" fmla="*/ 31206761 w 17"/>
                <a:gd name="T19" fmla="*/ 25778172 h 25"/>
                <a:gd name="T20" fmla="*/ 25356456 w 17"/>
                <a:gd name="T21" fmla="*/ 9206973 h 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"/>
                <a:gd name="T34" fmla="*/ 0 h 25"/>
                <a:gd name="T35" fmla="*/ 17 w 17"/>
                <a:gd name="T36" fmla="*/ 25 h 2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38" name="Freeform 40"/>
            <p:cNvSpPr>
              <a:spLocks noChangeArrowheads="1"/>
            </p:cNvSpPr>
            <p:nvPr/>
          </p:nvSpPr>
          <p:spPr bwMode="auto">
            <a:xfrm>
              <a:off x="6151030" y="2853730"/>
              <a:ext cx="77429" cy="59932"/>
            </a:xfrm>
            <a:custGeom>
              <a:avLst/>
              <a:gdLst>
                <a:gd name="T0" fmla="*/ 91000188 w 52"/>
                <a:gd name="T1" fmla="*/ 40794176 h 43"/>
                <a:gd name="T2" fmla="*/ 67765570 w 52"/>
                <a:gd name="T3" fmla="*/ 1942912 h 43"/>
                <a:gd name="T4" fmla="*/ 61957611 w 52"/>
                <a:gd name="T5" fmla="*/ 21367847 h 43"/>
                <a:gd name="T6" fmla="*/ 50340303 w 52"/>
                <a:gd name="T7" fmla="*/ 25253674 h 43"/>
                <a:gd name="T8" fmla="*/ 38722983 w 52"/>
                <a:gd name="T9" fmla="*/ 36909747 h 43"/>
                <a:gd name="T10" fmla="*/ 27105674 w 52"/>
                <a:gd name="T11" fmla="*/ 29139496 h 43"/>
                <a:gd name="T12" fmla="*/ 19362187 w 52"/>
                <a:gd name="T13" fmla="*/ 34966836 h 43"/>
                <a:gd name="T14" fmla="*/ 11617314 w 52"/>
                <a:gd name="T15" fmla="*/ 38851265 h 43"/>
                <a:gd name="T16" fmla="*/ 0 w 52"/>
                <a:gd name="T17" fmla="*/ 46621526 h 43"/>
                <a:gd name="T18" fmla="*/ 1935523 w 52"/>
                <a:gd name="T19" fmla="*/ 56334688 h 43"/>
                <a:gd name="T20" fmla="*/ 11617314 w 52"/>
                <a:gd name="T21" fmla="*/ 46621526 h 43"/>
                <a:gd name="T22" fmla="*/ 19362187 w 52"/>
                <a:gd name="T23" fmla="*/ 52450260 h 43"/>
                <a:gd name="T24" fmla="*/ 38722983 w 52"/>
                <a:gd name="T25" fmla="*/ 46621526 h 43"/>
                <a:gd name="T26" fmla="*/ 46467866 w 52"/>
                <a:gd name="T27" fmla="*/ 56334688 h 43"/>
                <a:gd name="T28" fmla="*/ 52275825 w 52"/>
                <a:gd name="T29" fmla="*/ 75761012 h 43"/>
                <a:gd name="T30" fmla="*/ 69702484 w 52"/>
                <a:gd name="T31" fmla="*/ 81588351 h 43"/>
                <a:gd name="T32" fmla="*/ 79382879 w 52"/>
                <a:gd name="T33" fmla="*/ 73818101 h 43"/>
                <a:gd name="T34" fmla="*/ 75510443 w 52"/>
                <a:gd name="T35" fmla="*/ 62163421 h 43"/>
                <a:gd name="T36" fmla="*/ 83255316 w 52"/>
                <a:gd name="T37" fmla="*/ 62163421 h 43"/>
                <a:gd name="T38" fmla="*/ 96808169 w 52"/>
                <a:gd name="T39" fmla="*/ 64104939 h 43"/>
                <a:gd name="T40" fmla="*/ 91000188 w 52"/>
                <a:gd name="T41" fmla="*/ 40794176 h 4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"/>
                <a:gd name="T64" fmla="*/ 0 h 43"/>
                <a:gd name="T65" fmla="*/ 52 w 52"/>
                <a:gd name="T66" fmla="*/ 43 h 4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39" name="Freeform 41"/>
            <p:cNvSpPr>
              <a:spLocks noChangeArrowheads="1"/>
            </p:cNvSpPr>
            <p:nvPr/>
          </p:nvSpPr>
          <p:spPr bwMode="auto">
            <a:xfrm>
              <a:off x="6132882" y="2826591"/>
              <a:ext cx="26616" cy="23746"/>
            </a:xfrm>
            <a:custGeom>
              <a:avLst/>
              <a:gdLst>
                <a:gd name="T0" fmla="*/ 9546701 w 18"/>
                <a:gd name="T1" fmla="*/ 27316280 h 17"/>
                <a:gd name="T2" fmla="*/ 21003019 w 18"/>
                <a:gd name="T3" fmla="*/ 23413556 h 17"/>
                <a:gd name="T4" fmla="*/ 30548341 w 18"/>
                <a:gd name="T5" fmla="*/ 13658140 h 17"/>
                <a:gd name="T6" fmla="*/ 22911258 w 18"/>
                <a:gd name="T7" fmla="*/ 3902725 h 17"/>
                <a:gd name="T8" fmla="*/ 7637085 w 18"/>
                <a:gd name="T9" fmla="*/ 0 h 17"/>
                <a:gd name="T10" fmla="*/ 13364554 w 18"/>
                <a:gd name="T11" fmla="*/ 13658140 h 17"/>
                <a:gd name="T12" fmla="*/ 9546701 w 18"/>
                <a:gd name="T13" fmla="*/ 2731628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17"/>
                <a:gd name="T23" fmla="*/ 18 w 18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40" name="Freeform 42"/>
            <p:cNvSpPr>
              <a:spLocks noChangeArrowheads="1"/>
            </p:cNvSpPr>
            <p:nvPr/>
          </p:nvSpPr>
          <p:spPr bwMode="auto">
            <a:xfrm>
              <a:off x="6149819" y="2840161"/>
              <a:ext cx="20567" cy="32793"/>
            </a:xfrm>
            <a:custGeom>
              <a:avLst/>
              <a:gdLst>
                <a:gd name="T0" fmla="*/ 7537967 w 14"/>
                <a:gd name="T1" fmla="*/ 11201544 h 24"/>
                <a:gd name="T2" fmla="*/ 3769670 w 14"/>
                <a:gd name="T3" fmla="*/ 26137390 h 24"/>
                <a:gd name="T4" fmla="*/ 18845603 w 14"/>
                <a:gd name="T5" fmla="*/ 39206762 h 24"/>
                <a:gd name="T6" fmla="*/ 16960768 w 14"/>
                <a:gd name="T7" fmla="*/ 18670147 h 24"/>
                <a:gd name="T8" fmla="*/ 18845603 w 14"/>
                <a:gd name="T9" fmla="*/ 1866468 h 24"/>
                <a:gd name="T10" fmla="*/ 7537967 w 14"/>
                <a:gd name="T11" fmla="*/ 11201544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24"/>
                <a:gd name="T20" fmla="*/ 14 w 14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41" name="Freeform 43"/>
            <p:cNvSpPr>
              <a:spLocks noChangeArrowheads="1"/>
            </p:cNvSpPr>
            <p:nvPr/>
          </p:nvSpPr>
          <p:spPr bwMode="auto">
            <a:xfrm>
              <a:off x="6166757" y="2850338"/>
              <a:ext cx="26616" cy="9046"/>
            </a:xfrm>
            <a:custGeom>
              <a:avLst/>
              <a:gdLst>
                <a:gd name="T0" fmla="*/ 3819234 w 18"/>
                <a:gd name="T1" fmla="*/ 11690018 h 7"/>
                <a:gd name="T2" fmla="*/ 15274170 w 18"/>
                <a:gd name="T3" fmla="*/ 1669633 h 7"/>
                <a:gd name="T4" fmla="*/ 3819234 w 18"/>
                <a:gd name="T5" fmla="*/ 11690018 h 7"/>
                <a:gd name="T6" fmla="*/ 0 60000 65536"/>
                <a:gd name="T7" fmla="*/ 0 60000 65536"/>
                <a:gd name="T8" fmla="*/ 0 60000 65536"/>
                <a:gd name="T9" fmla="*/ 0 w 18"/>
                <a:gd name="T10" fmla="*/ 0 h 7"/>
                <a:gd name="T11" fmla="*/ 18 w 18"/>
                <a:gd name="T12" fmla="*/ 7 h 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42" name="Freeform 44"/>
            <p:cNvSpPr>
              <a:spLocks noChangeArrowheads="1"/>
            </p:cNvSpPr>
            <p:nvPr/>
          </p:nvSpPr>
          <p:spPr bwMode="auto">
            <a:xfrm>
              <a:off x="6103846" y="2801714"/>
              <a:ext cx="21777" cy="18093"/>
            </a:xfrm>
            <a:custGeom>
              <a:avLst/>
              <a:gdLst>
                <a:gd name="T0" fmla="*/ 9202270 w 15"/>
                <a:gd name="T1" fmla="*/ 11622667 h 13"/>
                <a:gd name="T2" fmla="*/ 20245537 w 15"/>
                <a:gd name="T3" fmla="*/ 25181284 h 13"/>
                <a:gd name="T4" fmla="*/ 27608170 w 15"/>
                <a:gd name="T5" fmla="*/ 15495960 h 13"/>
                <a:gd name="T6" fmla="*/ 20245537 w 15"/>
                <a:gd name="T7" fmla="*/ 1937343 h 13"/>
                <a:gd name="T8" fmla="*/ 1840997 w 15"/>
                <a:gd name="T9" fmla="*/ 1937343 h 13"/>
                <a:gd name="T10" fmla="*/ 9202270 w 15"/>
                <a:gd name="T11" fmla="*/ 11622667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13"/>
                <a:gd name="T20" fmla="*/ 15 w 15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43" name="Freeform 45"/>
            <p:cNvSpPr>
              <a:spLocks noChangeArrowheads="1"/>
            </p:cNvSpPr>
            <p:nvPr/>
          </p:nvSpPr>
          <p:spPr bwMode="auto">
            <a:xfrm>
              <a:off x="6067551" y="2834507"/>
              <a:ext cx="36295" cy="40708"/>
            </a:xfrm>
            <a:custGeom>
              <a:avLst/>
              <a:gdLst>
                <a:gd name="T0" fmla="*/ 39942919 w 24"/>
                <a:gd name="T1" fmla="*/ 5911084 h 29"/>
                <a:gd name="T2" fmla="*/ 37946056 w 24"/>
                <a:gd name="T3" fmla="*/ 17734652 h 29"/>
                <a:gd name="T4" fmla="*/ 19971459 w 24"/>
                <a:gd name="T5" fmla="*/ 35467899 h 29"/>
                <a:gd name="T6" fmla="*/ 3993727 w 24"/>
                <a:gd name="T7" fmla="*/ 57142809 h 29"/>
                <a:gd name="T8" fmla="*/ 27960329 w 24"/>
                <a:gd name="T9" fmla="*/ 39408152 h 29"/>
                <a:gd name="T10" fmla="*/ 47931794 w 24"/>
                <a:gd name="T11" fmla="*/ 21674904 h 29"/>
                <a:gd name="T12" fmla="*/ 39942919 w 24"/>
                <a:gd name="T13" fmla="*/ 5911084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9"/>
                <a:gd name="T23" fmla="*/ 24 w 24"/>
                <a:gd name="T24" fmla="*/ 29 h 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44" name="Freeform 46"/>
            <p:cNvSpPr>
              <a:spLocks noChangeArrowheads="1"/>
            </p:cNvSpPr>
            <p:nvPr/>
          </p:nvSpPr>
          <p:spPr bwMode="auto">
            <a:xfrm>
              <a:off x="6316776" y="3005255"/>
              <a:ext cx="381095" cy="162833"/>
            </a:xfrm>
            <a:custGeom>
              <a:avLst/>
              <a:gdLst>
                <a:gd name="T0" fmla="*/ 337948694 w 257"/>
                <a:gd name="T1" fmla="*/ 93307468 h 118"/>
                <a:gd name="T2" fmla="*/ 301465992 w 257"/>
                <a:gd name="T3" fmla="*/ 68552697 h 118"/>
                <a:gd name="T4" fmla="*/ 236180134 w 257"/>
                <a:gd name="T5" fmla="*/ 49509520 h 118"/>
                <a:gd name="T6" fmla="*/ 230419781 w 257"/>
                <a:gd name="T7" fmla="*/ 45702265 h 118"/>
                <a:gd name="T8" fmla="*/ 220819653 w 257"/>
                <a:gd name="T9" fmla="*/ 41893619 h 118"/>
                <a:gd name="T10" fmla="*/ 218899073 w 257"/>
                <a:gd name="T11" fmla="*/ 41893619 h 118"/>
                <a:gd name="T12" fmla="*/ 218899073 w 257"/>
                <a:gd name="T13" fmla="*/ 39989301 h 118"/>
                <a:gd name="T14" fmla="*/ 205457786 w 257"/>
                <a:gd name="T15" fmla="*/ 39989301 h 118"/>
                <a:gd name="T16" fmla="*/ 151692593 w 257"/>
                <a:gd name="T17" fmla="*/ 20946120 h 118"/>
                <a:gd name="T18" fmla="*/ 128651178 w 257"/>
                <a:gd name="T19" fmla="*/ 32372031 h 118"/>
                <a:gd name="T20" fmla="*/ 126730598 w 257"/>
                <a:gd name="T21" fmla="*/ 41893619 h 118"/>
                <a:gd name="T22" fmla="*/ 113289311 w 257"/>
                <a:gd name="T23" fmla="*/ 60935426 h 118"/>
                <a:gd name="T24" fmla="*/ 86408100 w 257"/>
                <a:gd name="T25" fmla="*/ 39989301 h 118"/>
                <a:gd name="T26" fmla="*/ 65285879 w 257"/>
                <a:gd name="T27" fmla="*/ 9521591 h 118"/>
                <a:gd name="T28" fmla="*/ 19201647 w 257"/>
                <a:gd name="T29" fmla="*/ 7617273 h 118"/>
                <a:gd name="T30" fmla="*/ 7680936 w 257"/>
                <a:gd name="T31" fmla="*/ 13330229 h 118"/>
                <a:gd name="T32" fmla="*/ 38403293 w 257"/>
                <a:gd name="T33" fmla="*/ 32372031 h 118"/>
                <a:gd name="T34" fmla="*/ 59525525 w 257"/>
                <a:gd name="T35" fmla="*/ 49509520 h 118"/>
                <a:gd name="T36" fmla="*/ 69125653 w 257"/>
                <a:gd name="T37" fmla="*/ 68552697 h 118"/>
                <a:gd name="T38" fmla="*/ 80646360 w 257"/>
                <a:gd name="T39" fmla="*/ 70457014 h 118"/>
                <a:gd name="T40" fmla="*/ 96008249 w 257"/>
                <a:gd name="T41" fmla="*/ 76169967 h 118"/>
                <a:gd name="T42" fmla="*/ 167054460 w 257"/>
                <a:gd name="T43" fmla="*/ 102829056 h 118"/>
                <a:gd name="T44" fmla="*/ 220819653 w 257"/>
                <a:gd name="T45" fmla="*/ 154242873 h 118"/>
                <a:gd name="T46" fmla="*/ 195856272 w 257"/>
                <a:gd name="T47" fmla="*/ 173286049 h 118"/>
                <a:gd name="T48" fmla="*/ 224659427 w 257"/>
                <a:gd name="T49" fmla="*/ 169477414 h 118"/>
                <a:gd name="T50" fmla="*/ 247700842 w 257"/>
                <a:gd name="T51" fmla="*/ 171381731 h 118"/>
                <a:gd name="T52" fmla="*/ 251542002 w 257"/>
                <a:gd name="T53" fmla="*/ 175190367 h 118"/>
                <a:gd name="T54" fmla="*/ 255381776 w 257"/>
                <a:gd name="T55" fmla="*/ 178997622 h 118"/>
                <a:gd name="T56" fmla="*/ 259222935 w 257"/>
                <a:gd name="T57" fmla="*/ 182806300 h 118"/>
                <a:gd name="T58" fmla="*/ 264983289 w 257"/>
                <a:gd name="T59" fmla="*/ 186614936 h 118"/>
                <a:gd name="T60" fmla="*/ 266902483 w 257"/>
                <a:gd name="T61" fmla="*/ 188519253 h 118"/>
                <a:gd name="T62" fmla="*/ 270743643 w 257"/>
                <a:gd name="T63" fmla="*/ 190423571 h 118"/>
                <a:gd name="T64" fmla="*/ 274583417 w 257"/>
                <a:gd name="T65" fmla="*/ 192327889 h 118"/>
                <a:gd name="T66" fmla="*/ 303386571 w 257"/>
                <a:gd name="T67" fmla="*/ 190423571 h 118"/>
                <a:gd name="T68" fmla="*/ 305305766 w 257"/>
                <a:gd name="T69" fmla="*/ 169477414 h 118"/>
                <a:gd name="T70" fmla="*/ 324507407 w 257"/>
                <a:gd name="T71" fmla="*/ 158051508 h 118"/>
                <a:gd name="T72" fmla="*/ 351389981 w 257"/>
                <a:gd name="T73" fmla="*/ 159955825 h 118"/>
                <a:gd name="T74" fmla="*/ 382112417 w 257"/>
                <a:gd name="T75" fmla="*/ 178997622 h 118"/>
                <a:gd name="T76" fmla="*/ 428196633 w 257"/>
                <a:gd name="T77" fmla="*/ 207562430 h 118"/>
                <a:gd name="T78" fmla="*/ 476201429 w 257"/>
                <a:gd name="T79" fmla="*/ 224699909 h 118"/>
                <a:gd name="T80" fmla="*/ 464679335 w 257"/>
                <a:gd name="T81" fmla="*/ 203753794 h 118"/>
                <a:gd name="T82" fmla="*/ 412836151 w 257"/>
                <a:gd name="T83" fmla="*/ 165668778 h 118"/>
                <a:gd name="T84" fmla="*/ 403234638 w 257"/>
                <a:gd name="T85" fmla="*/ 133296758 h 118"/>
                <a:gd name="T86" fmla="*/ 347550208 w 257"/>
                <a:gd name="T87" fmla="*/ 104733374 h 1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57"/>
                <a:gd name="T133" fmla="*/ 0 h 118"/>
                <a:gd name="T134" fmla="*/ 257 w 257"/>
                <a:gd name="T135" fmla="*/ 118 h 11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45" name="Freeform 47"/>
            <p:cNvSpPr>
              <a:spLocks noChangeArrowheads="1"/>
            </p:cNvSpPr>
            <p:nvPr/>
          </p:nvSpPr>
          <p:spPr bwMode="auto">
            <a:xfrm>
              <a:off x="6636170" y="3075364"/>
              <a:ext cx="56862" cy="19223"/>
            </a:xfrm>
            <a:custGeom>
              <a:avLst/>
              <a:gdLst>
                <a:gd name="T0" fmla="*/ 1954845 w 38"/>
                <a:gd name="T1" fmla="*/ 18853644 h 14"/>
                <a:gd name="T2" fmla="*/ 48882326 w 38"/>
                <a:gd name="T3" fmla="*/ 24509329 h 14"/>
                <a:gd name="T4" fmla="*/ 70389812 w 38"/>
                <a:gd name="T5" fmla="*/ 7540909 h 14"/>
                <a:gd name="T6" fmla="*/ 52793413 w 38"/>
                <a:gd name="T7" fmla="*/ 1885227 h 14"/>
                <a:gd name="T8" fmla="*/ 35195605 w 38"/>
                <a:gd name="T9" fmla="*/ 15083191 h 14"/>
                <a:gd name="T10" fmla="*/ 27373430 w 38"/>
                <a:gd name="T11" fmla="*/ 9426135 h 14"/>
                <a:gd name="T12" fmla="*/ 1954845 w 38"/>
                <a:gd name="T13" fmla="*/ 18853644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"/>
                <a:gd name="T22" fmla="*/ 0 h 14"/>
                <a:gd name="T23" fmla="*/ 38 w 38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46" name="Freeform 48"/>
            <p:cNvSpPr>
              <a:spLocks noChangeArrowheads="1"/>
            </p:cNvSpPr>
            <p:nvPr/>
          </p:nvSpPr>
          <p:spPr bwMode="auto">
            <a:xfrm>
              <a:off x="6735375" y="3087803"/>
              <a:ext cx="37504" cy="21485"/>
            </a:xfrm>
            <a:custGeom>
              <a:avLst/>
              <a:gdLst>
                <a:gd name="T0" fmla="*/ 7861743 w 25"/>
                <a:gd name="T1" fmla="*/ 2051102 h 15"/>
                <a:gd name="T2" fmla="*/ 23583831 w 25"/>
                <a:gd name="T3" fmla="*/ 26670051 h 15"/>
                <a:gd name="T4" fmla="*/ 7861743 w 25"/>
                <a:gd name="T5" fmla="*/ 2051102 h 15"/>
                <a:gd name="T6" fmla="*/ 0 60000 65536"/>
                <a:gd name="T7" fmla="*/ 0 60000 65536"/>
                <a:gd name="T8" fmla="*/ 0 60000 65536"/>
                <a:gd name="T9" fmla="*/ 0 w 25"/>
                <a:gd name="T10" fmla="*/ 0 h 15"/>
                <a:gd name="T11" fmla="*/ 25 w 25"/>
                <a:gd name="T12" fmla="*/ 15 h 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47" name="Freeform 49"/>
            <p:cNvSpPr>
              <a:spLocks noChangeArrowheads="1"/>
            </p:cNvSpPr>
            <p:nvPr/>
          </p:nvSpPr>
          <p:spPr bwMode="auto">
            <a:xfrm>
              <a:off x="6964032" y="3326398"/>
              <a:ext cx="66541" cy="36185"/>
            </a:xfrm>
            <a:custGeom>
              <a:avLst/>
              <a:gdLst>
                <a:gd name="T0" fmla="*/ 78284492 w 45"/>
                <a:gd name="T1" fmla="*/ 50359785 h 26"/>
                <a:gd name="T2" fmla="*/ 53461845 w 45"/>
                <a:gd name="T3" fmla="*/ 30991063 h 26"/>
                <a:gd name="T4" fmla="*/ 7637209 w 45"/>
                <a:gd name="T5" fmla="*/ 3873187 h 26"/>
                <a:gd name="T6" fmla="*/ 40097070 w 45"/>
                <a:gd name="T7" fmla="*/ 34864248 h 26"/>
                <a:gd name="T8" fmla="*/ 78284492 w 45"/>
                <a:gd name="T9" fmla="*/ 50359785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26"/>
                <a:gd name="T17" fmla="*/ 45 w 45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48" name="Freeform 50"/>
            <p:cNvSpPr>
              <a:spLocks noChangeArrowheads="1"/>
            </p:cNvSpPr>
            <p:nvPr/>
          </p:nvSpPr>
          <p:spPr bwMode="auto">
            <a:xfrm>
              <a:off x="7158815" y="3273251"/>
              <a:ext cx="25407" cy="20354"/>
            </a:xfrm>
            <a:custGeom>
              <a:avLst/>
              <a:gdLst>
                <a:gd name="T0" fmla="*/ 9752374 w 17"/>
                <a:gd name="T1" fmla="*/ 6341726 h 14"/>
                <a:gd name="T2" fmla="*/ 1951034 w 17"/>
                <a:gd name="T3" fmla="*/ 19023721 h 14"/>
                <a:gd name="T4" fmla="*/ 25356456 w 17"/>
                <a:gd name="T5" fmla="*/ 29591812 h 14"/>
                <a:gd name="T6" fmla="*/ 23405423 w 17"/>
                <a:gd name="T7" fmla="*/ 12681998 h 14"/>
                <a:gd name="T8" fmla="*/ 9752374 w 17"/>
                <a:gd name="T9" fmla="*/ 6341726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4"/>
                <a:gd name="T17" fmla="*/ 17 w 17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49" name="Freeform 51"/>
            <p:cNvSpPr>
              <a:spLocks noChangeArrowheads="1"/>
            </p:cNvSpPr>
            <p:nvPr/>
          </p:nvSpPr>
          <p:spPr bwMode="auto">
            <a:xfrm>
              <a:off x="7167283" y="3254028"/>
              <a:ext cx="18147" cy="16962"/>
            </a:xfrm>
            <a:custGeom>
              <a:avLst/>
              <a:gdLst>
                <a:gd name="T0" fmla="*/ 6806681 w 13"/>
                <a:gd name="T1" fmla="*/ 9990618 h 12"/>
                <a:gd name="T2" fmla="*/ 6806681 w 13"/>
                <a:gd name="T3" fmla="*/ 17982547 h 12"/>
                <a:gd name="T4" fmla="*/ 20420040 w 13"/>
                <a:gd name="T5" fmla="*/ 3995965 h 12"/>
                <a:gd name="T6" fmla="*/ 6806681 w 13"/>
                <a:gd name="T7" fmla="*/ 9990618 h 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"/>
                <a:gd name="T13" fmla="*/ 0 h 12"/>
                <a:gd name="T14" fmla="*/ 13 w 13"/>
                <a:gd name="T15" fmla="*/ 12 h 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50" name="Freeform 52"/>
            <p:cNvSpPr>
              <a:spLocks noChangeArrowheads="1"/>
            </p:cNvSpPr>
            <p:nvPr/>
          </p:nvSpPr>
          <p:spPr bwMode="auto">
            <a:xfrm>
              <a:off x="6973711" y="3232543"/>
              <a:ext cx="22987" cy="19223"/>
            </a:xfrm>
            <a:custGeom>
              <a:avLst/>
              <a:gdLst>
                <a:gd name="T0" fmla="*/ 28711508 w 15"/>
                <a:gd name="T1" fmla="*/ 15083191 h 14"/>
                <a:gd name="T2" fmla="*/ 10253598 w 15"/>
                <a:gd name="T3" fmla="*/ 1885227 h 14"/>
                <a:gd name="T4" fmla="*/ 22559346 w 15"/>
                <a:gd name="T5" fmla="*/ 24509329 h 14"/>
                <a:gd name="T6" fmla="*/ 28711508 w 15"/>
                <a:gd name="T7" fmla="*/ 15083191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"/>
                <a:gd name="T13" fmla="*/ 0 h 14"/>
                <a:gd name="T14" fmla="*/ 15 w 15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51" name="Freeform 53"/>
            <p:cNvSpPr>
              <a:spLocks noChangeArrowheads="1"/>
            </p:cNvSpPr>
            <p:nvPr/>
          </p:nvSpPr>
          <p:spPr bwMode="auto">
            <a:xfrm>
              <a:off x="6679724" y="3064056"/>
              <a:ext cx="15727" cy="14700"/>
            </a:xfrm>
            <a:custGeom>
              <a:avLst/>
              <a:gdLst>
                <a:gd name="T0" fmla="*/ 16066493 w 11"/>
                <a:gd name="T1" fmla="*/ 4321800 h 10"/>
                <a:gd name="T2" fmla="*/ 1785017 w 11"/>
                <a:gd name="T3" fmla="*/ 2160900 h 10"/>
                <a:gd name="T4" fmla="*/ 12496459 w 11"/>
                <a:gd name="T5" fmla="*/ 15126300 h 10"/>
                <a:gd name="T6" fmla="*/ 16066493 w 11"/>
                <a:gd name="T7" fmla="*/ 4321800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10"/>
                <a:gd name="T14" fmla="*/ 11 w 11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52" name="Freeform 54"/>
            <p:cNvSpPr>
              <a:spLocks noChangeArrowheads="1"/>
            </p:cNvSpPr>
            <p:nvPr/>
          </p:nvSpPr>
          <p:spPr bwMode="auto">
            <a:xfrm>
              <a:off x="6111105" y="3170350"/>
              <a:ext cx="730735" cy="532600"/>
            </a:xfrm>
            <a:custGeom>
              <a:avLst/>
              <a:gdLst>
                <a:gd name="T0" fmla="*/ 875124327 w 494"/>
                <a:gd name="T1" fmla="*/ 327247407 h 385"/>
                <a:gd name="T2" fmla="*/ 817801759 w 494"/>
                <a:gd name="T3" fmla="*/ 273663713 h 385"/>
                <a:gd name="T4" fmla="*/ 783408771 w 494"/>
                <a:gd name="T5" fmla="*/ 239216263 h 385"/>
                <a:gd name="T6" fmla="*/ 718443298 w 494"/>
                <a:gd name="T7" fmla="*/ 189458988 h 385"/>
                <a:gd name="T8" fmla="*/ 663031068 w 494"/>
                <a:gd name="T9" fmla="*/ 107168813 h 385"/>
                <a:gd name="T10" fmla="*/ 624816023 w 494"/>
                <a:gd name="T11" fmla="*/ 76549143 h 385"/>
                <a:gd name="T12" fmla="*/ 586600978 w 494"/>
                <a:gd name="T13" fmla="*/ 15309830 h 385"/>
                <a:gd name="T14" fmla="*/ 569403793 w 494"/>
                <a:gd name="T15" fmla="*/ 45929494 h 385"/>
                <a:gd name="T16" fmla="*/ 575136188 w 494"/>
                <a:gd name="T17" fmla="*/ 155012878 h 385"/>
                <a:gd name="T18" fmla="*/ 536921143 w 494"/>
                <a:gd name="T19" fmla="*/ 141616263 h 385"/>
                <a:gd name="T20" fmla="*/ 479598575 w 494"/>
                <a:gd name="T21" fmla="*/ 107168813 h 385"/>
                <a:gd name="T22" fmla="*/ 450937982 w 494"/>
                <a:gd name="T23" fmla="*/ 72721341 h 385"/>
                <a:gd name="T24" fmla="*/ 460491052 w 494"/>
                <a:gd name="T25" fmla="*/ 47842704 h 385"/>
                <a:gd name="T26" fmla="*/ 443295250 w 494"/>
                <a:gd name="T27" fmla="*/ 30619659 h 385"/>
                <a:gd name="T28" fmla="*/ 397436090 w 494"/>
                <a:gd name="T29" fmla="*/ 19137632 h 385"/>
                <a:gd name="T30" fmla="*/ 364953439 w 494"/>
                <a:gd name="T31" fmla="*/ 24878648 h 385"/>
                <a:gd name="T32" fmla="*/ 317185238 w 494"/>
                <a:gd name="T33" fmla="*/ 44016274 h 385"/>
                <a:gd name="T34" fmla="*/ 309542505 w 494"/>
                <a:gd name="T35" fmla="*/ 82290154 h 385"/>
                <a:gd name="T36" fmla="*/ 307630785 w 494"/>
                <a:gd name="T37" fmla="*/ 91858989 h 385"/>
                <a:gd name="T38" fmla="*/ 275148135 w 494"/>
                <a:gd name="T39" fmla="*/ 84204747 h 385"/>
                <a:gd name="T40" fmla="*/ 233112415 w 494"/>
                <a:gd name="T41" fmla="*/ 74635934 h 385"/>
                <a:gd name="T42" fmla="*/ 219735905 w 494"/>
                <a:gd name="T43" fmla="*/ 105255604 h 385"/>
                <a:gd name="T44" fmla="*/ 204450440 w 494"/>
                <a:gd name="T45" fmla="*/ 126306439 h 385"/>
                <a:gd name="T46" fmla="*/ 192985650 w 494"/>
                <a:gd name="T47" fmla="*/ 151185076 h 385"/>
                <a:gd name="T48" fmla="*/ 166235351 w 494"/>
                <a:gd name="T49" fmla="*/ 174149121 h 385"/>
                <a:gd name="T50" fmla="*/ 105090726 w 494"/>
                <a:gd name="T51" fmla="*/ 220078637 h 385"/>
                <a:gd name="T52" fmla="*/ 28660604 w 494"/>
                <a:gd name="T53" fmla="*/ 256439297 h 385"/>
                <a:gd name="T54" fmla="*/ 3822059 w 494"/>
                <a:gd name="T55" fmla="*/ 287060328 h 385"/>
                <a:gd name="T56" fmla="*/ 15285471 w 494"/>
                <a:gd name="T57" fmla="*/ 315765384 h 385"/>
                <a:gd name="T58" fmla="*/ 28660604 w 494"/>
                <a:gd name="T59" fmla="*/ 367435955 h 385"/>
                <a:gd name="T60" fmla="*/ 9553073 w 494"/>
                <a:gd name="T61" fmla="*/ 369350547 h 385"/>
                <a:gd name="T62" fmla="*/ 57322589 w 494"/>
                <a:gd name="T63" fmla="*/ 445899668 h 385"/>
                <a:gd name="T64" fmla="*/ 101270051 w 494"/>
                <a:gd name="T65" fmla="*/ 547327427 h 385"/>
                <a:gd name="T66" fmla="*/ 82162507 w 494"/>
                <a:gd name="T67" fmla="*/ 577947075 h 385"/>
                <a:gd name="T68" fmla="*/ 149038166 w 494"/>
                <a:gd name="T69" fmla="*/ 616220944 h 385"/>
                <a:gd name="T70" fmla="*/ 233112415 w 494"/>
                <a:gd name="T71" fmla="*/ 579860285 h 385"/>
                <a:gd name="T72" fmla="*/ 277058473 w 494"/>
                <a:gd name="T73" fmla="*/ 581774877 h 385"/>
                <a:gd name="T74" fmla="*/ 380240287 w 494"/>
                <a:gd name="T75" fmla="*/ 545412834 h 385"/>
                <a:gd name="T76" fmla="*/ 485330970 w 494"/>
                <a:gd name="T77" fmla="*/ 541586416 h 385"/>
                <a:gd name="T78" fmla="*/ 529278410 w 494"/>
                <a:gd name="T79" fmla="*/ 566465053 h 385"/>
                <a:gd name="T80" fmla="*/ 569403793 w 494"/>
                <a:gd name="T81" fmla="*/ 612394526 h 385"/>
                <a:gd name="T82" fmla="*/ 588511315 w 494"/>
                <a:gd name="T83" fmla="*/ 566465053 h 385"/>
                <a:gd name="T84" fmla="*/ 598065768 w 494"/>
                <a:gd name="T85" fmla="*/ 610479933 h 385"/>
                <a:gd name="T86" fmla="*/ 609530558 w 494"/>
                <a:gd name="T87" fmla="*/ 610479933 h 385"/>
                <a:gd name="T88" fmla="*/ 622905685 w 494"/>
                <a:gd name="T89" fmla="*/ 635358570 h 385"/>
                <a:gd name="T90" fmla="*/ 668763463 w 494"/>
                <a:gd name="T91" fmla="*/ 669806021 h 385"/>
                <a:gd name="T92" fmla="*/ 726086204 w 494"/>
                <a:gd name="T93" fmla="*/ 725304480 h 385"/>
                <a:gd name="T94" fmla="*/ 789141166 w 494"/>
                <a:gd name="T95" fmla="*/ 723389714 h 385"/>
                <a:gd name="T96" fmla="*/ 833088607 w 494"/>
                <a:gd name="T97" fmla="*/ 732958700 h 385"/>
                <a:gd name="T98" fmla="*/ 892321512 w 494"/>
                <a:gd name="T99" fmla="*/ 702338879 h 385"/>
                <a:gd name="T100" fmla="*/ 905696640 w 494"/>
                <a:gd name="T101" fmla="*/ 621961955 h 385"/>
                <a:gd name="T102" fmla="*/ 938179290 w 494"/>
                <a:gd name="T103" fmla="*/ 551155229 h 385"/>
                <a:gd name="T104" fmla="*/ 919071767 w 494"/>
                <a:gd name="T105" fmla="*/ 399970196 h 38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94"/>
                <a:gd name="T160" fmla="*/ 0 h 385"/>
                <a:gd name="T161" fmla="*/ 494 w 494"/>
                <a:gd name="T162" fmla="*/ 385 h 38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53" name="Freeform 55"/>
            <p:cNvSpPr>
              <a:spLocks noChangeArrowheads="1"/>
            </p:cNvSpPr>
            <p:nvPr/>
          </p:nvSpPr>
          <p:spPr bwMode="auto">
            <a:xfrm>
              <a:off x="6746263" y="3747051"/>
              <a:ext cx="78639" cy="76893"/>
            </a:xfrm>
            <a:custGeom>
              <a:avLst/>
              <a:gdLst>
                <a:gd name="T0" fmla="*/ 86511044 w 53"/>
                <a:gd name="T1" fmla="*/ 9772401 h 55"/>
                <a:gd name="T2" fmla="*/ 53829194 w 53"/>
                <a:gd name="T3" fmla="*/ 13681363 h 55"/>
                <a:gd name="T4" fmla="*/ 19224215 w 53"/>
                <a:gd name="T5" fmla="*/ 3908961 h 55"/>
                <a:gd name="T6" fmla="*/ 1923115 w 53"/>
                <a:gd name="T7" fmla="*/ 5863442 h 55"/>
                <a:gd name="T8" fmla="*/ 26913904 w 53"/>
                <a:gd name="T9" fmla="*/ 50817892 h 55"/>
                <a:gd name="T10" fmla="*/ 36526702 w 53"/>
                <a:gd name="T11" fmla="*/ 74273047 h 55"/>
                <a:gd name="T12" fmla="*/ 74976518 w 53"/>
                <a:gd name="T13" fmla="*/ 107500622 h 55"/>
                <a:gd name="T14" fmla="*/ 84587929 w 53"/>
                <a:gd name="T15" fmla="*/ 84045446 h 55"/>
                <a:gd name="T16" fmla="*/ 98045591 w 53"/>
                <a:gd name="T17" fmla="*/ 93819264 h 55"/>
                <a:gd name="T18" fmla="*/ 96122477 w 53"/>
                <a:gd name="T19" fmla="*/ 82090966 h 55"/>
                <a:gd name="T20" fmla="*/ 99967319 w 53"/>
                <a:gd name="T21" fmla="*/ 58637209 h 55"/>
                <a:gd name="T22" fmla="*/ 90355885 w 53"/>
                <a:gd name="T23" fmla="*/ 23455166 h 55"/>
                <a:gd name="T24" fmla="*/ 86511044 w 53"/>
                <a:gd name="T25" fmla="*/ 9772401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3"/>
                <a:gd name="T40" fmla="*/ 0 h 55"/>
                <a:gd name="T41" fmla="*/ 53 w 53"/>
                <a:gd name="T42" fmla="*/ 55 h 5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54" name="Freeform 56"/>
            <p:cNvSpPr>
              <a:spLocks noChangeArrowheads="1"/>
            </p:cNvSpPr>
            <p:nvPr/>
          </p:nvSpPr>
          <p:spPr bwMode="auto">
            <a:xfrm>
              <a:off x="7169703" y="3742527"/>
              <a:ext cx="99206" cy="166225"/>
            </a:xfrm>
            <a:custGeom>
              <a:avLst/>
              <a:gdLst>
                <a:gd name="T0" fmla="*/ 107215175 w 67"/>
                <a:gd name="T1" fmla="*/ 17269393 h 120"/>
                <a:gd name="T2" fmla="*/ 97641556 w 67"/>
                <a:gd name="T3" fmla="*/ 24944836 h 120"/>
                <a:gd name="T4" fmla="*/ 89984299 w 67"/>
                <a:gd name="T5" fmla="*/ 13430982 h 120"/>
                <a:gd name="T6" fmla="*/ 80410679 w 67"/>
                <a:gd name="T7" fmla="*/ 5756927 h 120"/>
                <a:gd name="T8" fmla="*/ 65094824 w 67"/>
                <a:gd name="T9" fmla="*/ 11512469 h 120"/>
                <a:gd name="T10" fmla="*/ 61264823 w 67"/>
                <a:gd name="T11" fmla="*/ 44132737 h 120"/>
                <a:gd name="T12" fmla="*/ 61264823 w 67"/>
                <a:gd name="T13" fmla="*/ 69077573 h 120"/>
                <a:gd name="T14" fmla="*/ 42120340 w 67"/>
                <a:gd name="T15" fmla="*/ 107453397 h 120"/>
                <a:gd name="T16" fmla="*/ 21059478 w 67"/>
                <a:gd name="T17" fmla="*/ 130478324 h 120"/>
                <a:gd name="T18" fmla="*/ 15315860 w 67"/>
                <a:gd name="T19" fmla="*/ 159260175 h 120"/>
                <a:gd name="T20" fmla="*/ 7658622 w 67"/>
                <a:gd name="T21" fmla="*/ 176529563 h 120"/>
                <a:gd name="T22" fmla="*/ 1915001 w 67"/>
                <a:gd name="T23" fmla="*/ 195717507 h 120"/>
                <a:gd name="T24" fmla="*/ 32546720 w 67"/>
                <a:gd name="T25" fmla="*/ 211068382 h 120"/>
                <a:gd name="T26" fmla="*/ 44033957 w 67"/>
                <a:gd name="T27" fmla="*/ 222580846 h 120"/>
                <a:gd name="T28" fmla="*/ 70838443 w 67"/>
                <a:gd name="T29" fmla="*/ 224499359 h 120"/>
                <a:gd name="T30" fmla="*/ 86154297 w 67"/>
                <a:gd name="T31" fmla="*/ 205311458 h 120"/>
                <a:gd name="T32" fmla="*/ 91897937 w 67"/>
                <a:gd name="T33" fmla="*/ 178448076 h 120"/>
                <a:gd name="T34" fmla="*/ 86154297 w 67"/>
                <a:gd name="T35" fmla="*/ 147747712 h 120"/>
                <a:gd name="T36" fmla="*/ 111043793 w 67"/>
                <a:gd name="T37" fmla="*/ 120884373 h 120"/>
                <a:gd name="T38" fmla="*/ 124446030 w 67"/>
                <a:gd name="T39" fmla="*/ 120884373 h 120"/>
                <a:gd name="T40" fmla="*/ 116787411 w 67"/>
                <a:gd name="T41" fmla="*/ 97859446 h 120"/>
                <a:gd name="T42" fmla="*/ 122531030 w 67"/>
                <a:gd name="T43" fmla="*/ 65239162 h 120"/>
                <a:gd name="T44" fmla="*/ 114872411 w 67"/>
                <a:gd name="T45" fmla="*/ 30700375 h 120"/>
                <a:gd name="T46" fmla="*/ 107215175 w 67"/>
                <a:gd name="T47" fmla="*/ 17269393 h 12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7"/>
                <a:gd name="T73" fmla="*/ 0 h 120"/>
                <a:gd name="T74" fmla="*/ 67 w 67"/>
                <a:gd name="T75" fmla="*/ 120 h 12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55" name="Freeform 57"/>
            <p:cNvSpPr>
              <a:spLocks noChangeArrowheads="1"/>
            </p:cNvSpPr>
            <p:nvPr/>
          </p:nvSpPr>
          <p:spPr bwMode="auto">
            <a:xfrm>
              <a:off x="7170913" y="3595525"/>
              <a:ext cx="137920" cy="171879"/>
            </a:xfrm>
            <a:custGeom>
              <a:avLst/>
              <a:gdLst>
                <a:gd name="T0" fmla="*/ 159406089 w 93"/>
                <a:gd name="T1" fmla="*/ 109516048 h 124"/>
                <a:gd name="T2" fmla="*/ 142120528 w 93"/>
                <a:gd name="T3" fmla="*/ 115279537 h 124"/>
                <a:gd name="T4" fmla="*/ 111392336 w 93"/>
                <a:gd name="T5" fmla="*/ 94145356 h 124"/>
                <a:gd name="T6" fmla="*/ 90265211 w 93"/>
                <a:gd name="T7" fmla="*/ 59561625 h 124"/>
                <a:gd name="T8" fmla="*/ 96027548 w 93"/>
                <a:gd name="T9" fmla="*/ 78774643 h 124"/>
                <a:gd name="T10" fmla="*/ 97948319 w 93"/>
                <a:gd name="T11" fmla="*/ 92224193 h 124"/>
                <a:gd name="T12" fmla="*/ 76822579 w 93"/>
                <a:gd name="T13" fmla="*/ 76853480 h 124"/>
                <a:gd name="T14" fmla="*/ 67218720 w 93"/>
                <a:gd name="T15" fmla="*/ 51875586 h 124"/>
                <a:gd name="T16" fmla="*/ 42251448 w 93"/>
                <a:gd name="T17" fmla="*/ 26899068 h 124"/>
                <a:gd name="T18" fmla="*/ 7681704 w 93"/>
                <a:gd name="T19" fmla="*/ 3842328 h 124"/>
                <a:gd name="T20" fmla="*/ 34569746 w 93"/>
                <a:gd name="T21" fmla="*/ 42269759 h 124"/>
                <a:gd name="T22" fmla="*/ 69139492 w 93"/>
                <a:gd name="T23" fmla="*/ 80695806 h 124"/>
                <a:gd name="T24" fmla="*/ 80662737 w 93"/>
                <a:gd name="T25" fmla="*/ 92224193 h 124"/>
                <a:gd name="T26" fmla="*/ 88345825 w 93"/>
                <a:gd name="T27" fmla="*/ 105673722 h 124"/>
                <a:gd name="T28" fmla="*/ 92186004 w 93"/>
                <a:gd name="T29" fmla="*/ 132571392 h 124"/>
                <a:gd name="T30" fmla="*/ 84504281 w 93"/>
                <a:gd name="T31" fmla="*/ 163312776 h 124"/>
                <a:gd name="T32" fmla="*/ 126755739 w 93"/>
                <a:gd name="T33" fmla="*/ 192133039 h 124"/>
                <a:gd name="T34" fmla="*/ 126755739 w 93"/>
                <a:gd name="T35" fmla="*/ 228637912 h 124"/>
                <a:gd name="T36" fmla="*/ 151723001 w 93"/>
                <a:gd name="T37" fmla="*/ 236323951 h 124"/>
                <a:gd name="T38" fmla="*/ 155564545 w 93"/>
                <a:gd name="T39" fmla="*/ 215189769 h 124"/>
                <a:gd name="T40" fmla="*/ 170929334 w 93"/>
                <a:gd name="T41" fmla="*/ 180604630 h 124"/>
                <a:gd name="T42" fmla="*/ 165167018 w 93"/>
                <a:gd name="T43" fmla="*/ 161391612 h 124"/>
                <a:gd name="T44" fmla="*/ 174769491 w 93"/>
                <a:gd name="T45" fmla="*/ 147942084 h 124"/>
                <a:gd name="T46" fmla="*/ 176690263 w 93"/>
                <a:gd name="T47" fmla="*/ 117200701 h 124"/>
                <a:gd name="T48" fmla="*/ 159406089 w 93"/>
                <a:gd name="T49" fmla="*/ 109516048 h 12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124"/>
                <a:gd name="T77" fmla="*/ 93 w 93"/>
                <a:gd name="T78" fmla="*/ 124 h 12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56" name="Freeform 58"/>
            <p:cNvSpPr>
              <a:spLocks noChangeArrowheads="1"/>
            </p:cNvSpPr>
            <p:nvPr/>
          </p:nvSpPr>
          <p:spPr bwMode="auto">
            <a:xfrm>
              <a:off x="1960191" y="1709375"/>
              <a:ext cx="1651412" cy="2402919"/>
            </a:xfrm>
            <a:custGeom>
              <a:avLst/>
              <a:gdLst>
                <a:gd name="T0" fmla="*/ 1825545553 w 1115"/>
                <a:gd name="T1" fmla="*/ 1705270344 h 1734"/>
                <a:gd name="T2" fmla="*/ 1758499726 w 1115"/>
                <a:gd name="T3" fmla="*/ 1663022494 h 1734"/>
                <a:gd name="T4" fmla="*/ 1647397031 w 1115"/>
                <a:gd name="T5" fmla="*/ 1576606124 h 1734"/>
                <a:gd name="T6" fmla="*/ 1363890631 w 1115"/>
                <a:gd name="T7" fmla="*/ 1563164193 h 1734"/>
                <a:gd name="T8" fmla="*/ 1189573140 w 1115"/>
                <a:gd name="T9" fmla="*/ 1572766166 h 1734"/>
                <a:gd name="T10" fmla="*/ 1210645200 w 1115"/>
                <a:gd name="T11" fmla="*/ 1472907865 h 1734"/>
                <a:gd name="T12" fmla="*/ 1105287669 w 1115"/>
                <a:gd name="T13" fmla="*/ 1457545263 h 1734"/>
                <a:gd name="T14" fmla="*/ 1160840401 w 1115"/>
                <a:gd name="T15" fmla="*/ 1348084642 h 1734"/>
                <a:gd name="T16" fmla="*/ 973112914 w 1115"/>
                <a:gd name="T17" fmla="*/ 1294315534 h 1734"/>
                <a:gd name="T18" fmla="*/ 1061229417 w 1115"/>
                <a:gd name="T19" fmla="*/ 1184855259 h 1734"/>
                <a:gd name="T20" fmla="*/ 1308339283 w 1115"/>
                <a:gd name="T21" fmla="*/ 1255907642 h 1734"/>
                <a:gd name="T22" fmla="*/ 1478826088 w 1115"/>
                <a:gd name="T23" fmla="*/ 1010103232 h 1734"/>
                <a:gd name="T24" fmla="*/ 1687624250 w 1115"/>
                <a:gd name="T25" fmla="*/ 833431919 h 1734"/>
                <a:gd name="T26" fmla="*/ 1725934570 w 1115"/>
                <a:gd name="T27" fmla="*/ 854555151 h 1734"/>
                <a:gd name="T28" fmla="*/ 1689539766 w 1115"/>
                <a:gd name="T29" fmla="*/ 743175591 h 1734"/>
                <a:gd name="T30" fmla="*/ 1913662057 w 1115"/>
                <a:gd name="T31" fmla="*/ 614511197 h 1734"/>
                <a:gd name="T32" fmla="*/ 1823630037 w 1115"/>
                <a:gd name="T33" fmla="*/ 480087734 h 1734"/>
                <a:gd name="T34" fmla="*/ 1722103538 w 1115"/>
                <a:gd name="T35" fmla="*/ 439760556 h 1734"/>
                <a:gd name="T36" fmla="*/ 1572689139 w 1115"/>
                <a:gd name="T37" fmla="*/ 409033965 h 1734"/>
                <a:gd name="T38" fmla="*/ 1507558828 w 1115"/>
                <a:gd name="T39" fmla="*/ 660600390 h 1734"/>
                <a:gd name="T40" fmla="*/ 1287267224 w 1115"/>
                <a:gd name="T41" fmla="*/ 526175541 h 1734"/>
                <a:gd name="T42" fmla="*/ 1373468211 w 1115"/>
                <a:gd name="T43" fmla="*/ 336060825 h 1734"/>
                <a:gd name="T44" fmla="*/ 1473079540 w 1115"/>
                <a:gd name="T45" fmla="*/ 215079292 h 1734"/>
                <a:gd name="T46" fmla="*/ 1576520171 w 1115"/>
                <a:gd name="T47" fmla="*/ 138264851 h 1734"/>
                <a:gd name="T48" fmla="*/ 1522884340 w 1115"/>
                <a:gd name="T49" fmla="*/ 130583549 h 1734"/>
                <a:gd name="T50" fmla="*/ 1432851974 w 1115"/>
                <a:gd name="T51" fmla="*/ 109460317 h 1734"/>
                <a:gd name="T52" fmla="*/ 1350482019 w 1115"/>
                <a:gd name="T53" fmla="*/ 80654377 h 1734"/>
                <a:gd name="T54" fmla="*/ 1317916863 w 1115"/>
                <a:gd name="T55" fmla="*/ 153627453 h 1734"/>
                <a:gd name="T56" fmla="*/ 1122528697 w 1115"/>
                <a:gd name="T57" fmla="*/ 145946152 h 1734"/>
                <a:gd name="T58" fmla="*/ 1051651838 w 1115"/>
                <a:gd name="T59" fmla="*/ 168990055 h 1734"/>
                <a:gd name="T60" fmla="*/ 879249863 w 1115"/>
                <a:gd name="T61" fmla="*/ 90256350 h 1734"/>
                <a:gd name="T62" fmla="*/ 758568204 w 1115"/>
                <a:gd name="T63" fmla="*/ 84495721 h 1734"/>
                <a:gd name="T64" fmla="*/ 593829504 w 1115"/>
                <a:gd name="T65" fmla="*/ 94097715 h 1734"/>
                <a:gd name="T66" fmla="*/ 360128164 w 1115"/>
                <a:gd name="T67" fmla="*/ 36487231 h 1734"/>
                <a:gd name="T68" fmla="*/ 147498926 w 1115"/>
                <a:gd name="T69" fmla="*/ 193954674 h 1734"/>
                <a:gd name="T70" fmla="*/ 101525158 w 1115"/>
                <a:gd name="T71" fmla="*/ 224681264 h 1734"/>
                <a:gd name="T72" fmla="*/ 120681702 w 1115"/>
                <a:gd name="T73" fmla="*/ 326458852 h 1734"/>
                <a:gd name="T74" fmla="*/ 67045849 w 1115"/>
                <a:gd name="T75" fmla="*/ 439760556 h 1734"/>
                <a:gd name="T76" fmla="*/ 70876881 w 1115"/>
                <a:gd name="T77" fmla="*/ 535777514 h 1734"/>
                <a:gd name="T78" fmla="*/ 229868925 w 1115"/>
                <a:gd name="T79" fmla="*/ 439760556 h 1734"/>
                <a:gd name="T80" fmla="*/ 337141972 w 1115"/>
                <a:gd name="T81" fmla="*/ 424396568 h 1734"/>
                <a:gd name="T82" fmla="*/ 517206097 w 1115"/>
                <a:gd name="T83" fmla="*/ 474325718 h 1734"/>
                <a:gd name="T84" fmla="*/ 597660536 w 1115"/>
                <a:gd name="T85" fmla="*/ 578025363 h 1734"/>
                <a:gd name="T86" fmla="*/ 639803272 w 1115"/>
                <a:gd name="T87" fmla="*/ 693246267 h 1734"/>
                <a:gd name="T88" fmla="*/ 632139824 w 1115"/>
                <a:gd name="T89" fmla="*/ 750856892 h 1734"/>
                <a:gd name="T90" fmla="*/ 645549820 w 1115"/>
                <a:gd name="T91" fmla="*/ 1096519603 h 1734"/>
                <a:gd name="T92" fmla="*/ 699185651 w 1115"/>
                <a:gd name="T93" fmla="*/ 1277032259 h 1734"/>
                <a:gd name="T94" fmla="*/ 724088743 w 1115"/>
                <a:gd name="T95" fmla="*/ 1200217862 h 1734"/>
                <a:gd name="T96" fmla="*/ 1026750130 w 1115"/>
                <a:gd name="T97" fmla="*/ 1484429124 h 1734"/>
                <a:gd name="T98" fmla="*/ 1112951117 w 1115"/>
                <a:gd name="T99" fmla="*/ 1513235043 h 1734"/>
                <a:gd name="T100" fmla="*/ 1143599373 w 1115"/>
                <a:gd name="T101" fmla="*/ 1563164193 h 1734"/>
                <a:gd name="T102" fmla="*/ 1293015156 w 1115"/>
                <a:gd name="T103" fmla="*/ 1641897877 h 1734"/>
                <a:gd name="T104" fmla="*/ 1179995561 w 1115"/>
                <a:gd name="T105" fmla="*/ 1812808561 h 1734"/>
                <a:gd name="T106" fmla="*/ 1214476232 w 1115"/>
                <a:gd name="T107" fmla="*/ 2106622835 h 1734"/>
                <a:gd name="T108" fmla="*/ 1212560716 w 1115"/>
                <a:gd name="T109" fmla="*/ 2147483647 h 1734"/>
                <a:gd name="T110" fmla="*/ 1074639413 w 1115"/>
                <a:gd name="T111" fmla="*/ 2147483647 h 1734"/>
                <a:gd name="T112" fmla="*/ 992269458 w 1115"/>
                <a:gd name="T113" fmla="*/ 2147483647 h 1734"/>
                <a:gd name="T114" fmla="*/ 1093794573 w 1115"/>
                <a:gd name="T115" fmla="*/ 2147483647 h 1734"/>
                <a:gd name="T116" fmla="*/ 1143599373 w 1115"/>
                <a:gd name="T117" fmla="*/ 2147483647 h 1734"/>
                <a:gd name="T118" fmla="*/ 1375383727 w 1115"/>
                <a:gd name="T119" fmla="*/ 2147483647 h 1734"/>
                <a:gd name="T120" fmla="*/ 1614831875 w 1115"/>
                <a:gd name="T121" fmla="*/ 2147483647 h 1734"/>
                <a:gd name="T122" fmla="*/ 1808304525 w 1115"/>
                <a:gd name="T123" fmla="*/ 2147483647 h 17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15"/>
                <a:gd name="T187" fmla="*/ 0 h 1734"/>
                <a:gd name="T188" fmla="*/ 1115 w 1115"/>
                <a:gd name="T189" fmla="*/ 1734 h 173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57" name="Freeform 59"/>
            <p:cNvSpPr>
              <a:spLocks noChangeArrowheads="1"/>
            </p:cNvSpPr>
            <p:nvPr/>
          </p:nvSpPr>
          <p:spPr bwMode="auto">
            <a:xfrm>
              <a:off x="2746578" y="4084025"/>
              <a:ext cx="114934" cy="91594"/>
            </a:xfrm>
            <a:custGeom>
              <a:avLst/>
              <a:gdLst>
                <a:gd name="T0" fmla="*/ 143973011 w 77"/>
                <a:gd name="T1" fmla="*/ 113630675 h 66"/>
                <a:gd name="T2" fmla="*/ 108952672 w 77"/>
                <a:gd name="T3" fmla="*/ 86667335 h 66"/>
                <a:gd name="T4" fmla="*/ 89497372 w 77"/>
                <a:gd name="T5" fmla="*/ 50074161 h 66"/>
                <a:gd name="T6" fmla="*/ 83659951 w 77"/>
                <a:gd name="T7" fmla="*/ 34666936 h 66"/>
                <a:gd name="T8" fmla="*/ 91443201 w 77"/>
                <a:gd name="T9" fmla="*/ 15407219 h 66"/>
                <a:gd name="T10" fmla="*/ 87551565 w 77"/>
                <a:gd name="T11" fmla="*/ 5777361 h 66"/>
                <a:gd name="T12" fmla="*/ 87551565 w 77"/>
                <a:gd name="T13" fmla="*/ 3852499 h 66"/>
                <a:gd name="T14" fmla="*/ 85605758 w 77"/>
                <a:gd name="T15" fmla="*/ 1926249 h 66"/>
                <a:gd name="T16" fmla="*/ 85605758 w 77"/>
                <a:gd name="T17" fmla="*/ 1926249 h 66"/>
                <a:gd name="T18" fmla="*/ 83659951 w 77"/>
                <a:gd name="T19" fmla="*/ 0 h 66"/>
                <a:gd name="T20" fmla="*/ 81714145 w 77"/>
                <a:gd name="T21" fmla="*/ 0 h 66"/>
                <a:gd name="T22" fmla="*/ 79769733 w 77"/>
                <a:gd name="T23" fmla="*/ 3852499 h 66"/>
                <a:gd name="T24" fmla="*/ 68096286 w 77"/>
                <a:gd name="T25" fmla="*/ 13482358 h 66"/>
                <a:gd name="T26" fmla="*/ 64204673 w 77"/>
                <a:gd name="T27" fmla="*/ 5777361 h 66"/>
                <a:gd name="T28" fmla="*/ 52531227 w 77"/>
                <a:gd name="T29" fmla="*/ 15407219 h 66"/>
                <a:gd name="T30" fmla="*/ 46693806 w 77"/>
                <a:gd name="T31" fmla="*/ 26963329 h 66"/>
                <a:gd name="T32" fmla="*/ 58367252 w 77"/>
                <a:gd name="T33" fmla="*/ 34666936 h 66"/>
                <a:gd name="T34" fmla="*/ 60313059 w 77"/>
                <a:gd name="T35" fmla="*/ 50074161 h 66"/>
                <a:gd name="T36" fmla="*/ 38911963 w 77"/>
                <a:gd name="T37" fmla="*/ 63556514 h 66"/>
                <a:gd name="T38" fmla="*/ 36966156 w 77"/>
                <a:gd name="T39" fmla="*/ 77038867 h 66"/>
                <a:gd name="T40" fmla="*/ 48639613 w 77"/>
                <a:gd name="T41" fmla="*/ 94372351 h 66"/>
                <a:gd name="T42" fmla="*/ 31130130 w 77"/>
                <a:gd name="T43" fmla="*/ 92446102 h 66"/>
                <a:gd name="T44" fmla="*/ 23346903 w 77"/>
                <a:gd name="T45" fmla="*/ 98223461 h 66"/>
                <a:gd name="T46" fmla="*/ 9727642 w 77"/>
                <a:gd name="T47" fmla="*/ 94372351 h 66"/>
                <a:gd name="T48" fmla="*/ 5837423 w 77"/>
                <a:gd name="T49" fmla="*/ 113630675 h 66"/>
                <a:gd name="T50" fmla="*/ 27238517 w 77"/>
                <a:gd name="T51" fmla="*/ 115556923 h 66"/>
                <a:gd name="T52" fmla="*/ 54477034 w 77"/>
                <a:gd name="T53" fmla="*/ 121335669 h 66"/>
                <a:gd name="T54" fmla="*/ 73932312 w 77"/>
                <a:gd name="T55" fmla="*/ 119409421 h 66"/>
                <a:gd name="T56" fmla="*/ 75878119 w 77"/>
                <a:gd name="T57" fmla="*/ 119409421 h 66"/>
                <a:gd name="T58" fmla="*/ 79769733 w 77"/>
                <a:gd name="T59" fmla="*/ 117483172 h 66"/>
                <a:gd name="T60" fmla="*/ 81714145 w 77"/>
                <a:gd name="T61" fmla="*/ 117483172 h 66"/>
                <a:gd name="T62" fmla="*/ 85605758 w 77"/>
                <a:gd name="T63" fmla="*/ 117483172 h 66"/>
                <a:gd name="T64" fmla="*/ 87551565 w 77"/>
                <a:gd name="T65" fmla="*/ 117483172 h 66"/>
                <a:gd name="T66" fmla="*/ 89497372 w 77"/>
                <a:gd name="T67" fmla="*/ 117483172 h 66"/>
                <a:gd name="T68" fmla="*/ 91443201 w 77"/>
                <a:gd name="T69" fmla="*/ 119409421 h 66"/>
                <a:gd name="T70" fmla="*/ 95333419 w 77"/>
                <a:gd name="T71" fmla="*/ 119409421 h 66"/>
                <a:gd name="T72" fmla="*/ 116735900 w 77"/>
                <a:gd name="T73" fmla="*/ 127113028 h 66"/>
                <a:gd name="T74" fmla="*/ 134245371 w 77"/>
                <a:gd name="T75" fmla="*/ 119409421 h 66"/>
                <a:gd name="T76" fmla="*/ 143973011 w 77"/>
                <a:gd name="T77" fmla="*/ 113630675 h 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7"/>
                <a:gd name="T118" fmla="*/ 0 h 66"/>
                <a:gd name="T119" fmla="*/ 77 w 77"/>
                <a:gd name="T120" fmla="*/ 66 h 6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58" name="Freeform 60"/>
            <p:cNvSpPr>
              <a:spLocks noChangeArrowheads="1"/>
            </p:cNvSpPr>
            <p:nvPr/>
          </p:nvSpPr>
          <p:spPr bwMode="auto">
            <a:xfrm>
              <a:off x="2798601" y="4175618"/>
              <a:ext cx="26616" cy="11308"/>
            </a:xfrm>
            <a:custGeom>
              <a:avLst/>
              <a:gdLst>
                <a:gd name="T0" fmla="*/ 7637085 w 18"/>
                <a:gd name="T1" fmla="*/ 3995964 h 8"/>
                <a:gd name="T2" fmla="*/ 22911258 w 18"/>
                <a:gd name="T3" fmla="*/ 13985168 h 8"/>
                <a:gd name="T4" fmla="*/ 7637085 w 18"/>
                <a:gd name="T5" fmla="*/ 3995964 h 8"/>
                <a:gd name="T6" fmla="*/ 0 60000 65536"/>
                <a:gd name="T7" fmla="*/ 0 60000 65536"/>
                <a:gd name="T8" fmla="*/ 0 60000 65536"/>
                <a:gd name="T9" fmla="*/ 0 w 18"/>
                <a:gd name="T10" fmla="*/ 0 h 8"/>
                <a:gd name="T11" fmla="*/ 18 w 18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59" name="Freeform 61"/>
            <p:cNvSpPr>
              <a:spLocks noChangeArrowheads="1"/>
            </p:cNvSpPr>
            <p:nvPr/>
          </p:nvSpPr>
          <p:spPr bwMode="auto">
            <a:xfrm>
              <a:off x="2762306" y="4177880"/>
              <a:ext cx="27826" cy="14700"/>
            </a:xfrm>
            <a:custGeom>
              <a:avLst/>
              <a:gdLst>
                <a:gd name="T0" fmla="*/ 5619386 w 19"/>
                <a:gd name="T1" fmla="*/ 4321800 h 10"/>
                <a:gd name="T2" fmla="*/ 13110986 w 19"/>
                <a:gd name="T3" fmla="*/ 17287199 h 10"/>
                <a:gd name="T4" fmla="*/ 31841356 w 19"/>
                <a:gd name="T5" fmla="*/ 4321800 h 10"/>
                <a:gd name="T6" fmla="*/ 5619386 w 19"/>
                <a:gd name="T7" fmla="*/ 4321800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"/>
                <a:gd name="T13" fmla="*/ 0 h 10"/>
                <a:gd name="T14" fmla="*/ 19 w 19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60" name="Freeform 62"/>
            <p:cNvSpPr>
              <a:spLocks noChangeArrowheads="1"/>
            </p:cNvSpPr>
            <p:nvPr/>
          </p:nvSpPr>
          <p:spPr bwMode="auto">
            <a:xfrm>
              <a:off x="2689717" y="4096463"/>
              <a:ext cx="42343" cy="47493"/>
            </a:xfrm>
            <a:custGeom>
              <a:avLst/>
              <a:gdLst>
                <a:gd name="T0" fmla="*/ 29787273 w 29"/>
                <a:gd name="T1" fmla="*/ 23414049 h 34"/>
                <a:gd name="T2" fmla="*/ 5584687 w 29"/>
                <a:gd name="T3" fmla="*/ 1951403 h 34"/>
                <a:gd name="T4" fmla="*/ 7447159 w 29"/>
                <a:gd name="T5" fmla="*/ 15609830 h 34"/>
                <a:gd name="T6" fmla="*/ 16755426 w 29"/>
                <a:gd name="T7" fmla="*/ 25365452 h 34"/>
                <a:gd name="T8" fmla="*/ 22340111 w 29"/>
                <a:gd name="T9" fmla="*/ 33171063 h 34"/>
                <a:gd name="T10" fmla="*/ 22340111 w 29"/>
                <a:gd name="T11" fmla="*/ 48779501 h 34"/>
                <a:gd name="T12" fmla="*/ 39095537 w 29"/>
                <a:gd name="T13" fmla="*/ 64389326 h 34"/>
                <a:gd name="T14" fmla="*/ 52128754 w 29"/>
                <a:gd name="T15" fmla="*/ 50730904 h 34"/>
                <a:gd name="T16" fmla="*/ 29787273 w 29"/>
                <a:gd name="T17" fmla="*/ 23414049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9"/>
                <a:gd name="T28" fmla="*/ 0 h 34"/>
                <a:gd name="T29" fmla="*/ 29 w 29"/>
                <a:gd name="T30" fmla="*/ 34 h 3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61" name="Freeform 63"/>
            <p:cNvSpPr>
              <a:spLocks noChangeArrowheads="1"/>
            </p:cNvSpPr>
            <p:nvPr/>
          </p:nvSpPr>
          <p:spPr bwMode="auto">
            <a:xfrm>
              <a:off x="2735690" y="4107771"/>
              <a:ext cx="26616" cy="29400"/>
            </a:xfrm>
            <a:custGeom>
              <a:avLst/>
              <a:gdLst>
                <a:gd name="T0" fmla="*/ 13364554 w 18"/>
                <a:gd name="T1" fmla="*/ 7840000 h 21"/>
                <a:gd name="T2" fmla="*/ 1909617 w 18"/>
                <a:gd name="T3" fmla="*/ 17639999 h 21"/>
                <a:gd name="T4" fmla="*/ 19093403 w 18"/>
                <a:gd name="T5" fmla="*/ 39199997 h 21"/>
                <a:gd name="T6" fmla="*/ 32457957 w 18"/>
                <a:gd name="T7" fmla="*/ 3920000 h 21"/>
                <a:gd name="T8" fmla="*/ 13364554 w 18"/>
                <a:gd name="T9" fmla="*/ 784000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21"/>
                <a:gd name="T17" fmla="*/ 18 w 18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62" name="Freeform 64"/>
            <p:cNvSpPr>
              <a:spLocks noChangeArrowheads="1"/>
            </p:cNvSpPr>
            <p:nvPr/>
          </p:nvSpPr>
          <p:spPr bwMode="auto">
            <a:xfrm>
              <a:off x="2905066" y="2653581"/>
              <a:ext cx="171795" cy="53147"/>
            </a:xfrm>
            <a:custGeom>
              <a:avLst/>
              <a:gdLst>
                <a:gd name="T0" fmla="*/ 197280322 w 116"/>
                <a:gd name="T1" fmla="*/ 68712252 h 39"/>
                <a:gd name="T2" fmla="*/ 185787947 w 116"/>
                <a:gd name="T3" fmla="*/ 55711683 h 39"/>
                <a:gd name="T4" fmla="*/ 181957156 w 116"/>
                <a:gd name="T5" fmla="*/ 50140789 h 39"/>
                <a:gd name="T6" fmla="*/ 174295529 w 116"/>
                <a:gd name="T7" fmla="*/ 46427314 h 39"/>
                <a:gd name="T8" fmla="*/ 153227559 w 116"/>
                <a:gd name="T9" fmla="*/ 38998991 h 39"/>
                <a:gd name="T10" fmla="*/ 134073600 w 116"/>
                <a:gd name="T11" fmla="*/ 29713260 h 39"/>
                <a:gd name="T12" fmla="*/ 95767067 w 116"/>
                <a:gd name="T13" fmla="*/ 9285734 h 39"/>
                <a:gd name="T14" fmla="*/ 47883534 w 116"/>
                <a:gd name="T15" fmla="*/ 5570895 h 39"/>
                <a:gd name="T16" fmla="*/ 5746190 w 116"/>
                <a:gd name="T17" fmla="*/ 22284943 h 39"/>
                <a:gd name="T18" fmla="*/ 24898773 w 116"/>
                <a:gd name="T19" fmla="*/ 25998423 h 39"/>
                <a:gd name="T20" fmla="*/ 38306544 w 116"/>
                <a:gd name="T21" fmla="*/ 35284154 h 39"/>
                <a:gd name="T22" fmla="*/ 36391148 w 116"/>
                <a:gd name="T23" fmla="*/ 20427524 h 39"/>
                <a:gd name="T24" fmla="*/ 49798930 w 116"/>
                <a:gd name="T25" fmla="*/ 14856630 h 39"/>
                <a:gd name="T26" fmla="*/ 57460513 w 116"/>
                <a:gd name="T27" fmla="*/ 20427524 h 39"/>
                <a:gd name="T28" fmla="*/ 68951504 w 116"/>
                <a:gd name="T29" fmla="*/ 25998423 h 39"/>
                <a:gd name="T30" fmla="*/ 88105462 w 116"/>
                <a:gd name="T31" fmla="*/ 35284154 h 39"/>
                <a:gd name="T32" fmla="*/ 111090234 w 116"/>
                <a:gd name="T33" fmla="*/ 35284154 h 39"/>
                <a:gd name="T34" fmla="*/ 124496621 w 116"/>
                <a:gd name="T35" fmla="*/ 50140789 h 39"/>
                <a:gd name="T36" fmla="*/ 141735184 w 116"/>
                <a:gd name="T37" fmla="*/ 57569102 h 39"/>
                <a:gd name="T38" fmla="*/ 134073600 w 116"/>
                <a:gd name="T39" fmla="*/ 68712252 h 39"/>
                <a:gd name="T40" fmla="*/ 147481371 w 116"/>
                <a:gd name="T41" fmla="*/ 72425727 h 39"/>
                <a:gd name="T42" fmla="*/ 197280322 w 116"/>
                <a:gd name="T43" fmla="*/ 68712252 h 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16"/>
                <a:gd name="T67" fmla="*/ 0 h 39"/>
                <a:gd name="T68" fmla="*/ 116 w 116"/>
                <a:gd name="T69" fmla="*/ 39 h 3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63" name="Freeform 65"/>
            <p:cNvSpPr>
              <a:spLocks noChangeArrowheads="1"/>
            </p:cNvSpPr>
            <p:nvPr/>
          </p:nvSpPr>
          <p:spPr bwMode="auto">
            <a:xfrm>
              <a:off x="2990963" y="2725951"/>
              <a:ext cx="30246" cy="10177"/>
            </a:xfrm>
            <a:custGeom>
              <a:avLst/>
              <a:gdLst>
                <a:gd name="T0" fmla="*/ 3993703 w 20"/>
                <a:gd name="T1" fmla="*/ 4227817 h 7"/>
                <a:gd name="T2" fmla="*/ 9985670 w 20"/>
                <a:gd name="T3" fmla="*/ 12681998 h 7"/>
                <a:gd name="T4" fmla="*/ 31953864 w 20"/>
                <a:gd name="T5" fmla="*/ 10568088 h 7"/>
                <a:gd name="T6" fmla="*/ 17974489 w 20"/>
                <a:gd name="T7" fmla="*/ 2113908 h 7"/>
                <a:gd name="T8" fmla="*/ 3993703 w 20"/>
                <a:gd name="T9" fmla="*/ 422781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7"/>
                <a:gd name="T17" fmla="*/ 20 w 20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64" name="Freeform 66"/>
            <p:cNvSpPr>
              <a:spLocks noChangeArrowheads="1"/>
            </p:cNvSpPr>
            <p:nvPr/>
          </p:nvSpPr>
          <p:spPr bwMode="auto">
            <a:xfrm>
              <a:off x="3055084" y="2724821"/>
              <a:ext cx="31455" cy="6785"/>
            </a:xfrm>
            <a:custGeom>
              <a:avLst/>
              <a:gdLst>
                <a:gd name="T0" fmla="*/ 7837000 w 21"/>
                <a:gd name="T1" fmla="*/ 3682898 h 5"/>
                <a:gd name="T2" fmla="*/ 33306200 w 21"/>
                <a:gd name="T3" fmla="*/ 7365796 h 5"/>
                <a:gd name="T4" fmla="*/ 17632200 w 21"/>
                <a:gd name="T5" fmla="*/ 0 h 5"/>
                <a:gd name="T6" fmla="*/ 7837000 w 21"/>
                <a:gd name="T7" fmla="*/ 3682898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"/>
                <a:gd name="T13" fmla="*/ 0 h 5"/>
                <a:gd name="T14" fmla="*/ 21 w 21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65" name="Freeform 67"/>
            <p:cNvSpPr>
              <a:spLocks noChangeArrowheads="1"/>
            </p:cNvSpPr>
            <p:nvPr/>
          </p:nvSpPr>
          <p:spPr bwMode="auto">
            <a:xfrm>
              <a:off x="3073231" y="2704466"/>
              <a:ext cx="73799" cy="27139"/>
            </a:xfrm>
            <a:custGeom>
              <a:avLst/>
              <a:gdLst>
                <a:gd name="T0" fmla="*/ 17122382 w 50"/>
                <a:gd name="T1" fmla="*/ 25777980 h 20"/>
                <a:gd name="T2" fmla="*/ 17122382 w 50"/>
                <a:gd name="T3" fmla="*/ 25777980 h 20"/>
                <a:gd name="T4" fmla="*/ 20926435 w 50"/>
                <a:gd name="T5" fmla="*/ 29460741 h 20"/>
                <a:gd name="T6" fmla="*/ 20926435 w 50"/>
                <a:gd name="T7" fmla="*/ 29460741 h 20"/>
                <a:gd name="T8" fmla="*/ 24731873 w 50"/>
                <a:gd name="T9" fmla="*/ 33143502 h 20"/>
                <a:gd name="T10" fmla="*/ 24731873 w 50"/>
                <a:gd name="T11" fmla="*/ 33143502 h 20"/>
                <a:gd name="T12" fmla="*/ 24731873 w 50"/>
                <a:gd name="T13" fmla="*/ 33143502 h 20"/>
                <a:gd name="T14" fmla="*/ 30437953 w 50"/>
                <a:gd name="T15" fmla="*/ 34984882 h 20"/>
                <a:gd name="T16" fmla="*/ 30437953 w 50"/>
                <a:gd name="T17" fmla="*/ 34984882 h 20"/>
                <a:gd name="T18" fmla="*/ 34243385 w 50"/>
                <a:gd name="T19" fmla="*/ 36826263 h 20"/>
                <a:gd name="T20" fmla="*/ 47560340 w 50"/>
                <a:gd name="T21" fmla="*/ 29460741 h 20"/>
                <a:gd name="T22" fmla="*/ 53267799 w 50"/>
                <a:gd name="T23" fmla="*/ 34984882 h 20"/>
                <a:gd name="T24" fmla="*/ 72292202 w 50"/>
                <a:gd name="T25" fmla="*/ 31302121 h 20"/>
                <a:gd name="T26" fmla="*/ 93218653 w 50"/>
                <a:gd name="T27" fmla="*/ 33143502 h 20"/>
                <a:gd name="T28" fmla="*/ 87511173 w 50"/>
                <a:gd name="T29" fmla="*/ 25777980 h 20"/>
                <a:gd name="T30" fmla="*/ 77998282 w 50"/>
                <a:gd name="T31" fmla="*/ 11048285 h 20"/>
                <a:gd name="T32" fmla="*/ 51365772 w 50"/>
                <a:gd name="T33" fmla="*/ 7365524 h 20"/>
                <a:gd name="T34" fmla="*/ 49462367 w 50"/>
                <a:gd name="T35" fmla="*/ 7365524 h 20"/>
                <a:gd name="T36" fmla="*/ 47560340 w 50"/>
                <a:gd name="T37" fmla="*/ 7365524 h 20"/>
                <a:gd name="T38" fmla="*/ 43754897 w 50"/>
                <a:gd name="T39" fmla="*/ 7365524 h 20"/>
                <a:gd name="T40" fmla="*/ 41852870 w 50"/>
                <a:gd name="T41" fmla="*/ 5524143 h 20"/>
                <a:gd name="T42" fmla="*/ 38048817 w 50"/>
                <a:gd name="T43" fmla="*/ 5524143 h 20"/>
                <a:gd name="T44" fmla="*/ 36145411 w 50"/>
                <a:gd name="T45" fmla="*/ 5524143 h 20"/>
                <a:gd name="T46" fmla="*/ 32341358 w 50"/>
                <a:gd name="T47" fmla="*/ 5524143 h 20"/>
                <a:gd name="T48" fmla="*/ 28535926 w 50"/>
                <a:gd name="T49" fmla="*/ 5524143 h 20"/>
                <a:gd name="T50" fmla="*/ 26633899 w 50"/>
                <a:gd name="T51" fmla="*/ 5524143 h 20"/>
                <a:gd name="T52" fmla="*/ 24731873 w 50"/>
                <a:gd name="T53" fmla="*/ 5524143 h 20"/>
                <a:gd name="T54" fmla="*/ 20926435 w 50"/>
                <a:gd name="T55" fmla="*/ 3682762 h 20"/>
                <a:gd name="T56" fmla="*/ 20926435 w 50"/>
                <a:gd name="T57" fmla="*/ 3682762 h 20"/>
                <a:gd name="T58" fmla="*/ 17122382 w 50"/>
                <a:gd name="T59" fmla="*/ 3682762 h 20"/>
                <a:gd name="T60" fmla="*/ 13316950 w 50"/>
                <a:gd name="T61" fmla="*/ 3682762 h 20"/>
                <a:gd name="T62" fmla="*/ 3805434 w 50"/>
                <a:gd name="T63" fmla="*/ 9206905 h 20"/>
                <a:gd name="T64" fmla="*/ 11414923 w 50"/>
                <a:gd name="T65" fmla="*/ 20253833 h 20"/>
                <a:gd name="T66" fmla="*/ 13316950 w 50"/>
                <a:gd name="T67" fmla="*/ 22095214 h 20"/>
                <a:gd name="T68" fmla="*/ 15218976 w 50"/>
                <a:gd name="T69" fmla="*/ 23936599 h 20"/>
                <a:gd name="T70" fmla="*/ 17122382 w 50"/>
                <a:gd name="T71" fmla="*/ 25777980 h 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0"/>
                <a:gd name="T109" fmla="*/ 0 h 20"/>
                <a:gd name="T110" fmla="*/ 50 w 50"/>
                <a:gd name="T111" fmla="*/ 20 h 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66" name="Freeform 68"/>
            <p:cNvSpPr>
              <a:spLocks noChangeArrowheads="1"/>
            </p:cNvSpPr>
            <p:nvPr/>
          </p:nvSpPr>
          <p:spPr bwMode="auto">
            <a:xfrm>
              <a:off x="3163968" y="2725951"/>
              <a:ext cx="35085" cy="11308"/>
            </a:xfrm>
            <a:custGeom>
              <a:avLst/>
              <a:gdLst>
                <a:gd name="T0" fmla="*/ 16256154 w 23"/>
                <a:gd name="T1" fmla="*/ 0 h 8"/>
                <a:gd name="T2" fmla="*/ 2031307 w 23"/>
                <a:gd name="T3" fmla="*/ 7991928 h 8"/>
                <a:gd name="T4" fmla="*/ 18287460 w 23"/>
                <a:gd name="T5" fmla="*/ 9989202 h 8"/>
                <a:gd name="T6" fmla="*/ 16256154 w 23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"/>
                <a:gd name="T13" fmla="*/ 0 h 8"/>
                <a:gd name="T14" fmla="*/ 23 w 23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67" name="Freeform 69"/>
            <p:cNvSpPr>
              <a:spLocks noChangeArrowheads="1"/>
            </p:cNvSpPr>
            <p:nvPr/>
          </p:nvSpPr>
          <p:spPr bwMode="auto">
            <a:xfrm>
              <a:off x="3225669" y="2736128"/>
              <a:ext cx="6049" cy="6785"/>
            </a:xfrm>
            <a:custGeom>
              <a:avLst/>
              <a:gdLst>
                <a:gd name="T0" fmla="*/ 5992180 w 4"/>
                <a:gd name="T1" fmla="*/ 7365796 h 5"/>
                <a:gd name="T2" fmla="*/ 3995257 w 4"/>
                <a:gd name="T3" fmla="*/ 1841449 h 5"/>
                <a:gd name="T4" fmla="*/ 5992180 w 4"/>
                <a:gd name="T5" fmla="*/ 7365796 h 5"/>
                <a:gd name="T6" fmla="*/ 0 60000 65536"/>
                <a:gd name="T7" fmla="*/ 0 60000 65536"/>
                <a:gd name="T8" fmla="*/ 0 60000 65536"/>
                <a:gd name="T9" fmla="*/ 0 w 4"/>
                <a:gd name="T10" fmla="*/ 0 h 5"/>
                <a:gd name="T11" fmla="*/ 4 w 4"/>
                <a:gd name="T12" fmla="*/ 5 h 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68" name="Freeform 70"/>
            <p:cNvSpPr>
              <a:spLocks noChangeArrowheads="1"/>
            </p:cNvSpPr>
            <p:nvPr/>
          </p:nvSpPr>
          <p:spPr bwMode="auto">
            <a:xfrm>
              <a:off x="3238977" y="2742913"/>
              <a:ext cx="9678" cy="5654"/>
            </a:xfrm>
            <a:custGeom>
              <a:avLst/>
              <a:gdLst>
                <a:gd name="T0" fmla="*/ 10015584 w 7"/>
                <a:gd name="T1" fmla="*/ 1998689 h 4"/>
                <a:gd name="T2" fmla="*/ 5007792 w 7"/>
                <a:gd name="T3" fmla="*/ 7991928 h 4"/>
                <a:gd name="T4" fmla="*/ 10015584 w 7"/>
                <a:gd name="T5" fmla="*/ 1998689 h 4"/>
                <a:gd name="T6" fmla="*/ 0 60000 65536"/>
                <a:gd name="T7" fmla="*/ 0 60000 65536"/>
                <a:gd name="T8" fmla="*/ 0 60000 65536"/>
                <a:gd name="T9" fmla="*/ 0 w 7"/>
                <a:gd name="T10" fmla="*/ 0 h 4"/>
                <a:gd name="T11" fmla="*/ 7 w 7"/>
                <a:gd name="T12" fmla="*/ 4 h 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69" name="Freeform 71"/>
            <p:cNvSpPr>
              <a:spLocks noChangeArrowheads="1"/>
            </p:cNvSpPr>
            <p:nvPr/>
          </p:nvSpPr>
          <p:spPr bwMode="auto">
            <a:xfrm>
              <a:off x="3245027" y="2768921"/>
              <a:ext cx="3630" cy="7915"/>
            </a:xfrm>
            <a:custGeom>
              <a:avLst/>
              <a:gdLst>
                <a:gd name="T0" fmla="*/ 2556438 w 3"/>
                <a:gd name="T1" fmla="*/ 2505889 h 5"/>
                <a:gd name="T2" fmla="*/ 1278784 w 3"/>
                <a:gd name="T3" fmla="*/ 7517667 h 5"/>
                <a:gd name="T4" fmla="*/ 2556438 w 3"/>
                <a:gd name="T5" fmla="*/ 2505889 h 5"/>
                <a:gd name="T6" fmla="*/ 0 60000 65536"/>
                <a:gd name="T7" fmla="*/ 0 60000 65536"/>
                <a:gd name="T8" fmla="*/ 0 60000 65536"/>
                <a:gd name="T9" fmla="*/ 0 w 3"/>
                <a:gd name="T10" fmla="*/ 0 h 5"/>
                <a:gd name="T11" fmla="*/ 3 w 3"/>
                <a:gd name="T12" fmla="*/ 5 h 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70" name="Freeform 72"/>
            <p:cNvSpPr>
              <a:spLocks noChangeArrowheads="1"/>
            </p:cNvSpPr>
            <p:nvPr/>
          </p:nvSpPr>
          <p:spPr bwMode="auto">
            <a:xfrm>
              <a:off x="3236558" y="2799452"/>
              <a:ext cx="9678" cy="5654"/>
            </a:xfrm>
            <a:custGeom>
              <a:avLst/>
              <a:gdLst>
                <a:gd name="T0" fmla="*/ 6816162 w 6"/>
                <a:gd name="T1" fmla="*/ 5993240 h 4"/>
                <a:gd name="T2" fmla="*/ 6816162 w 6"/>
                <a:gd name="T3" fmla="*/ 1998689 h 4"/>
                <a:gd name="T4" fmla="*/ 6816162 w 6"/>
                <a:gd name="T5" fmla="*/ 5993240 h 4"/>
                <a:gd name="T6" fmla="*/ 0 60000 65536"/>
                <a:gd name="T7" fmla="*/ 0 60000 65536"/>
                <a:gd name="T8" fmla="*/ 0 60000 65536"/>
                <a:gd name="T9" fmla="*/ 0 w 6"/>
                <a:gd name="T10" fmla="*/ 0 h 4"/>
                <a:gd name="T11" fmla="*/ 6 w 6"/>
                <a:gd name="T12" fmla="*/ 4 h 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71" name="Freeform 73"/>
            <p:cNvSpPr>
              <a:spLocks noChangeArrowheads="1"/>
            </p:cNvSpPr>
            <p:nvPr/>
          </p:nvSpPr>
          <p:spPr bwMode="auto">
            <a:xfrm>
              <a:off x="3240187" y="2791537"/>
              <a:ext cx="6049" cy="4523"/>
            </a:xfrm>
            <a:custGeom>
              <a:avLst/>
              <a:gdLst>
                <a:gd name="T0" fmla="*/ 3995257 w 4"/>
                <a:gd name="T1" fmla="*/ 4545615 h 3"/>
                <a:gd name="T2" fmla="*/ 5992180 w 4"/>
                <a:gd name="T3" fmla="*/ 0 h 3"/>
                <a:gd name="T4" fmla="*/ 3995257 w 4"/>
                <a:gd name="T5" fmla="*/ 4545615 h 3"/>
                <a:gd name="T6" fmla="*/ 0 60000 65536"/>
                <a:gd name="T7" fmla="*/ 0 60000 65536"/>
                <a:gd name="T8" fmla="*/ 0 60000 65536"/>
                <a:gd name="T9" fmla="*/ 0 w 4"/>
                <a:gd name="T10" fmla="*/ 0 h 3"/>
                <a:gd name="T11" fmla="*/ 4 w 4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72" name="Freeform 74"/>
            <p:cNvSpPr>
              <a:spLocks noChangeArrowheads="1"/>
            </p:cNvSpPr>
            <p:nvPr/>
          </p:nvSpPr>
          <p:spPr bwMode="auto">
            <a:xfrm>
              <a:off x="3225669" y="2816414"/>
              <a:ext cx="8469" cy="7915"/>
            </a:xfrm>
            <a:custGeom>
              <a:avLst/>
              <a:gdLst>
                <a:gd name="T0" fmla="*/ 6959044 w 6"/>
                <a:gd name="T1" fmla="*/ 6961243 h 6"/>
                <a:gd name="T2" fmla="*/ 3479522 w 6"/>
                <a:gd name="T3" fmla="*/ 3479962 h 6"/>
                <a:gd name="T4" fmla="*/ 6959044 w 6"/>
                <a:gd name="T5" fmla="*/ 6961243 h 6"/>
                <a:gd name="T6" fmla="*/ 0 60000 65536"/>
                <a:gd name="T7" fmla="*/ 0 60000 65536"/>
                <a:gd name="T8" fmla="*/ 0 60000 65536"/>
                <a:gd name="T9" fmla="*/ 0 w 6"/>
                <a:gd name="T10" fmla="*/ 0 h 6"/>
                <a:gd name="T11" fmla="*/ 6 w 6"/>
                <a:gd name="T12" fmla="*/ 6 h 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73" name="Freeform 75"/>
            <p:cNvSpPr>
              <a:spLocks noChangeArrowheads="1"/>
            </p:cNvSpPr>
            <p:nvPr/>
          </p:nvSpPr>
          <p:spPr bwMode="auto">
            <a:xfrm>
              <a:off x="3261964" y="2798322"/>
              <a:ext cx="13308" cy="10177"/>
            </a:xfrm>
            <a:custGeom>
              <a:avLst/>
              <a:gdLst>
                <a:gd name="T0" fmla="*/ 3819234 w 9"/>
                <a:gd name="T1" fmla="*/ 4227817 h 7"/>
                <a:gd name="T2" fmla="*/ 11456320 w 9"/>
                <a:gd name="T3" fmla="*/ 8454180 h 7"/>
                <a:gd name="T4" fmla="*/ 3819234 w 9"/>
                <a:gd name="T5" fmla="*/ 4227817 h 7"/>
                <a:gd name="T6" fmla="*/ 0 60000 65536"/>
                <a:gd name="T7" fmla="*/ 0 60000 65536"/>
                <a:gd name="T8" fmla="*/ 0 60000 65536"/>
                <a:gd name="T9" fmla="*/ 0 w 9"/>
                <a:gd name="T10" fmla="*/ 0 h 7"/>
                <a:gd name="T11" fmla="*/ 9 w 9"/>
                <a:gd name="T12" fmla="*/ 7 h 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74" name="Freeform 76"/>
            <p:cNvSpPr>
              <a:spLocks noChangeArrowheads="1"/>
            </p:cNvSpPr>
            <p:nvPr/>
          </p:nvSpPr>
          <p:spPr bwMode="auto">
            <a:xfrm>
              <a:off x="3016370" y="2629835"/>
              <a:ext cx="8469" cy="9046"/>
            </a:xfrm>
            <a:custGeom>
              <a:avLst/>
              <a:gdLst>
                <a:gd name="T0" fmla="*/ 5219283 w 6"/>
                <a:gd name="T1" fmla="*/ 0 h 7"/>
                <a:gd name="T2" fmla="*/ 1739761 w 6"/>
                <a:gd name="T3" fmla="*/ 6679826 h 7"/>
                <a:gd name="T4" fmla="*/ 6959044 w 6"/>
                <a:gd name="T5" fmla="*/ 8349458 h 7"/>
                <a:gd name="T6" fmla="*/ 5219283 w 6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"/>
                <a:gd name="T13" fmla="*/ 0 h 7"/>
                <a:gd name="T14" fmla="*/ 6 w 6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75" name="Freeform 77"/>
            <p:cNvSpPr>
              <a:spLocks noChangeArrowheads="1"/>
            </p:cNvSpPr>
            <p:nvPr/>
          </p:nvSpPr>
          <p:spPr bwMode="auto">
            <a:xfrm>
              <a:off x="3016370" y="2642273"/>
              <a:ext cx="8469" cy="3392"/>
            </a:xfrm>
            <a:custGeom>
              <a:avLst/>
              <a:gdLst>
                <a:gd name="T0" fmla="*/ 5219283 w 6"/>
                <a:gd name="T1" fmla="*/ 3835221 h 3"/>
                <a:gd name="T2" fmla="*/ 6959044 w 6"/>
                <a:gd name="T3" fmla="*/ 0 h 3"/>
                <a:gd name="T4" fmla="*/ 5219283 w 6"/>
                <a:gd name="T5" fmla="*/ 3835221 h 3"/>
                <a:gd name="T6" fmla="*/ 0 60000 65536"/>
                <a:gd name="T7" fmla="*/ 0 60000 65536"/>
                <a:gd name="T8" fmla="*/ 0 60000 65536"/>
                <a:gd name="T9" fmla="*/ 0 w 6"/>
                <a:gd name="T10" fmla="*/ 0 h 3"/>
                <a:gd name="T11" fmla="*/ 6 w 6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76" name="Freeform 78"/>
            <p:cNvSpPr>
              <a:spLocks noChangeArrowheads="1"/>
            </p:cNvSpPr>
            <p:nvPr/>
          </p:nvSpPr>
          <p:spPr bwMode="auto">
            <a:xfrm>
              <a:off x="3241397" y="2517887"/>
              <a:ext cx="10888" cy="7915"/>
            </a:xfrm>
            <a:custGeom>
              <a:avLst/>
              <a:gdLst>
                <a:gd name="T0" fmla="*/ 8451065 w 7"/>
                <a:gd name="T1" fmla="*/ 1739981 h 6"/>
                <a:gd name="T2" fmla="*/ 4225532 w 7"/>
                <a:gd name="T3" fmla="*/ 8701223 h 6"/>
                <a:gd name="T4" fmla="*/ 8451065 w 7"/>
                <a:gd name="T5" fmla="*/ 1739981 h 6"/>
                <a:gd name="T6" fmla="*/ 0 60000 65536"/>
                <a:gd name="T7" fmla="*/ 0 60000 65536"/>
                <a:gd name="T8" fmla="*/ 0 60000 65536"/>
                <a:gd name="T9" fmla="*/ 0 w 7"/>
                <a:gd name="T10" fmla="*/ 0 h 6"/>
                <a:gd name="T11" fmla="*/ 7 w 7"/>
                <a:gd name="T12" fmla="*/ 6 h 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77" name="Freeform 79"/>
            <p:cNvSpPr>
              <a:spLocks noChangeArrowheads="1"/>
            </p:cNvSpPr>
            <p:nvPr/>
          </p:nvSpPr>
          <p:spPr bwMode="auto">
            <a:xfrm>
              <a:off x="3318826" y="2225013"/>
              <a:ext cx="41134" cy="14700"/>
            </a:xfrm>
            <a:custGeom>
              <a:avLst/>
              <a:gdLst>
                <a:gd name="T0" fmla="*/ 9423046 w 28"/>
                <a:gd name="T1" fmla="*/ 3572100 h 11"/>
                <a:gd name="T2" fmla="*/ 47116613 w 28"/>
                <a:gd name="T3" fmla="*/ 16072445 h 11"/>
                <a:gd name="T4" fmla="*/ 33923792 w 28"/>
                <a:gd name="T5" fmla="*/ 3572100 h 11"/>
                <a:gd name="T6" fmla="*/ 9423046 w 28"/>
                <a:gd name="T7" fmla="*/ 3572100 h 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11"/>
                <a:gd name="T14" fmla="*/ 28 w 28"/>
                <a:gd name="T15" fmla="*/ 11 h 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78" name="Freeform 80"/>
            <p:cNvSpPr>
              <a:spLocks noChangeArrowheads="1"/>
            </p:cNvSpPr>
            <p:nvPr/>
          </p:nvSpPr>
          <p:spPr bwMode="auto">
            <a:xfrm>
              <a:off x="3349072" y="2274768"/>
              <a:ext cx="18147" cy="20354"/>
            </a:xfrm>
            <a:custGeom>
              <a:avLst/>
              <a:gdLst>
                <a:gd name="T0" fmla="*/ 19970871 w 12"/>
                <a:gd name="T1" fmla="*/ 16570871 h 15"/>
                <a:gd name="T2" fmla="*/ 19970871 w 12"/>
                <a:gd name="T3" fmla="*/ 5524076 h 15"/>
                <a:gd name="T4" fmla="*/ 5991828 w 12"/>
                <a:gd name="T5" fmla="*/ 16570871 h 15"/>
                <a:gd name="T6" fmla="*/ 3993609 w 12"/>
                <a:gd name="T7" fmla="*/ 27619025 h 15"/>
                <a:gd name="T8" fmla="*/ 19970871 w 12"/>
                <a:gd name="T9" fmla="*/ 16570871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15"/>
                <a:gd name="T17" fmla="*/ 12 w 12"/>
                <a:gd name="T18" fmla="*/ 15 h 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79" name="Freeform 81"/>
            <p:cNvSpPr>
              <a:spLocks noChangeArrowheads="1"/>
            </p:cNvSpPr>
            <p:nvPr/>
          </p:nvSpPr>
          <p:spPr bwMode="auto">
            <a:xfrm>
              <a:off x="3385367" y="2188828"/>
              <a:ext cx="95576" cy="96117"/>
            </a:xfrm>
            <a:custGeom>
              <a:avLst/>
              <a:gdLst>
                <a:gd name="T0" fmla="*/ 47201761 w 65"/>
                <a:gd name="T1" fmla="*/ 29106733 h 69"/>
                <a:gd name="T2" fmla="*/ 30208739 w 65"/>
                <a:gd name="T3" fmla="*/ 56273018 h 69"/>
                <a:gd name="T4" fmla="*/ 32096699 w 65"/>
                <a:gd name="T5" fmla="*/ 65975259 h 69"/>
                <a:gd name="T6" fmla="*/ 22656901 w 65"/>
                <a:gd name="T7" fmla="*/ 69856155 h 69"/>
                <a:gd name="T8" fmla="*/ 7551841 w 65"/>
                <a:gd name="T9" fmla="*/ 81498844 h 69"/>
                <a:gd name="T10" fmla="*/ 13215723 w 65"/>
                <a:gd name="T11" fmla="*/ 87320188 h 69"/>
                <a:gd name="T12" fmla="*/ 3775921 w 65"/>
                <a:gd name="T13" fmla="*/ 100903347 h 69"/>
                <a:gd name="T14" fmla="*/ 16993016 w 65"/>
                <a:gd name="T15" fmla="*/ 106724691 h 69"/>
                <a:gd name="T16" fmla="*/ 52865640 w 65"/>
                <a:gd name="T17" fmla="*/ 102843795 h 69"/>
                <a:gd name="T18" fmla="*/ 56641560 w 65"/>
                <a:gd name="T19" fmla="*/ 110605588 h 69"/>
                <a:gd name="T20" fmla="*/ 56641560 w 65"/>
                <a:gd name="T21" fmla="*/ 122248276 h 69"/>
                <a:gd name="T22" fmla="*/ 67969318 w 65"/>
                <a:gd name="T23" fmla="*/ 126129173 h 69"/>
                <a:gd name="T24" fmla="*/ 79298450 w 65"/>
                <a:gd name="T25" fmla="*/ 114486484 h 69"/>
                <a:gd name="T26" fmla="*/ 84962329 w 65"/>
                <a:gd name="T27" fmla="*/ 110605588 h 69"/>
                <a:gd name="T28" fmla="*/ 94402148 w 65"/>
                <a:gd name="T29" fmla="*/ 100903347 h 69"/>
                <a:gd name="T30" fmla="*/ 98178068 w 65"/>
                <a:gd name="T31" fmla="*/ 108665139 h 69"/>
                <a:gd name="T32" fmla="*/ 92514189 w 65"/>
                <a:gd name="T33" fmla="*/ 122248276 h 69"/>
                <a:gd name="T34" fmla="*/ 103841947 w 65"/>
                <a:gd name="T35" fmla="*/ 118367380 h 69"/>
                <a:gd name="T36" fmla="*/ 109507200 w 65"/>
                <a:gd name="T37" fmla="*/ 130010069 h 69"/>
                <a:gd name="T38" fmla="*/ 120834958 w 65"/>
                <a:gd name="T39" fmla="*/ 106724691 h 69"/>
                <a:gd name="T40" fmla="*/ 113283119 w 65"/>
                <a:gd name="T41" fmla="*/ 106724691 h 69"/>
                <a:gd name="T42" fmla="*/ 117059039 w 65"/>
                <a:gd name="T43" fmla="*/ 97022451 h 69"/>
                <a:gd name="T44" fmla="*/ 105729906 w 65"/>
                <a:gd name="T45" fmla="*/ 100903347 h 69"/>
                <a:gd name="T46" fmla="*/ 115171079 w 65"/>
                <a:gd name="T47" fmla="*/ 87320188 h 69"/>
                <a:gd name="T48" fmla="*/ 113283119 w 65"/>
                <a:gd name="T49" fmla="*/ 87320188 h 69"/>
                <a:gd name="T50" fmla="*/ 109507200 w 65"/>
                <a:gd name="T51" fmla="*/ 75677499 h 69"/>
                <a:gd name="T52" fmla="*/ 115171079 w 65"/>
                <a:gd name="T53" fmla="*/ 62094362 h 69"/>
                <a:gd name="T54" fmla="*/ 94402148 w 65"/>
                <a:gd name="T55" fmla="*/ 58213466 h 69"/>
                <a:gd name="T56" fmla="*/ 83074369 w 65"/>
                <a:gd name="T57" fmla="*/ 60153914 h 69"/>
                <a:gd name="T58" fmla="*/ 75521156 w 65"/>
                <a:gd name="T59" fmla="*/ 50451673 h 69"/>
                <a:gd name="T60" fmla="*/ 71745237 w 65"/>
                <a:gd name="T61" fmla="*/ 42689870 h 69"/>
                <a:gd name="T62" fmla="*/ 56641560 w 65"/>
                <a:gd name="T63" fmla="*/ 52392122 h 69"/>
                <a:gd name="T64" fmla="*/ 64193398 w 65"/>
                <a:gd name="T65" fmla="*/ 32987629 h 69"/>
                <a:gd name="T66" fmla="*/ 77410490 w 65"/>
                <a:gd name="T67" fmla="*/ 17464039 h 69"/>
                <a:gd name="T68" fmla="*/ 79298450 w 65"/>
                <a:gd name="T69" fmla="*/ 9702243 h 69"/>
                <a:gd name="T70" fmla="*/ 86850288 w 65"/>
                <a:gd name="T71" fmla="*/ 1940449 h 69"/>
                <a:gd name="T72" fmla="*/ 66081358 w 65"/>
                <a:gd name="T73" fmla="*/ 9702243 h 69"/>
                <a:gd name="T74" fmla="*/ 47201761 w 65"/>
                <a:gd name="T75" fmla="*/ 29106733 h 6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5"/>
                <a:gd name="T115" fmla="*/ 0 h 69"/>
                <a:gd name="T116" fmla="*/ 65 w 65"/>
                <a:gd name="T117" fmla="*/ 69 h 6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80" name="Freeform 82"/>
            <p:cNvSpPr>
              <a:spLocks noChangeArrowheads="1"/>
            </p:cNvSpPr>
            <p:nvPr/>
          </p:nvSpPr>
          <p:spPr bwMode="auto">
            <a:xfrm>
              <a:off x="3154289" y="1962671"/>
              <a:ext cx="18147" cy="21485"/>
            </a:xfrm>
            <a:custGeom>
              <a:avLst/>
              <a:gdLst>
                <a:gd name="T0" fmla="*/ 15975850 w 12"/>
                <a:gd name="T1" fmla="*/ 0 h 15"/>
                <a:gd name="T2" fmla="*/ 7988631 w 12"/>
                <a:gd name="T3" fmla="*/ 28722584 h 15"/>
                <a:gd name="T4" fmla="*/ 23964484 w 12"/>
                <a:gd name="T5" fmla="*/ 10258372 h 15"/>
                <a:gd name="T6" fmla="*/ 15975850 w 12"/>
                <a:gd name="T7" fmla="*/ 0 h 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"/>
                <a:gd name="T13" fmla="*/ 0 h 15"/>
                <a:gd name="T14" fmla="*/ 12 w 12"/>
                <a:gd name="T15" fmla="*/ 15 h 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81" name="Freeform 83"/>
            <p:cNvSpPr>
              <a:spLocks noChangeArrowheads="1"/>
            </p:cNvSpPr>
            <p:nvPr/>
          </p:nvSpPr>
          <p:spPr bwMode="auto">
            <a:xfrm>
              <a:off x="3109526" y="1952494"/>
              <a:ext cx="38715" cy="24877"/>
            </a:xfrm>
            <a:custGeom>
              <a:avLst/>
              <a:gdLst>
                <a:gd name="T0" fmla="*/ 48404780 w 26"/>
                <a:gd name="T1" fmla="*/ 3820001 h 18"/>
                <a:gd name="T2" fmla="*/ 42595419 w 26"/>
                <a:gd name="T3" fmla="*/ 3820001 h 18"/>
                <a:gd name="T4" fmla="*/ 27105674 w 26"/>
                <a:gd name="T5" fmla="*/ 5730003 h 18"/>
                <a:gd name="T6" fmla="*/ 7744875 w 26"/>
                <a:gd name="T7" fmla="*/ 19101387 h 18"/>
                <a:gd name="T8" fmla="*/ 1935523 w 26"/>
                <a:gd name="T9" fmla="*/ 30561392 h 18"/>
                <a:gd name="T10" fmla="*/ 7744875 w 26"/>
                <a:gd name="T11" fmla="*/ 28651392 h 18"/>
                <a:gd name="T12" fmla="*/ 11617314 w 26"/>
                <a:gd name="T13" fmla="*/ 28651392 h 18"/>
                <a:gd name="T14" fmla="*/ 27105674 w 26"/>
                <a:gd name="T15" fmla="*/ 24831392 h 18"/>
                <a:gd name="T16" fmla="*/ 48404780 w 26"/>
                <a:gd name="T17" fmla="*/ 3820001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"/>
                <a:gd name="T28" fmla="*/ 0 h 18"/>
                <a:gd name="T29" fmla="*/ 26 w 26"/>
                <a:gd name="T30" fmla="*/ 18 h 1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82" name="Freeform 84"/>
            <p:cNvSpPr>
              <a:spLocks noChangeArrowheads="1"/>
            </p:cNvSpPr>
            <p:nvPr/>
          </p:nvSpPr>
          <p:spPr bwMode="auto">
            <a:xfrm>
              <a:off x="3074442" y="1882385"/>
              <a:ext cx="93157" cy="72370"/>
            </a:xfrm>
            <a:custGeom>
              <a:avLst/>
              <a:gdLst>
                <a:gd name="T0" fmla="*/ 106923210 w 63"/>
                <a:gd name="T1" fmla="*/ 63918022 h 52"/>
                <a:gd name="T2" fmla="*/ 97376400 w 63"/>
                <a:gd name="T3" fmla="*/ 67792599 h 52"/>
                <a:gd name="T4" fmla="*/ 95468143 w 63"/>
                <a:gd name="T5" fmla="*/ 42612011 h 52"/>
                <a:gd name="T6" fmla="*/ 80192397 w 63"/>
                <a:gd name="T7" fmla="*/ 34864248 h 52"/>
                <a:gd name="T8" fmla="*/ 74464863 w 63"/>
                <a:gd name="T9" fmla="*/ 23243300 h 52"/>
                <a:gd name="T10" fmla="*/ 64918053 w 63"/>
                <a:gd name="T11" fmla="*/ 13558243 h 52"/>
                <a:gd name="T12" fmla="*/ 57280882 w 63"/>
                <a:gd name="T13" fmla="*/ 21306006 h 52"/>
                <a:gd name="T14" fmla="*/ 59190520 w 63"/>
                <a:gd name="T15" fmla="*/ 7747766 h 52"/>
                <a:gd name="T16" fmla="*/ 51551967 w 63"/>
                <a:gd name="T17" fmla="*/ 0 h 52"/>
                <a:gd name="T18" fmla="*/ 43914784 w 63"/>
                <a:gd name="T19" fmla="*/ 11620954 h 52"/>
                <a:gd name="T20" fmla="*/ 30550079 w 63"/>
                <a:gd name="T21" fmla="*/ 54232970 h 52"/>
                <a:gd name="T22" fmla="*/ 11456454 w 63"/>
                <a:gd name="T23" fmla="*/ 65855311 h 52"/>
                <a:gd name="T24" fmla="*/ 1909639 w 63"/>
                <a:gd name="T25" fmla="*/ 77476259 h 52"/>
                <a:gd name="T26" fmla="*/ 21003264 w 63"/>
                <a:gd name="T27" fmla="*/ 81350837 h 52"/>
                <a:gd name="T28" fmla="*/ 21003264 w 63"/>
                <a:gd name="T29" fmla="*/ 98782281 h 52"/>
                <a:gd name="T30" fmla="*/ 43914784 w 63"/>
                <a:gd name="T31" fmla="*/ 94909095 h 52"/>
                <a:gd name="T32" fmla="*/ 59190520 w 63"/>
                <a:gd name="T33" fmla="*/ 77476259 h 52"/>
                <a:gd name="T34" fmla="*/ 61098777 w 63"/>
                <a:gd name="T35" fmla="*/ 69728496 h 52"/>
                <a:gd name="T36" fmla="*/ 76374502 w 63"/>
                <a:gd name="T37" fmla="*/ 58107548 h 52"/>
                <a:gd name="T38" fmla="*/ 76374502 w 63"/>
                <a:gd name="T39" fmla="*/ 67792599 h 52"/>
                <a:gd name="T40" fmla="*/ 84011673 w 63"/>
                <a:gd name="T41" fmla="*/ 75540362 h 52"/>
                <a:gd name="T42" fmla="*/ 103105315 w 63"/>
                <a:gd name="T43" fmla="*/ 83286733 h 52"/>
                <a:gd name="T44" fmla="*/ 120289297 w 63"/>
                <a:gd name="T45" fmla="*/ 69728496 h 52"/>
                <a:gd name="T46" fmla="*/ 106923210 w 63"/>
                <a:gd name="T47" fmla="*/ 63918022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3"/>
                <a:gd name="T73" fmla="*/ 0 h 52"/>
                <a:gd name="T74" fmla="*/ 63 w 63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83" name="Freeform 85"/>
            <p:cNvSpPr>
              <a:spLocks noChangeArrowheads="1"/>
            </p:cNvSpPr>
            <p:nvPr/>
          </p:nvSpPr>
          <p:spPr bwMode="auto">
            <a:xfrm>
              <a:off x="3190584" y="1940056"/>
              <a:ext cx="18147" cy="12439"/>
            </a:xfrm>
            <a:custGeom>
              <a:avLst/>
              <a:gdLst>
                <a:gd name="T0" fmla="*/ 5991828 w 12"/>
                <a:gd name="T1" fmla="*/ 1910077 h 9"/>
                <a:gd name="T2" fmla="*/ 5991828 w 12"/>
                <a:gd name="T3" fmla="*/ 15282001 h 9"/>
                <a:gd name="T4" fmla="*/ 19970871 w 12"/>
                <a:gd name="T5" fmla="*/ 11461848 h 9"/>
                <a:gd name="T6" fmla="*/ 13979046 w 12"/>
                <a:gd name="T7" fmla="*/ 7640310 h 9"/>
                <a:gd name="T8" fmla="*/ 5991828 w 12"/>
                <a:gd name="T9" fmla="*/ 191007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9"/>
                <a:gd name="T17" fmla="*/ 12 w 12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84" name="Freeform 86"/>
            <p:cNvSpPr>
              <a:spLocks noChangeArrowheads="1"/>
            </p:cNvSpPr>
            <p:nvPr/>
          </p:nvSpPr>
          <p:spPr bwMode="auto">
            <a:xfrm>
              <a:off x="3206312" y="1935532"/>
              <a:ext cx="14518" cy="10177"/>
            </a:xfrm>
            <a:custGeom>
              <a:avLst/>
              <a:gdLst>
                <a:gd name="T0" fmla="*/ 14725621 w 10"/>
                <a:gd name="T1" fmla="*/ 12681998 h 7"/>
                <a:gd name="T2" fmla="*/ 11043536 w 10"/>
                <a:gd name="T3" fmla="*/ 4227817 h 7"/>
                <a:gd name="T4" fmla="*/ 3680727 w 10"/>
                <a:gd name="T5" fmla="*/ 4227817 h 7"/>
                <a:gd name="T6" fmla="*/ 14725621 w 10"/>
                <a:gd name="T7" fmla="*/ 12681998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"/>
                <a:gd name="T13" fmla="*/ 0 h 7"/>
                <a:gd name="T14" fmla="*/ 10 w 10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85" name="Freeform 87"/>
            <p:cNvSpPr>
              <a:spLocks noChangeArrowheads="1"/>
            </p:cNvSpPr>
            <p:nvPr/>
          </p:nvSpPr>
          <p:spPr bwMode="auto">
            <a:xfrm>
              <a:off x="3255915" y="1821323"/>
              <a:ext cx="20567" cy="18093"/>
            </a:xfrm>
            <a:custGeom>
              <a:avLst/>
              <a:gdLst>
                <a:gd name="T0" fmla="*/ 9422801 w 14"/>
                <a:gd name="T1" fmla="*/ 25181284 h 13"/>
                <a:gd name="T2" fmla="*/ 20730437 w 14"/>
                <a:gd name="T3" fmla="*/ 17433302 h 13"/>
                <a:gd name="T4" fmla="*/ 16960768 w 14"/>
                <a:gd name="T5" fmla="*/ 1937343 h 13"/>
                <a:gd name="T6" fmla="*/ 0 w 14"/>
                <a:gd name="T7" fmla="*/ 11622667 h 13"/>
                <a:gd name="T8" fmla="*/ 9422801 w 14"/>
                <a:gd name="T9" fmla="*/ 25181284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13"/>
                <a:gd name="T17" fmla="*/ 14 w 14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86" name="Freeform 88"/>
            <p:cNvSpPr>
              <a:spLocks noChangeArrowheads="1"/>
            </p:cNvSpPr>
            <p:nvPr/>
          </p:nvSpPr>
          <p:spPr bwMode="auto">
            <a:xfrm>
              <a:off x="3199053" y="1770438"/>
              <a:ext cx="26616" cy="12439"/>
            </a:xfrm>
            <a:custGeom>
              <a:avLst/>
              <a:gdLst>
                <a:gd name="T0" fmla="*/ 32457957 w 18"/>
                <a:gd name="T1" fmla="*/ 1910077 h 9"/>
                <a:gd name="T2" fmla="*/ 7637085 w 18"/>
                <a:gd name="T3" fmla="*/ 3820155 h 9"/>
                <a:gd name="T4" fmla="*/ 15274170 w 18"/>
                <a:gd name="T5" fmla="*/ 13371925 h 9"/>
                <a:gd name="T6" fmla="*/ 30548341 w 18"/>
                <a:gd name="T7" fmla="*/ 15282001 h 9"/>
                <a:gd name="T8" fmla="*/ 32457957 w 18"/>
                <a:gd name="T9" fmla="*/ 191007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9"/>
                <a:gd name="T17" fmla="*/ 18 w 18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87" name="Freeform 89"/>
            <p:cNvSpPr>
              <a:spLocks noChangeArrowheads="1"/>
            </p:cNvSpPr>
            <p:nvPr/>
          </p:nvSpPr>
          <p:spPr bwMode="auto">
            <a:xfrm>
              <a:off x="3355121" y="1977371"/>
              <a:ext cx="22987" cy="14700"/>
            </a:xfrm>
            <a:custGeom>
              <a:avLst/>
              <a:gdLst>
                <a:gd name="T0" fmla="*/ 16407189 w 15"/>
                <a:gd name="T1" fmla="*/ 1785382 h 11"/>
                <a:gd name="T2" fmla="*/ 4101439 w 15"/>
                <a:gd name="T3" fmla="*/ 7142864 h 11"/>
                <a:gd name="T4" fmla="*/ 14355038 w 15"/>
                <a:gd name="T5" fmla="*/ 17859163 h 11"/>
                <a:gd name="T6" fmla="*/ 24610071 w 15"/>
                <a:gd name="T7" fmla="*/ 10714963 h 11"/>
                <a:gd name="T8" fmla="*/ 18457908 w 15"/>
                <a:gd name="T9" fmla="*/ 7142864 h 11"/>
                <a:gd name="T10" fmla="*/ 16407189 w 15"/>
                <a:gd name="T11" fmla="*/ 1785382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11"/>
                <a:gd name="T20" fmla="*/ 15 w 15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88" name="Freeform 90"/>
            <p:cNvSpPr>
              <a:spLocks noChangeArrowheads="1"/>
            </p:cNvSpPr>
            <p:nvPr/>
          </p:nvSpPr>
          <p:spPr bwMode="auto">
            <a:xfrm>
              <a:off x="3105896" y="1639267"/>
              <a:ext cx="339961" cy="344890"/>
            </a:xfrm>
            <a:custGeom>
              <a:avLst/>
              <a:gdLst>
                <a:gd name="T0" fmla="*/ 36249355 w 230"/>
                <a:gd name="T1" fmla="*/ 136213554 h 249"/>
                <a:gd name="T2" fmla="*/ 41971845 w 230"/>
                <a:gd name="T3" fmla="*/ 157316938 h 249"/>
                <a:gd name="T4" fmla="*/ 59143470 w 230"/>
                <a:gd name="T5" fmla="*/ 170746868 h 249"/>
                <a:gd name="T6" fmla="*/ 114470566 w 230"/>
                <a:gd name="T7" fmla="*/ 182258478 h 249"/>
                <a:gd name="T8" fmla="*/ 173612634 w 230"/>
                <a:gd name="T9" fmla="*/ 174583596 h 249"/>
                <a:gd name="T10" fmla="*/ 200323156 w 230"/>
                <a:gd name="T11" fmla="*/ 184176842 h 249"/>
                <a:gd name="T12" fmla="*/ 238478616 w 230"/>
                <a:gd name="T13" fmla="*/ 216790408 h 249"/>
                <a:gd name="T14" fmla="*/ 246109984 w 230"/>
                <a:gd name="T15" fmla="*/ 276263834 h 249"/>
                <a:gd name="T16" fmla="*/ 207954524 w 230"/>
                <a:gd name="T17" fmla="*/ 312715513 h 249"/>
                <a:gd name="T18" fmla="*/ 181244045 w 230"/>
                <a:gd name="T19" fmla="*/ 341493737 h 249"/>
                <a:gd name="T20" fmla="*/ 144996039 w 230"/>
                <a:gd name="T21" fmla="*/ 351085555 h 249"/>
                <a:gd name="T22" fmla="*/ 152626026 w 230"/>
                <a:gd name="T23" fmla="*/ 395212159 h 249"/>
                <a:gd name="T24" fmla="*/ 215585892 w 230"/>
                <a:gd name="T25" fmla="*/ 397130523 h 249"/>
                <a:gd name="T26" fmla="*/ 227032254 w 230"/>
                <a:gd name="T27" fmla="*/ 423988998 h 249"/>
                <a:gd name="T28" fmla="*/ 249926359 w 230"/>
                <a:gd name="T29" fmla="*/ 441255655 h 249"/>
                <a:gd name="T30" fmla="*/ 312884801 w 230"/>
                <a:gd name="T31" fmla="*/ 475788970 h 249"/>
                <a:gd name="T32" fmla="*/ 303345936 w 230"/>
                <a:gd name="T33" fmla="*/ 433582201 h 249"/>
                <a:gd name="T34" fmla="*/ 286175703 w 230"/>
                <a:gd name="T35" fmla="*/ 408640704 h 249"/>
                <a:gd name="T36" fmla="*/ 309068426 w 230"/>
                <a:gd name="T37" fmla="*/ 416315543 h 249"/>
                <a:gd name="T38" fmla="*/ 337686402 w 230"/>
                <a:gd name="T39" fmla="*/ 452767222 h 249"/>
                <a:gd name="T40" fmla="*/ 351041642 w 230"/>
                <a:gd name="T41" fmla="*/ 445092382 h 249"/>
                <a:gd name="T42" fmla="*/ 368211961 w 230"/>
                <a:gd name="T43" fmla="*/ 425907361 h 249"/>
                <a:gd name="T44" fmla="*/ 351041642 w 230"/>
                <a:gd name="T45" fmla="*/ 383700592 h 249"/>
                <a:gd name="T46" fmla="*/ 326240041 w 230"/>
                <a:gd name="T47" fmla="*/ 370270662 h 249"/>
                <a:gd name="T48" fmla="*/ 326240041 w 230"/>
                <a:gd name="T49" fmla="*/ 343412100 h 249"/>
                <a:gd name="T50" fmla="*/ 326240041 w 230"/>
                <a:gd name="T51" fmla="*/ 324227079 h 249"/>
                <a:gd name="T52" fmla="*/ 349134145 w 230"/>
                <a:gd name="T53" fmla="*/ 331900534 h 249"/>
                <a:gd name="T54" fmla="*/ 360580507 w 230"/>
                <a:gd name="T55" fmla="*/ 339575373 h 249"/>
                <a:gd name="T56" fmla="*/ 366304465 w 230"/>
                <a:gd name="T57" fmla="*/ 360678758 h 249"/>
                <a:gd name="T58" fmla="*/ 391106066 w 230"/>
                <a:gd name="T59" fmla="*/ 347248827 h 249"/>
                <a:gd name="T60" fmla="*/ 425446532 w 230"/>
                <a:gd name="T61" fmla="*/ 343412100 h 249"/>
                <a:gd name="T62" fmla="*/ 436894275 w 230"/>
                <a:gd name="T63" fmla="*/ 305042058 h 249"/>
                <a:gd name="T64" fmla="*/ 410183796 w 230"/>
                <a:gd name="T65" fmla="*/ 299286968 h 249"/>
                <a:gd name="T66" fmla="*/ 381567201 w 230"/>
                <a:gd name="T67" fmla="*/ 299286968 h 249"/>
                <a:gd name="T68" fmla="*/ 391106066 w 230"/>
                <a:gd name="T69" fmla="*/ 268590380 h 249"/>
                <a:gd name="T70" fmla="*/ 366304465 w 230"/>
                <a:gd name="T71" fmla="*/ 257078813 h 249"/>
                <a:gd name="T72" fmla="*/ 337686402 w 230"/>
                <a:gd name="T73" fmla="*/ 237893792 h 249"/>
                <a:gd name="T74" fmla="*/ 341502777 w 230"/>
                <a:gd name="T75" fmla="*/ 224465247 h 249"/>
                <a:gd name="T76" fmla="*/ 362488090 w 230"/>
                <a:gd name="T77" fmla="*/ 207198590 h 249"/>
                <a:gd name="T78" fmla="*/ 362488090 w 230"/>
                <a:gd name="T79" fmla="*/ 164991778 h 249"/>
                <a:gd name="T80" fmla="*/ 352949139 w 230"/>
                <a:gd name="T81" fmla="*/ 153480211 h 249"/>
                <a:gd name="T82" fmla="*/ 314792298 w 230"/>
                <a:gd name="T83" fmla="*/ 132376826 h 249"/>
                <a:gd name="T84" fmla="*/ 272820463 w 230"/>
                <a:gd name="T85" fmla="*/ 111273442 h 249"/>
                <a:gd name="T86" fmla="*/ 251833855 w 230"/>
                <a:gd name="T87" fmla="*/ 94006784 h 249"/>
                <a:gd name="T88" fmla="*/ 200323156 w 230"/>
                <a:gd name="T89" fmla="*/ 67148288 h 249"/>
                <a:gd name="T90" fmla="*/ 177429008 w 230"/>
                <a:gd name="T91" fmla="*/ 92088421 h 249"/>
                <a:gd name="T92" fmla="*/ 154534904 w 230"/>
                <a:gd name="T93" fmla="*/ 72903378 h 249"/>
                <a:gd name="T94" fmla="*/ 152626026 w 230"/>
                <a:gd name="T95" fmla="*/ 61391812 h 249"/>
                <a:gd name="T96" fmla="*/ 165981265 w 230"/>
                <a:gd name="T97" fmla="*/ 21103390 h 249"/>
                <a:gd name="T98" fmla="*/ 144996039 w 230"/>
                <a:gd name="T99" fmla="*/ 17266663 h 249"/>
                <a:gd name="T100" fmla="*/ 141179664 w 230"/>
                <a:gd name="T101" fmla="*/ 30696598 h 249"/>
                <a:gd name="T102" fmla="*/ 99207830 w 230"/>
                <a:gd name="T103" fmla="*/ 57555085 h 249"/>
                <a:gd name="T104" fmla="*/ 93483958 w 230"/>
                <a:gd name="T105" fmla="*/ 88251672 h 249"/>
                <a:gd name="T106" fmla="*/ 116378063 w 230"/>
                <a:gd name="T107" fmla="*/ 126621736 h 249"/>
                <a:gd name="T108" fmla="*/ 83945072 w 230"/>
                <a:gd name="T109" fmla="*/ 130458463 h 249"/>
                <a:gd name="T110" fmla="*/ 74406207 w 230"/>
                <a:gd name="T111" fmla="*/ 86333309 h 249"/>
                <a:gd name="T112" fmla="*/ 125916928 w 230"/>
                <a:gd name="T113" fmla="*/ 1918364 h 249"/>
                <a:gd name="T114" fmla="*/ 43880723 w 230"/>
                <a:gd name="T115" fmla="*/ 21103390 h 249"/>
                <a:gd name="T116" fmla="*/ 5723874 w 230"/>
                <a:gd name="T117" fmla="*/ 99761875 h 24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0"/>
                <a:gd name="T178" fmla="*/ 0 h 249"/>
                <a:gd name="T179" fmla="*/ 230 w 230"/>
                <a:gd name="T180" fmla="*/ 249 h 24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89" name="Freeform 91"/>
            <p:cNvSpPr>
              <a:spLocks noChangeArrowheads="1"/>
            </p:cNvSpPr>
            <p:nvPr/>
          </p:nvSpPr>
          <p:spPr bwMode="auto">
            <a:xfrm>
              <a:off x="3232929" y="1639267"/>
              <a:ext cx="61701" cy="42970"/>
            </a:xfrm>
            <a:custGeom>
              <a:avLst/>
              <a:gdLst>
                <a:gd name="T0" fmla="*/ 3769735 w 42"/>
                <a:gd name="T1" fmla="*/ 57640797 h 31"/>
                <a:gd name="T2" fmla="*/ 45229960 w 42"/>
                <a:gd name="T3" fmla="*/ 55719623 h 31"/>
                <a:gd name="T4" fmla="*/ 64077256 w 42"/>
                <a:gd name="T5" fmla="*/ 59561972 h 31"/>
                <a:gd name="T6" fmla="*/ 73500217 w 42"/>
                <a:gd name="T7" fmla="*/ 42270005 h 31"/>
                <a:gd name="T8" fmla="*/ 73500217 w 42"/>
                <a:gd name="T9" fmla="*/ 26899224 h 31"/>
                <a:gd name="T10" fmla="*/ 73500217 w 42"/>
                <a:gd name="T11" fmla="*/ 17291961 h 31"/>
                <a:gd name="T12" fmla="*/ 67845616 w 42"/>
                <a:gd name="T13" fmla="*/ 11528438 h 31"/>
                <a:gd name="T14" fmla="*/ 45229960 w 42"/>
                <a:gd name="T15" fmla="*/ 11528438 h 31"/>
                <a:gd name="T16" fmla="*/ 32038628 w 42"/>
                <a:gd name="T17" fmla="*/ 3842350 h 31"/>
                <a:gd name="T18" fmla="*/ 16961061 w 42"/>
                <a:gd name="T19" fmla="*/ 5763526 h 31"/>
                <a:gd name="T20" fmla="*/ 9422964 w 42"/>
                <a:gd name="T21" fmla="*/ 13449612 h 31"/>
                <a:gd name="T22" fmla="*/ 5653230 w 42"/>
                <a:gd name="T23" fmla="*/ 38427657 h 31"/>
                <a:gd name="T24" fmla="*/ 3769735 w 42"/>
                <a:gd name="T25" fmla="*/ 57640797 h 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2"/>
                <a:gd name="T40" fmla="*/ 0 h 31"/>
                <a:gd name="T41" fmla="*/ 42 w 42"/>
                <a:gd name="T42" fmla="*/ 31 h 3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90" name="Freeform 92"/>
            <p:cNvSpPr>
              <a:spLocks noChangeArrowheads="1"/>
            </p:cNvSpPr>
            <p:nvPr/>
          </p:nvSpPr>
          <p:spPr bwMode="auto">
            <a:xfrm>
              <a:off x="2947409" y="1768176"/>
              <a:ext cx="59281" cy="42970"/>
            </a:xfrm>
            <a:custGeom>
              <a:avLst/>
              <a:gdLst>
                <a:gd name="T0" fmla="*/ 63295225 w 40"/>
                <a:gd name="T1" fmla="*/ 17291961 h 31"/>
                <a:gd name="T2" fmla="*/ 55622743 w 40"/>
                <a:gd name="T3" fmla="*/ 15370786 h 31"/>
                <a:gd name="T4" fmla="*/ 51786502 w 40"/>
                <a:gd name="T5" fmla="*/ 9607261 h 31"/>
                <a:gd name="T6" fmla="*/ 42195890 w 40"/>
                <a:gd name="T7" fmla="*/ 1921175 h 31"/>
                <a:gd name="T8" fmla="*/ 36442913 w 40"/>
                <a:gd name="T9" fmla="*/ 7686086 h 31"/>
                <a:gd name="T10" fmla="*/ 28770432 w 40"/>
                <a:gd name="T11" fmla="*/ 17291961 h 31"/>
                <a:gd name="T12" fmla="*/ 26852311 w 40"/>
                <a:gd name="T13" fmla="*/ 23056875 h 31"/>
                <a:gd name="T14" fmla="*/ 19179824 w 40"/>
                <a:gd name="T15" fmla="*/ 34583922 h 31"/>
                <a:gd name="T16" fmla="*/ 3836242 w 40"/>
                <a:gd name="T17" fmla="*/ 36505096 h 31"/>
                <a:gd name="T18" fmla="*/ 5754364 w 40"/>
                <a:gd name="T19" fmla="*/ 46112365 h 31"/>
                <a:gd name="T20" fmla="*/ 15343584 w 40"/>
                <a:gd name="T21" fmla="*/ 49954714 h 31"/>
                <a:gd name="T22" fmla="*/ 32606673 w 40"/>
                <a:gd name="T23" fmla="*/ 55719623 h 31"/>
                <a:gd name="T24" fmla="*/ 49868382 w 40"/>
                <a:gd name="T25" fmla="*/ 59561972 h 31"/>
                <a:gd name="T26" fmla="*/ 72884442 w 40"/>
                <a:gd name="T27" fmla="*/ 49954714 h 31"/>
                <a:gd name="T28" fmla="*/ 70966321 w 40"/>
                <a:gd name="T29" fmla="*/ 46112365 h 31"/>
                <a:gd name="T30" fmla="*/ 67130081 w 40"/>
                <a:gd name="T31" fmla="*/ 34583922 h 31"/>
                <a:gd name="T32" fmla="*/ 67130081 w 40"/>
                <a:gd name="T33" fmla="*/ 28820399 h 31"/>
                <a:gd name="T34" fmla="*/ 63295225 w 40"/>
                <a:gd name="T35" fmla="*/ 17291961 h 3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"/>
                <a:gd name="T55" fmla="*/ 0 h 31"/>
                <a:gd name="T56" fmla="*/ 40 w 40"/>
                <a:gd name="T57" fmla="*/ 31 h 3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91" name="Freeform 93"/>
            <p:cNvSpPr>
              <a:spLocks noChangeArrowheads="1"/>
            </p:cNvSpPr>
            <p:nvPr/>
          </p:nvSpPr>
          <p:spPr bwMode="auto">
            <a:xfrm>
              <a:off x="2644953" y="1617782"/>
              <a:ext cx="152438" cy="118732"/>
            </a:xfrm>
            <a:custGeom>
              <a:avLst/>
              <a:gdLst>
                <a:gd name="T0" fmla="*/ 13388918 w 103"/>
                <a:gd name="T1" fmla="*/ 134630909 h 85"/>
                <a:gd name="T2" fmla="*/ 21039726 w 103"/>
                <a:gd name="T3" fmla="*/ 159996245 h 85"/>
                <a:gd name="T4" fmla="*/ 32515942 w 103"/>
                <a:gd name="T5" fmla="*/ 161947640 h 85"/>
                <a:gd name="T6" fmla="*/ 43992154 w 103"/>
                <a:gd name="T7" fmla="*/ 159996245 h 85"/>
                <a:gd name="T8" fmla="*/ 49730270 w 103"/>
                <a:gd name="T9" fmla="*/ 150240669 h 85"/>
                <a:gd name="T10" fmla="*/ 63119183 w 103"/>
                <a:gd name="T11" fmla="*/ 150240669 h 85"/>
                <a:gd name="T12" fmla="*/ 89897009 w 103"/>
                <a:gd name="T13" fmla="*/ 136582303 h 85"/>
                <a:gd name="T14" fmla="*/ 112850836 w 103"/>
                <a:gd name="T15" fmla="*/ 93657208 h 85"/>
                <a:gd name="T16" fmla="*/ 130065153 w 103"/>
                <a:gd name="T17" fmla="*/ 81950216 h 85"/>
                <a:gd name="T18" fmla="*/ 147279469 w 103"/>
                <a:gd name="T19" fmla="*/ 74144637 h 85"/>
                <a:gd name="T20" fmla="*/ 170231892 w 103"/>
                <a:gd name="T21" fmla="*/ 68291850 h 85"/>
                <a:gd name="T22" fmla="*/ 195097059 w 103"/>
                <a:gd name="T23" fmla="*/ 48779300 h 85"/>
                <a:gd name="T24" fmla="*/ 187446252 w 103"/>
                <a:gd name="T25" fmla="*/ 42926502 h 85"/>
                <a:gd name="T26" fmla="*/ 181708146 w 103"/>
                <a:gd name="T27" fmla="*/ 37072319 h 85"/>
                <a:gd name="T28" fmla="*/ 170231892 w 103"/>
                <a:gd name="T29" fmla="*/ 21462553 h 85"/>
                <a:gd name="T30" fmla="*/ 154930277 w 103"/>
                <a:gd name="T31" fmla="*/ 19511158 h 85"/>
                <a:gd name="T32" fmla="*/ 149192171 w 103"/>
                <a:gd name="T33" fmla="*/ 27316742 h 85"/>
                <a:gd name="T34" fmla="*/ 145366768 w 103"/>
                <a:gd name="T35" fmla="*/ 21462553 h 85"/>
                <a:gd name="T36" fmla="*/ 139628662 w 103"/>
                <a:gd name="T37" fmla="*/ 17561160 h 85"/>
                <a:gd name="T38" fmla="*/ 126239749 w 103"/>
                <a:gd name="T39" fmla="*/ 11706976 h 85"/>
                <a:gd name="T40" fmla="*/ 110938134 w 103"/>
                <a:gd name="T41" fmla="*/ 15609766 h 85"/>
                <a:gd name="T42" fmla="*/ 118588942 w 103"/>
                <a:gd name="T43" fmla="*/ 5854187 h 85"/>
                <a:gd name="T44" fmla="*/ 116676240 w 103"/>
                <a:gd name="T45" fmla="*/ 1951395 h 85"/>
                <a:gd name="T46" fmla="*/ 91809733 w 103"/>
                <a:gd name="T47" fmla="*/ 3902791 h 85"/>
                <a:gd name="T48" fmla="*/ 72682692 w 103"/>
                <a:gd name="T49" fmla="*/ 11706976 h 85"/>
                <a:gd name="T50" fmla="*/ 53555674 w 103"/>
                <a:gd name="T51" fmla="*/ 23413953 h 85"/>
                <a:gd name="T52" fmla="*/ 57381077 w 103"/>
                <a:gd name="T53" fmla="*/ 25365348 h 85"/>
                <a:gd name="T54" fmla="*/ 55468376 w 103"/>
                <a:gd name="T55" fmla="*/ 33169529 h 85"/>
                <a:gd name="T56" fmla="*/ 57381077 w 103"/>
                <a:gd name="T57" fmla="*/ 39023713 h 85"/>
                <a:gd name="T58" fmla="*/ 53555674 w 103"/>
                <a:gd name="T59" fmla="*/ 46827906 h 85"/>
                <a:gd name="T60" fmla="*/ 42079452 w 103"/>
                <a:gd name="T61" fmla="*/ 52682090 h 85"/>
                <a:gd name="T62" fmla="*/ 28690539 w 103"/>
                <a:gd name="T63" fmla="*/ 78047426 h 85"/>
                <a:gd name="T64" fmla="*/ 22952433 w 103"/>
                <a:gd name="T65" fmla="*/ 85851608 h 85"/>
                <a:gd name="T66" fmla="*/ 19127024 w 103"/>
                <a:gd name="T67" fmla="*/ 91705814 h 85"/>
                <a:gd name="T68" fmla="*/ 7650810 w 103"/>
                <a:gd name="T69" fmla="*/ 115119756 h 85"/>
                <a:gd name="T70" fmla="*/ 1912703 w 103"/>
                <a:gd name="T71" fmla="*/ 124875332 h 85"/>
                <a:gd name="T72" fmla="*/ 13388918 w 103"/>
                <a:gd name="T73" fmla="*/ 134630909 h 8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3"/>
                <a:gd name="T112" fmla="*/ 0 h 85"/>
                <a:gd name="T113" fmla="*/ 103 w 103"/>
                <a:gd name="T114" fmla="*/ 85 h 8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92" name="Freeform 94"/>
            <p:cNvSpPr>
              <a:spLocks noChangeArrowheads="1"/>
            </p:cNvSpPr>
            <p:nvPr/>
          </p:nvSpPr>
          <p:spPr bwMode="auto">
            <a:xfrm>
              <a:off x="2722382" y="1658490"/>
              <a:ext cx="221398" cy="149264"/>
            </a:xfrm>
            <a:custGeom>
              <a:avLst/>
              <a:gdLst>
                <a:gd name="T0" fmla="*/ 45658309 w 150"/>
                <a:gd name="T1" fmla="*/ 28651780 h 108"/>
                <a:gd name="T2" fmla="*/ 22828465 w 150"/>
                <a:gd name="T3" fmla="*/ 40113317 h 108"/>
                <a:gd name="T4" fmla="*/ 26633897 w 150"/>
                <a:gd name="T5" fmla="*/ 53483509 h 108"/>
                <a:gd name="T6" fmla="*/ 1902027 w 150"/>
                <a:gd name="T7" fmla="*/ 72585149 h 108"/>
                <a:gd name="T8" fmla="*/ 7609487 w 150"/>
                <a:gd name="T9" fmla="*/ 84045304 h 108"/>
                <a:gd name="T10" fmla="*/ 19024407 w 150"/>
                <a:gd name="T11" fmla="*/ 91686811 h 108"/>
                <a:gd name="T12" fmla="*/ 49462362 w 150"/>
                <a:gd name="T13" fmla="*/ 87865356 h 108"/>
                <a:gd name="T14" fmla="*/ 41852866 w 150"/>
                <a:gd name="T15" fmla="*/ 93596837 h 108"/>
                <a:gd name="T16" fmla="*/ 9511514 w 150"/>
                <a:gd name="T17" fmla="*/ 103146966 h 108"/>
                <a:gd name="T18" fmla="*/ 19024407 w 150"/>
                <a:gd name="T19" fmla="*/ 126068658 h 108"/>
                <a:gd name="T20" fmla="*/ 38048813 w 150"/>
                <a:gd name="T21" fmla="*/ 124158633 h 108"/>
                <a:gd name="T22" fmla="*/ 79901679 w 150"/>
                <a:gd name="T23" fmla="*/ 120338581 h 108"/>
                <a:gd name="T24" fmla="*/ 112243045 w 150"/>
                <a:gd name="T25" fmla="*/ 127978684 h 108"/>
                <a:gd name="T26" fmla="*/ 100828129 w 150"/>
                <a:gd name="T27" fmla="*/ 137528813 h 108"/>
                <a:gd name="T28" fmla="*/ 77998274 w 150"/>
                <a:gd name="T29" fmla="*/ 143260273 h 108"/>
                <a:gd name="T30" fmla="*/ 30437949 w 150"/>
                <a:gd name="T31" fmla="*/ 145170299 h 108"/>
                <a:gd name="T32" fmla="*/ 9511514 w 150"/>
                <a:gd name="T33" fmla="*/ 162360531 h 108"/>
                <a:gd name="T34" fmla="*/ 22828465 w 150"/>
                <a:gd name="T35" fmla="*/ 181462215 h 108"/>
                <a:gd name="T36" fmla="*/ 55169820 w 150"/>
                <a:gd name="T37" fmla="*/ 191012344 h 108"/>
                <a:gd name="T38" fmla="*/ 66584736 w 150"/>
                <a:gd name="T39" fmla="*/ 206293933 h 108"/>
                <a:gd name="T40" fmla="*/ 112243045 w 150"/>
                <a:gd name="T41" fmla="*/ 204383907 h 108"/>
                <a:gd name="T42" fmla="*/ 161705385 w 150"/>
                <a:gd name="T43" fmla="*/ 189102318 h 108"/>
                <a:gd name="T44" fmla="*/ 186435909 w 150"/>
                <a:gd name="T45" fmla="*/ 187192292 h 108"/>
                <a:gd name="T46" fmla="*/ 197850825 w 150"/>
                <a:gd name="T47" fmla="*/ 196743804 h 108"/>
                <a:gd name="T48" fmla="*/ 233996222 w 150"/>
                <a:gd name="T49" fmla="*/ 198653829 h 108"/>
                <a:gd name="T50" fmla="*/ 264435540 w 150"/>
                <a:gd name="T51" fmla="*/ 181462215 h 108"/>
                <a:gd name="T52" fmla="*/ 253020624 w 150"/>
                <a:gd name="T53" fmla="*/ 170002017 h 108"/>
                <a:gd name="T54" fmla="*/ 233996222 w 150"/>
                <a:gd name="T55" fmla="*/ 173822068 h 108"/>
                <a:gd name="T56" fmla="*/ 233996222 w 150"/>
                <a:gd name="T57" fmla="*/ 168091991 h 108"/>
                <a:gd name="T58" fmla="*/ 233996222 w 150"/>
                <a:gd name="T59" fmla="*/ 158540480 h 108"/>
                <a:gd name="T60" fmla="*/ 249216571 w 150"/>
                <a:gd name="T61" fmla="*/ 164270557 h 108"/>
                <a:gd name="T62" fmla="*/ 258728082 w 150"/>
                <a:gd name="T63" fmla="*/ 158540480 h 108"/>
                <a:gd name="T64" fmla="*/ 277752483 w 150"/>
                <a:gd name="T65" fmla="*/ 162360531 h 108"/>
                <a:gd name="T66" fmla="*/ 277752483 w 150"/>
                <a:gd name="T67" fmla="*/ 150900376 h 108"/>
                <a:gd name="T68" fmla="*/ 273947051 w 150"/>
                <a:gd name="T69" fmla="*/ 143260273 h 108"/>
                <a:gd name="T70" fmla="*/ 258728082 w 150"/>
                <a:gd name="T71" fmla="*/ 137528813 h 108"/>
                <a:gd name="T72" fmla="*/ 233996222 w 150"/>
                <a:gd name="T73" fmla="*/ 110787070 h 108"/>
                <a:gd name="T74" fmla="*/ 251118597 w 150"/>
                <a:gd name="T75" fmla="*/ 38201909 h 108"/>
                <a:gd name="T76" fmla="*/ 237801654 w 150"/>
                <a:gd name="T77" fmla="*/ 13371568 h 108"/>
                <a:gd name="T78" fmla="*/ 220679279 w 150"/>
                <a:gd name="T79" fmla="*/ 9550132 h 108"/>
                <a:gd name="T80" fmla="*/ 209265742 w 150"/>
                <a:gd name="T81" fmla="*/ 13371568 h 108"/>
                <a:gd name="T82" fmla="*/ 207363716 w 150"/>
                <a:gd name="T83" fmla="*/ 34381858 h 108"/>
                <a:gd name="T84" fmla="*/ 197850825 w 150"/>
                <a:gd name="T85" fmla="*/ 80225253 h 108"/>
                <a:gd name="T86" fmla="*/ 182631856 w 150"/>
                <a:gd name="T87" fmla="*/ 80225253 h 108"/>
                <a:gd name="T88" fmla="*/ 176924355 w 150"/>
                <a:gd name="T89" fmla="*/ 19101646 h 108"/>
                <a:gd name="T90" fmla="*/ 161705385 w 150"/>
                <a:gd name="T91" fmla="*/ 19101646 h 108"/>
                <a:gd name="T92" fmla="*/ 169314870 w 150"/>
                <a:gd name="T93" fmla="*/ 38201909 h 108"/>
                <a:gd name="T94" fmla="*/ 131266067 w 150"/>
                <a:gd name="T95" fmla="*/ 42023343 h 108"/>
                <a:gd name="T96" fmla="*/ 142680984 w 150"/>
                <a:gd name="T97" fmla="*/ 17191620 h 108"/>
                <a:gd name="T98" fmla="*/ 127462015 w 150"/>
                <a:gd name="T99" fmla="*/ 19101646 h 108"/>
                <a:gd name="T100" fmla="*/ 106535587 w 150"/>
                <a:gd name="T101" fmla="*/ 34381858 h 108"/>
                <a:gd name="T102" fmla="*/ 106535587 w 150"/>
                <a:gd name="T103" fmla="*/ 21011672 h 108"/>
                <a:gd name="T104" fmla="*/ 112243045 w 150"/>
                <a:gd name="T105" fmla="*/ 1910027 h 108"/>
                <a:gd name="T106" fmla="*/ 81803706 w 150"/>
                <a:gd name="T107" fmla="*/ 11460160 h 10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0"/>
                <a:gd name="T163" fmla="*/ 0 h 108"/>
                <a:gd name="T164" fmla="*/ 150 w 150"/>
                <a:gd name="T165" fmla="*/ 108 h 10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93" name="Freeform 95"/>
            <p:cNvSpPr>
              <a:spLocks noChangeArrowheads="1"/>
            </p:cNvSpPr>
            <p:nvPr/>
          </p:nvSpPr>
          <p:spPr bwMode="auto">
            <a:xfrm>
              <a:off x="2899016" y="1640397"/>
              <a:ext cx="43554" cy="36185"/>
            </a:xfrm>
            <a:custGeom>
              <a:avLst/>
              <a:gdLst>
                <a:gd name="T0" fmla="*/ 15757919 w 29"/>
                <a:gd name="T1" fmla="*/ 27116485 h 26"/>
                <a:gd name="T2" fmla="*/ 23635477 w 29"/>
                <a:gd name="T3" fmla="*/ 42612011 h 26"/>
                <a:gd name="T4" fmla="*/ 31514434 w 29"/>
                <a:gd name="T5" fmla="*/ 38738825 h 26"/>
                <a:gd name="T6" fmla="*/ 39393390 w 29"/>
                <a:gd name="T7" fmla="*/ 32926959 h 26"/>
                <a:gd name="T8" fmla="*/ 51211836 w 29"/>
                <a:gd name="T9" fmla="*/ 17432820 h 26"/>
                <a:gd name="T10" fmla="*/ 55151314 w 29"/>
                <a:gd name="T11" fmla="*/ 3873187 h 26"/>
                <a:gd name="T12" fmla="*/ 15757919 w 29"/>
                <a:gd name="T13" fmla="*/ 3873187 h 26"/>
                <a:gd name="T14" fmla="*/ 3939480 w 29"/>
                <a:gd name="T15" fmla="*/ 15495531 h 26"/>
                <a:gd name="T16" fmla="*/ 15757919 w 29"/>
                <a:gd name="T17" fmla="*/ 27116485 h 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9"/>
                <a:gd name="T28" fmla="*/ 0 h 26"/>
                <a:gd name="T29" fmla="*/ 29 w 29"/>
                <a:gd name="T30" fmla="*/ 26 h 2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94" name="Freeform 96"/>
            <p:cNvSpPr>
              <a:spLocks noChangeArrowheads="1"/>
            </p:cNvSpPr>
            <p:nvPr/>
          </p:nvSpPr>
          <p:spPr bwMode="auto">
            <a:xfrm>
              <a:off x="2493725" y="1779484"/>
              <a:ext cx="12099" cy="10177"/>
            </a:xfrm>
            <a:custGeom>
              <a:avLst/>
              <a:gdLst>
                <a:gd name="T0" fmla="*/ 11982947 w 8"/>
                <a:gd name="T1" fmla="*/ 11328273 h 8"/>
                <a:gd name="T2" fmla="*/ 9986022 w 8"/>
                <a:gd name="T3" fmla="*/ 0 h 8"/>
                <a:gd name="T4" fmla="*/ 1996922 w 8"/>
                <a:gd name="T5" fmla="*/ 9710128 h 8"/>
                <a:gd name="T6" fmla="*/ 11982947 w 8"/>
                <a:gd name="T7" fmla="*/ 11328273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8"/>
                <a:gd name="T14" fmla="*/ 8 w 8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95" name="Freeform 97"/>
            <p:cNvSpPr>
              <a:spLocks noChangeArrowheads="1"/>
            </p:cNvSpPr>
            <p:nvPr/>
          </p:nvSpPr>
          <p:spPr bwMode="auto">
            <a:xfrm>
              <a:off x="3033307" y="1632482"/>
              <a:ext cx="87107" cy="74632"/>
            </a:xfrm>
            <a:custGeom>
              <a:avLst/>
              <a:gdLst>
                <a:gd name="T0" fmla="*/ 51393761 w 59"/>
                <a:gd name="T1" fmla="*/ 5730080 h 54"/>
                <a:gd name="T2" fmla="*/ 34262504 w 59"/>
                <a:gd name="T3" fmla="*/ 3820053 h 54"/>
                <a:gd name="T4" fmla="*/ 32358572 w 59"/>
                <a:gd name="T5" fmla="*/ 13371568 h 54"/>
                <a:gd name="T6" fmla="*/ 24745604 w 59"/>
                <a:gd name="T7" fmla="*/ 22921703 h 54"/>
                <a:gd name="T8" fmla="*/ 20937736 w 59"/>
                <a:gd name="T9" fmla="*/ 19101646 h 54"/>
                <a:gd name="T10" fmla="*/ 15227320 w 59"/>
                <a:gd name="T11" fmla="*/ 32471832 h 54"/>
                <a:gd name="T12" fmla="*/ 13324768 w 59"/>
                <a:gd name="T13" fmla="*/ 47753432 h 54"/>
                <a:gd name="T14" fmla="*/ 7614350 w 59"/>
                <a:gd name="T15" fmla="*/ 51573483 h 54"/>
                <a:gd name="T16" fmla="*/ 9516902 w 59"/>
                <a:gd name="T17" fmla="*/ 66855072 h 54"/>
                <a:gd name="T18" fmla="*/ 3806485 w 59"/>
                <a:gd name="T19" fmla="*/ 70675124 h 54"/>
                <a:gd name="T20" fmla="*/ 7614350 w 59"/>
                <a:gd name="T21" fmla="*/ 74495175 h 54"/>
                <a:gd name="T22" fmla="*/ 13324768 w 59"/>
                <a:gd name="T23" fmla="*/ 80225253 h 54"/>
                <a:gd name="T24" fmla="*/ 9516902 w 59"/>
                <a:gd name="T25" fmla="*/ 93596837 h 54"/>
                <a:gd name="T26" fmla="*/ 15227320 w 59"/>
                <a:gd name="T27" fmla="*/ 99326915 h 54"/>
                <a:gd name="T28" fmla="*/ 11420836 w 59"/>
                <a:gd name="T29" fmla="*/ 101236941 h 54"/>
                <a:gd name="T30" fmla="*/ 26648156 w 59"/>
                <a:gd name="T31" fmla="*/ 103146966 h 54"/>
                <a:gd name="T32" fmla="*/ 34262504 w 59"/>
                <a:gd name="T33" fmla="*/ 93596837 h 54"/>
                <a:gd name="T34" fmla="*/ 30456020 w 59"/>
                <a:gd name="T35" fmla="*/ 80225253 h 54"/>
                <a:gd name="T36" fmla="*/ 30456020 w 59"/>
                <a:gd name="T37" fmla="*/ 72585149 h 54"/>
                <a:gd name="T38" fmla="*/ 45683345 w 59"/>
                <a:gd name="T39" fmla="*/ 66855072 h 54"/>
                <a:gd name="T40" fmla="*/ 51393761 w 59"/>
                <a:gd name="T41" fmla="*/ 66855072 h 54"/>
                <a:gd name="T42" fmla="*/ 66621076 w 59"/>
                <a:gd name="T43" fmla="*/ 64945046 h 54"/>
                <a:gd name="T44" fmla="*/ 81848390 w 59"/>
                <a:gd name="T45" fmla="*/ 53483509 h 54"/>
                <a:gd name="T46" fmla="*/ 85656254 w 59"/>
                <a:gd name="T47" fmla="*/ 42023343 h 54"/>
                <a:gd name="T48" fmla="*/ 98979658 w 59"/>
                <a:gd name="T49" fmla="*/ 28651780 h 54"/>
                <a:gd name="T50" fmla="*/ 110400489 w 59"/>
                <a:gd name="T51" fmla="*/ 13371568 h 54"/>
                <a:gd name="T52" fmla="*/ 106594005 w 59"/>
                <a:gd name="T53" fmla="*/ 7640106 h 54"/>
                <a:gd name="T54" fmla="*/ 97077106 w 59"/>
                <a:gd name="T55" fmla="*/ 3820053 h 54"/>
                <a:gd name="T56" fmla="*/ 87558806 w 59"/>
                <a:gd name="T57" fmla="*/ 5730080 h 54"/>
                <a:gd name="T58" fmla="*/ 81848390 w 59"/>
                <a:gd name="T59" fmla="*/ 9550132 h 54"/>
                <a:gd name="T60" fmla="*/ 76137975 w 59"/>
                <a:gd name="T61" fmla="*/ 1910027 h 54"/>
                <a:gd name="T62" fmla="*/ 57104176 w 59"/>
                <a:gd name="T63" fmla="*/ 1910027 h 54"/>
                <a:gd name="T64" fmla="*/ 51393761 w 59"/>
                <a:gd name="T65" fmla="*/ 5730080 h 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9"/>
                <a:gd name="T100" fmla="*/ 0 h 54"/>
                <a:gd name="T101" fmla="*/ 59 w 59"/>
                <a:gd name="T102" fmla="*/ 54 h 5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96" name="Freeform 98"/>
            <p:cNvSpPr>
              <a:spLocks noChangeArrowheads="1"/>
            </p:cNvSpPr>
            <p:nvPr/>
          </p:nvSpPr>
          <p:spPr bwMode="auto">
            <a:xfrm>
              <a:off x="2947409" y="1635874"/>
              <a:ext cx="82268" cy="92724"/>
            </a:xfrm>
            <a:custGeom>
              <a:avLst/>
              <a:gdLst>
                <a:gd name="T0" fmla="*/ 1884884 w 56"/>
                <a:gd name="T1" fmla="*/ 68950664 h 67"/>
                <a:gd name="T2" fmla="*/ 0 w 56"/>
                <a:gd name="T3" fmla="*/ 76612154 h 67"/>
                <a:gd name="T4" fmla="*/ 9423046 w 56"/>
                <a:gd name="T5" fmla="*/ 93849144 h 67"/>
                <a:gd name="T6" fmla="*/ 16961209 w 56"/>
                <a:gd name="T7" fmla="*/ 91933771 h 67"/>
                <a:gd name="T8" fmla="*/ 20730976 w 56"/>
                <a:gd name="T9" fmla="*/ 101510634 h 67"/>
                <a:gd name="T10" fmla="*/ 28269142 w 56"/>
                <a:gd name="T11" fmla="*/ 101510634 h 67"/>
                <a:gd name="T12" fmla="*/ 35808675 w 56"/>
                <a:gd name="T13" fmla="*/ 113001485 h 67"/>
                <a:gd name="T14" fmla="*/ 37692186 w 56"/>
                <a:gd name="T15" fmla="*/ 126409093 h 67"/>
                <a:gd name="T16" fmla="*/ 47116613 w 56"/>
                <a:gd name="T17" fmla="*/ 124493720 h 67"/>
                <a:gd name="T18" fmla="*/ 56539657 w 56"/>
                <a:gd name="T19" fmla="*/ 118747603 h 67"/>
                <a:gd name="T20" fmla="*/ 69731094 w 56"/>
                <a:gd name="T21" fmla="*/ 113001485 h 67"/>
                <a:gd name="T22" fmla="*/ 77270627 w 56"/>
                <a:gd name="T23" fmla="*/ 107256751 h 67"/>
                <a:gd name="T24" fmla="*/ 86693671 w 56"/>
                <a:gd name="T25" fmla="*/ 105341379 h 67"/>
                <a:gd name="T26" fmla="*/ 94231853 w 56"/>
                <a:gd name="T27" fmla="*/ 99595261 h 67"/>
                <a:gd name="T28" fmla="*/ 92346970 w 56"/>
                <a:gd name="T29" fmla="*/ 88103005 h 67"/>
                <a:gd name="T30" fmla="*/ 103654897 w 56"/>
                <a:gd name="T31" fmla="*/ 80441515 h 67"/>
                <a:gd name="T32" fmla="*/ 101770013 w 56"/>
                <a:gd name="T33" fmla="*/ 63204546 h 67"/>
                <a:gd name="T34" fmla="*/ 92346970 w 56"/>
                <a:gd name="T35" fmla="*/ 59373801 h 67"/>
                <a:gd name="T36" fmla="*/ 90462086 w 56"/>
                <a:gd name="T37" fmla="*/ 47882950 h 67"/>
                <a:gd name="T38" fmla="*/ 82923904 w 56"/>
                <a:gd name="T39" fmla="*/ 57458429 h 67"/>
                <a:gd name="T40" fmla="*/ 75385744 w 56"/>
                <a:gd name="T41" fmla="*/ 47882950 h 67"/>
                <a:gd name="T42" fmla="*/ 79155511 w 56"/>
                <a:gd name="T43" fmla="*/ 44052194 h 67"/>
                <a:gd name="T44" fmla="*/ 84808788 w 56"/>
                <a:gd name="T45" fmla="*/ 32559959 h 67"/>
                <a:gd name="T46" fmla="*/ 92346970 w 56"/>
                <a:gd name="T47" fmla="*/ 32559959 h 67"/>
                <a:gd name="T48" fmla="*/ 98001620 w 56"/>
                <a:gd name="T49" fmla="*/ 28729214 h 67"/>
                <a:gd name="T50" fmla="*/ 94231853 w 56"/>
                <a:gd name="T51" fmla="*/ 19152346 h 67"/>
                <a:gd name="T52" fmla="*/ 101770013 w 56"/>
                <a:gd name="T53" fmla="*/ 15322985 h 67"/>
                <a:gd name="T54" fmla="*/ 96116736 w 56"/>
                <a:gd name="T55" fmla="*/ 3830746 h 67"/>
                <a:gd name="T56" fmla="*/ 88578554 w 56"/>
                <a:gd name="T57" fmla="*/ 7661493 h 67"/>
                <a:gd name="T58" fmla="*/ 71615977 w 56"/>
                <a:gd name="T59" fmla="*/ 11492240 h 67"/>
                <a:gd name="T60" fmla="*/ 60308050 w 56"/>
                <a:gd name="T61" fmla="*/ 7661493 h 67"/>
                <a:gd name="T62" fmla="*/ 64077817 w 56"/>
                <a:gd name="T63" fmla="*/ 1915373 h 67"/>
                <a:gd name="T64" fmla="*/ 50885007 w 56"/>
                <a:gd name="T65" fmla="*/ 3830746 h 67"/>
                <a:gd name="T66" fmla="*/ 39577069 w 56"/>
                <a:gd name="T67" fmla="*/ 1915373 h 67"/>
                <a:gd name="T68" fmla="*/ 30154025 w 56"/>
                <a:gd name="T69" fmla="*/ 21067719 h 67"/>
                <a:gd name="T70" fmla="*/ 30154025 w 56"/>
                <a:gd name="T71" fmla="*/ 30644587 h 67"/>
                <a:gd name="T72" fmla="*/ 41461952 w 56"/>
                <a:gd name="T73" fmla="*/ 34475332 h 67"/>
                <a:gd name="T74" fmla="*/ 39577069 w 56"/>
                <a:gd name="T75" fmla="*/ 47882950 h 67"/>
                <a:gd name="T76" fmla="*/ 43346836 w 56"/>
                <a:gd name="T77" fmla="*/ 55543056 h 67"/>
                <a:gd name="T78" fmla="*/ 33923792 w 56"/>
                <a:gd name="T79" fmla="*/ 61289174 h 67"/>
                <a:gd name="T80" fmla="*/ 24500748 w 56"/>
                <a:gd name="T81" fmla="*/ 59373801 h 67"/>
                <a:gd name="T82" fmla="*/ 16961209 w 56"/>
                <a:gd name="T83" fmla="*/ 51712311 h 67"/>
                <a:gd name="T84" fmla="*/ 22615865 w 56"/>
                <a:gd name="T85" fmla="*/ 45967578 h 67"/>
                <a:gd name="T86" fmla="*/ 15077699 w 56"/>
                <a:gd name="T87" fmla="*/ 38306077 h 67"/>
                <a:gd name="T88" fmla="*/ 5653280 w 56"/>
                <a:gd name="T89" fmla="*/ 45967578 h 67"/>
                <a:gd name="T90" fmla="*/ 1884884 w 56"/>
                <a:gd name="T91" fmla="*/ 53627684 h 67"/>
                <a:gd name="T92" fmla="*/ 1884884 w 56"/>
                <a:gd name="T93" fmla="*/ 68950664 h 6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6"/>
                <a:gd name="T142" fmla="*/ 0 h 67"/>
                <a:gd name="T143" fmla="*/ 56 w 56"/>
                <a:gd name="T144" fmla="*/ 67 h 6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97" name="Freeform 99"/>
            <p:cNvSpPr>
              <a:spLocks noChangeArrowheads="1"/>
            </p:cNvSpPr>
            <p:nvPr/>
          </p:nvSpPr>
          <p:spPr bwMode="auto">
            <a:xfrm>
              <a:off x="2947409" y="1583858"/>
              <a:ext cx="14518" cy="13569"/>
            </a:xfrm>
            <a:custGeom>
              <a:avLst/>
              <a:gdLst>
                <a:gd name="T0" fmla="*/ 3680727 w 10"/>
                <a:gd name="T1" fmla="*/ 12887837 h 10"/>
                <a:gd name="T2" fmla="*/ 5521768 w 10"/>
                <a:gd name="T3" fmla="*/ 16570462 h 10"/>
                <a:gd name="T4" fmla="*/ 16565306 w 10"/>
                <a:gd name="T5" fmla="*/ 11046521 h 10"/>
                <a:gd name="T6" fmla="*/ 14725621 w 10"/>
                <a:gd name="T7" fmla="*/ 1841313 h 10"/>
                <a:gd name="T8" fmla="*/ 9202495 w 10"/>
                <a:gd name="T9" fmla="*/ 0 h 10"/>
                <a:gd name="T10" fmla="*/ 0 w 10"/>
                <a:gd name="T11" fmla="*/ 12887837 h 10"/>
                <a:gd name="T12" fmla="*/ 3680727 w 10"/>
                <a:gd name="T13" fmla="*/ 1288783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0"/>
                <a:gd name="T23" fmla="*/ 10 w 10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98" name="Freeform 100"/>
            <p:cNvSpPr>
              <a:spLocks noChangeArrowheads="1"/>
            </p:cNvSpPr>
            <p:nvPr/>
          </p:nvSpPr>
          <p:spPr bwMode="auto">
            <a:xfrm>
              <a:off x="5498933" y="1549935"/>
              <a:ext cx="25407" cy="11308"/>
            </a:xfrm>
            <a:custGeom>
              <a:avLst/>
              <a:gdLst>
                <a:gd name="T0" fmla="*/ 3900671 w 17"/>
                <a:gd name="T1" fmla="*/ 11987893 h 8"/>
                <a:gd name="T2" fmla="*/ 27306092 w 17"/>
                <a:gd name="T3" fmla="*/ 9989202 h 8"/>
                <a:gd name="T4" fmla="*/ 31206761 w 17"/>
                <a:gd name="T5" fmla="*/ 0 h 8"/>
                <a:gd name="T6" fmla="*/ 11703410 w 17"/>
                <a:gd name="T7" fmla="*/ 5993240 h 8"/>
                <a:gd name="T8" fmla="*/ 3900671 w 17"/>
                <a:gd name="T9" fmla="*/ 1198789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8"/>
                <a:gd name="T17" fmla="*/ 17 w 17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99" name="Freeform 101"/>
            <p:cNvSpPr>
              <a:spLocks noChangeArrowheads="1"/>
            </p:cNvSpPr>
            <p:nvPr/>
          </p:nvSpPr>
          <p:spPr bwMode="auto">
            <a:xfrm>
              <a:off x="5495303" y="1522796"/>
              <a:ext cx="19357" cy="12439"/>
            </a:xfrm>
            <a:custGeom>
              <a:avLst/>
              <a:gdLst>
                <a:gd name="T0" fmla="*/ 19362187 w 13"/>
                <a:gd name="T1" fmla="*/ 13371925 h 9"/>
                <a:gd name="T2" fmla="*/ 25170151 w 13"/>
                <a:gd name="T3" fmla="*/ 1910077 h 9"/>
                <a:gd name="T4" fmla="*/ 17425273 w 13"/>
                <a:gd name="T5" fmla="*/ 7640310 h 9"/>
                <a:gd name="T6" fmla="*/ 3872438 w 13"/>
                <a:gd name="T7" fmla="*/ 13371925 h 9"/>
                <a:gd name="T8" fmla="*/ 19362187 w 13"/>
                <a:gd name="T9" fmla="*/ 13371925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9"/>
                <a:gd name="T17" fmla="*/ 13 w 13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00" name="Freeform 102"/>
            <p:cNvSpPr>
              <a:spLocks noChangeArrowheads="1"/>
            </p:cNvSpPr>
            <p:nvPr/>
          </p:nvSpPr>
          <p:spPr bwMode="auto">
            <a:xfrm>
              <a:off x="4920636" y="1781746"/>
              <a:ext cx="21777" cy="22616"/>
            </a:xfrm>
            <a:custGeom>
              <a:avLst/>
              <a:gdLst>
                <a:gd name="T0" fmla="*/ 11043267 w 15"/>
                <a:gd name="T1" fmla="*/ 29969024 h 16"/>
                <a:gd name="T2" fmla="*/ 27608170 w 15"/>
                <a:gd name="T3" fmla="*/ 11987893 h 16"/>
                <a:gd name="T4" fmla="*/ 16564901 w 15"/>
                <a:gd name="T5" fmla="*/ 1998689 h 16"/>
                <a:gd name="T6" fmla="*/ 1840997 w 15"/>
                <a:gd name="T7" fmla="*/ 5993240 h 16"/>
                <a:gd name="T8" fmla="*/ 11043267 w 15"/>
                <a:gd name="T9" fmla="*/ 29969024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"/>
                <a:gd name="T16" fmla="*/ 0 h 16"/>
                <a:gd name="T17" fmla="*/ 15 w 15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01" name="Freeform 103"/>
            <p:cNvSpPr>
              <a:spLocks noChangeArrowheads="1"/>
            </p:cNvSpPr>
            <p:nvPr/>
          </p:nvSpPr>
          <p:spPr bwMode="auto">
            <a:xfrm>
              <a:off x="5052507" y="1750084"/>
              <a:ext cx="25407" cy="24877"/>
            </a:xfrm>
            <a:custGeom>
              <a:avLst/>
              <a:gdLst>
                <a:gd name="T0" fmla="*/ 21454384 w 17"/>
                <a:gd name="T1" fmla="*/ 15280005 h 18"/>
                <a:gd name="T2" fmla="*/ 9752374 w 17"/>
                <a:gd name="T3" fmla="*/ 3820001 h 18"/>
                <a:gd name="T4" fmla="*/ 1951034 w 17"/>
                <a:gd name="T5" fmla="*/ 13370005 h 18"/>
                <a:gd name="T6" fmla="*/ 13653046 w 17"/>
                <a:gd name="T7" fmla="*/ 28651392 h 18"/>
                <a:gd name="T8" fmla="*/ 23405423 w 17"/>
                <a:gd name="T9" fmla="*/ 34381392 h 18"/>
                <a:gd name="T10" fmla="*/ 31206761 w 17"/>
                <a:gd name="T11" fmla="*/ 26741392 h 18"/>
                <a:gd name="T12" fmla="*/ 21454384 w 17"/>
                <a:gd name="T13" fmla="*/ 15280005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8"/>
                <a:gd name="T23" fmla="*/ 17 w 17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02" name="Freeform 104"/>
            <p:cNvSpPr>
              <a:spLocks noChangeArrowheads="1"/>
            </p:cNvSpPr>
            <p:nvPr/>
          </p:nvSpPr>
          <p:spPr bwMode="auto">
            <a:xfrm>
              <a:off x="5198896" y="1653967"/>
              <a:ext cx="21777" cy="22616"/>
            </a:xfrm>
            <a:custGeom>
              <a:avLst/>
              <a:gdLst>
                <a:gd name="T0" fmla="*/ 5521633 w 15"/>
                <a:gd name="T1" fmla="*/ 23975787 h 16"/>
                <a:gd name="T2" fmla="*/ 14723905 w 15"/>
                <a:gd name="T3" fmla="*/ 25973061 h 16"/>
                <a:gd name="T4" fmla="*/ 23927535 w 15"/>
                <a:gd name="T5" fmla="*/ 11987893 h 16"/>
                <a:gd name="T6" fmla="*/ 16564901 w 15"/>
                <a:gd name="T7" fmla="*/ 1998689 h 16"/>
                <a:gd name="T8" fmla="*/ 1840997 w 15"/>
                <a:gd name="T9" fmla="*/ 7991928 h 16"/>
                <a:gd name="T10" fmla="*/ 1840997 w 15"/>
                <a:gd name="T11" fmla="*/ 27971749 h 16"/>
                <a:gd name="T12" fmla="*/ 5521633 w 15"/>
                <a:gd name="T13" fmla="*/ 23975787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16"/>
                <a:gd name="T23" fmla="*/ 15 w 15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03" name="Freeform 105"/>
            <p:cNvSpPr>
              <a:spLocks noChangeArrowheads="1"/>
            </p:cNvSpPr>
            <p:nvPr/>
          </p:nvSpPr>
          <p:spPr bwMode="auto">
            <a:xfrm>
              <a:off x="5250919" y="1663013"/>
              <a:ext cx="9678" cy="10177"/>
            </a:xfrm>
            <a:custGeom>
              <a:avLst/>
              <a:gdLst>
                <a:gd name="T0" fmla="*/ 6677057 w 7"/>
                <a:gd name="T1" fmla="*/ 11328273 h 8"/>
                <a:gd name="T2" fmla="*/ 10015584 w 7"/>
                <a:gd name="T3" fmla="*/ 3236286 h 8"/>
                <a:gd name="T4" fmla="*/ 3338528 w 7"/>
                <a:gd name="T5" fmla="*/ 3236286 h 8"/>
                <a:gd name="T6" fmla="*/ 6677057 w 7"/>
                <a:gd name="T7" fmla="*/ 11328273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8"/>
                <a:gd name="T14" fmla="*/ 7 w 7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04" name="Freeform 106"/>
            <p:cNvSpPr>
              <a:spLocks noChangeArrowheads="1"/>
            </p:cNvSpPr>
            <p:nvPr/>
          </p:nvSpPr>
          <p:spPr bwMode="auto">
            <a:xfrm>
              <a:off x="5292053" y="1670929"/>
              <a:ext cx="16938" cy="10177"/>
            </a:xfrm>
            <a:custGeom>
              <a:avLst/>
              <a:gdLst>
                <a:gd name="T0" fmla="*/ 12422103 w 11"/>
                <a:gd name="T1" fmla="*/ 12681998 h 7"/>
                <a:gd name="T2" fmla="*/ 8282361 w 11"/>
                <a:gd name="T3" fmla="*/ 0 h 7"/>
                <a:gd name="T4" fmla="*/ 2070590 w 11"/>
                <a:gd name="T5" fmla="*/ 8454180 h 7"/>
                <a:gd name="T6" fmla="*/ 12422103 w 11"/>
                <a:gd name="T7" fmla="*/ 12681998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7"/>
                <a:gd name="T14" fmla="*/ 11 w 11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05" name="Freeform 107"/>
            <p:cNvSpPr>
              <a:spLocks noChangeArrowheads="1"/>
            </p:cNvSpPr>
            <p:nvPr/>
          </p:nvSpPr>
          <p:spPr bwMode="auto">
            <a:xfrm>
              <a:off x="5306570" y="1657359"/>
              <a:ext cx="15727" cy="12439"/>
            </a:xfrm>
            <a:custGeom>
              <a:avLst/>
              <a:gdLst>
                <a:gd name="T0" fmla="*/ 10800824 w 10"/>
                <a:gd name="T1" fmla="*/ 17192078 h 9"/>
                <a:gd name="T2" fmla="*/ 12959815 w 10"/>
                <a:gd name="T3" fmla="*/ 1910077 h 9"/>
                <a:gd name="T4" fmla="*/ 2160459 w 10"/>
                <a:gd name="T5" fmla="*/ 11461848 h 9"/>
                <a:gd name="T6" fmla="*/ 10800824 w 10"/>
                <a:gd name="T7" fmla="*/ 17192078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"/>
                <a:gd name="T13" fmla="*/ 0 h 9"/>
                <a:gd name="T14" fmla="*/ 10 w 10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06" name="Freeform 108"/>
            <p:cNvSpPr>
              <a:spLocks noChangeArrowheads="1"/>
            </p:cNvSpPr>
            <p:nvPr/>
          </p:nvSpPr>
          <p:spPr bwMode="auto">
            <a:xfrm>
              <a:off x="5721541" y="1617782"/>
              <a:ext cx="21777" cy="12439"/>
            </a:xfrm>
            <a:custGeom>
              <a:avLst/>
              <a:gdLst>
                <a:gd name="T0" fmla="*/ 5521633 w 15"/>
                <a:gd name="T1" fmla="*/ 1910077 h 9"/>
                <a:gd name="T2" fmla="*/ 0 w 15"/>
                <a:gd name="T3" fmla="*/ 11461848 h 9"/>
                <a:gd name="T4" fmla="*/ 22086533 w 15"/>
                <a:gd name="T5" fmla="*/ 15282001 h 9"/>
                <a:gd name="T6" fmla="*/ 20245537 w 15"/>
                <a:gd name="T7" fmla="*/ 3820155 h 9"/>
                <a:gd name="T8" fmla="*/ 5521633 w 15"/>
                <a:gd name="T9" fmla="*/ 191007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"/>
                <a:gd name="T16" fmla="*/ 0 h 9"/>
                <a:gd name="T17" fmla="*/ 15 w 15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07" name="Freeform 109"/>
            <p:cNvSpPr>
              <a:spLocks noChangeArrowheads="1"/>
            </p:cNvSpPr>
            <p:nvPr/>
          </p:nvSpPr>
          <p:spPr bwMode="auto">
            <a:xfrm>
              <a:off x="6090538" y="1647182"/>
              <a:ext cx="49603" cy="24877"/>
            </a:xfrm>
            <a:custGeom>
              <a:avLst/>
              <a:gdLst>
                <a:gd name="T0" fmla="*/ 11151984 w 34"/>
                <a:gd name="T1" fmla="*/ 24831392 h 18"/>
                <a:gd name="T2" fmla="*/ 57618138 w 34"/>
                <a:gd name="T3" fmla="*/ 32471392 h 18"/>
                <a:gd name="T4" fmla="*/ 44607937 w 34"/>
                <a:gd name="T5" fmla="*/ 7640003 h 18"/>
                <a:gd name="T6" fmla="*/ 26021755 w 34"/>
                <a:gd name="T7" fmla="*/ 1910001 h 18"/>
                <a:gd name="T8" fmla="*/ 14869768 w 34"/>
                <a:gd name="T9" fmla="*/ 1910001 h 18"/>
                <a:gd name="T10" fmla="*/ 11151984 w 34"/>
                <a:gd name="T11" fmla="*/ 13370005 h 18"/>
                <a:gd name="T12" fmla="*/ 1858210 w 34"/>
                <a:gd name="T13" fmla="*/ 24831392 h 18"/>
                <a:gd name="T14" fmla="*/ 11151984 w 34"/>
                <a:gd name="T15" fmla="*/ 24831392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4"/>
                <a:gd name="T25" fmla="*/ 0 h 18"/>
                <a:gd name="T26" fmla="*/ 34 w 34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08" name="Freeform 110"/>
            <p:cNvSpPr>
              <a:spLocks noChangeArrowheads="1"/>
            </p:cNvSpPr>
            <p:nvPr/>
          </p:nvSpPr>
          <p:spPr bwMode="auto">
            <a:xfrm>
              <a:off x="6083279" y="1635874"/>
              <a:ext cx="14518" cy="14700"/>
            </a:xfrm>
            <a:custGeom>
              <a:avLst/>
              <a:gdLst>
                <a:gd name="T0" fmla="*/ 18406347 w 10"/>
                <a:gd name="T1" fmla="*/ 4321800 h 10"/>
                <a:gd name="T2" fmla="*/ 9202495 w 10"/>
                <a:gd name="T3" fmla="*/ 0 h 10"/>
                <a:gd name="T4" fmla="*/ 7362811 w 10"/>
                <a:gd name="T5" fmla="*/ 17287199 h 10"/>
                <a:gd name="T6" fmla="*/ 18406347 w 10"/>
                <a:gd name="T7" fmla="*/ 4321800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"/>
                <a:gd name="T13" fmla="*/ 0 h 10"/>
                <a:gd name="T14" fmla="*/ 10 w 10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09" name="Freeform 111"/>
            <p:cNvSpPr>
              <a:spLocks noChangeArrowheads="1"/>
            </p:cNvSpPr>
            <p:nvPr/>
          </p:nvSpPr>
          <p:spPr bwMode="auto">
            <a:xfrm>
              <a:off x="6030047" y="1564635"/>
              <a:ext cx="112514" cy="56539"/>
            </a:xfrm>
            <a:custGeom>
              <a:avLst/>
              <a:gdLst>
                <a:gd name="T0" fmla="*/ 30622606 w 76"/>
                <a:gd name="T1" fmla="*/ 70360712 h 41"/>
                <a:gd name="T2" fmla="*/ 47847913 w 76"/>
                <a:gd name="T3" fmla="*/ 77967274 h 41"/>
                <a:gd name="T4" fmla="*/ 53590601 w 76"/>
                <a:gd name="T5" fmla="*/ 68459072 h 41"/>
                <a:gd name="T6" fmla="*/ 55503908 w 76"/>
                <a:gd name="T7" fmla="*/ 60852511 h 41"/>
                <a:gd name="T8" fmla="*/ 65073209 w 76"/>
                <a:gd name="T9" fmla="*/ 66557432 h 41"/>
                <a:gd name="T10" fmla="*/ 88041193 w 76"/>
                <a:gd name="T11" fmla="*/ 62754151 h 41"/>
                <a:gd name="T12" fmla="*/ 93782519 w 76"/>
                <a:gd name="T13" fmla="*/ 62754151 h 41"/>
                <a:gd name="T14" fmla="*/ 101438514 w 76"/>
                <a:gd name="T15" fmla="*/ 68459072 h 41"/>
                <a:gd name="T16" fmla="*/ 120577117 w 76"/>
                <a:gd name="T17" fmla="*/ 66557432 h 41"/>
                <a:gd name="T18" fmla="*/ 111007815 w 76"/>
                <a:gd name="T19" fmla="*/ 60852511 h 41"/>
                <a:gd name="T20" fmla="*/ 89954500 w 76"/>
                <a:gd name="T21" fmla="*/ 39934457 h 41"/>
                <a:gd name="T22" fmla="*/ 88041193 w 76"/>
                <a:gd name="T23" fmla="*/ 30426255 h 41"/>
                <a:gd name="T24" fmla="*/ 101438514 w 76"/>
                <a:gd name="T25" fmla="*/ 28524615 h 41"/>
                <a:gd name="T26" fmla="*/ 97610517 w 76"/>
                <a:gd name="T27" fmla="*/ 38032817 h 41"/>
                <a:gd name="T28" fmla="*/ 109093125 w 76"/>
                <a:gd name="T29" fmla="*/ 55147590 h 41"/>
                <a:gd name="T30" fmla="*/ 126319805 w 76"/>
                <a:gd name="T31" fmla="*/ 60852511 h 41"/>
                <a:gd name="T32" fmla="*/ 137802413 w 76"/>
                <a:gd name="T33" fmla="*/ 53245950 h 41"/>
                <a:gd name="T34" fmla="*/ 133974416 w 76"/>
                <a:gd name="T35" fmla="*/ 39934457 h 41"/>
                <a:gd name="T36" fmla="*/ 143545101 w 76"/>
                <a:gd name="T37" fmla="*/ 34229536 h 41"/>
                <a:gd name="T38" fmla="*/ 120577117 w 76"/>
                <a:gd name="T39" fmla="*/ 22819694 h 41"/>
                <a:gd name="T40" fmla="*/ 99523824 w 76"/>
                <a:gd name="T41" fmla="*/ 20918049 h 41"/>
                <a:gd name="T42" fmla="*/ 82298506 w 76"/>
                <a:gd name="T43" fmla="*/ 11409847 h 41"/>
                <a:gd name="T44" fmla="*/ 70815897 w 76"/>
                <a:gd name="T45" fmla="*/ 3803282 h 41"/>
                <a:gd name="T46" fmla="*/ 68901207 w 76"/>
                <a:gd name="T47" fmla="*/ 9508204 h 41"/>
                <a:gd name="T48" fmla="*/ 68901207 w 76"/>
                <a:gd name="T49" fmla="*/ 22819694 h 41"/>
                <a:gd name="T50" fmla="*/ 66987900 w 76"/>
                <a:gd name="T51" fmla="*/ 30426255 h 41"/>
                <a:gd name="T52" fmla="*/ 61245212 w 76"/>
                <a:gd name="T53" fmla="*/ 22819694 h 41"/>
                <a:gd name="T54" fmla="*/ 51675910 w 76"/>
                <a:gd name="T55" fmla="*/ 20918049 h 41"/>
                <a:gd name="T56" fmla="*/ 44019905 w 76"/>
                <a:gd name="T57" fmla="*/ 15213128 h 41"/>
                <a:gd name="T58" fmla="*/ 32537296 w 76"/>
                <a:gd name="T59" fmla="*/ 5704924 h 41"/>
                <a:gd name="T60" fmla="*/ 21053299 w 76"/>
                <a:gd name="T61" fmla="*/ 5704924 h 41"/>
                <a:gd name="T62" fmla="*/ 5741307 w 76"/>
                <a:gd name="T63" fmla="*/ 13311487 h 41"/>
                <a:gd name="T64" fmla="*/ 7655997 w 76"/>
                <a:gd name="T65" fmla="*/ 22819694 h 41"/>
                <a:gd name="T66" fmla="*/ 5741307 w 76"/>
                <a:gd name="T67" fmla="*/ 26622975 h 41"/>
                <a:gd name="T68" fmla="*/ 11483997 w 76"/>
                <a:gd name="T69" fmla="*/ 43737737 h 41"/>
                <a:gd name="T70" fmla="*/ 3827999 w 76"/>
                <a:gd name="T71" fmla="*/ 43737737 h 41"/>
                <a:gd name="T72" fmla="*/ 15311995 w 76"/>
                <a:gd name="T73" fmla="*/ 57049230 h 41"/>
                <a:gd name="T74" fmla="*/ 30622606 w 76"/>
                <a:gd name="T75" fmla="*/ 70360712 h 4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6"/>
                <a:gd name="T115" fmla="*/ 0 h 41"/>
                <a:gd name="T116" fmla="*/ 76 w 76"/>
                <a:gd name="T117" fmla="*/ 41 h 4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10" name="Freeform 112"/>
            <p:cNvSpPr>
              <a:spLocks noChangeArrowheads="1"/>
            </p:cNvSpPr>
            <p:nvPr/>
          </p:nvSpPr>
          <p:spPr bwMode="auto">
            <a:xfrm>
              <a:off x="6151030" y="1591774"/>
              <a:ext cx="64120" cy="29400"/>
            </a:xfrm>
            <a:custGeom>
              <a:avLst/>
              <a:gdLst>
                <a:gd name="T0" fmla="*/ 25242623 w 43"/>
                <a:gd name="T1" fmla="*/ 23520002 h 21"/>
                <a:gd name="T2" fmla="*/ 46601659 w 43"/>
                <a:gd name="T3" fmla="*/ 33319999 h 21"/>
                <a:gd name="T4" fmla="*/ 58252417 w 43"/>
                <a:gd name="T5" fmla="*/ 39199997 h 21"/>
                <a:gd name="T6" fmla="*/ 62136003 w 43"/>
                <a:gd name="T7" fmla="*/ 35279998 h 21"/>
                <a:gd name="T8" fmla="*/ 71844271 w 43"/>
                <a:gd name="T9" fmla="*/ 39199997 h 21"/>
                <a:gd name="T10" fmla="*/ 81553932 w 43"/>
                <a:gd name="T11" fmla="*/ 25480002 h 21"/>
                <a:gd name="T12" fmla="*/ 75727857 w 43"/>
                <a:gd name="T13" fmla="*/ 19599998 h 21"/>
                <a:gd name="T14" fmla="*/ 54368831 w 43"/>
                <a:gd name="T15" fmla="*/ 11760001 h 21"/>
                <a:gd name="T16" fmla="*/ 42718062 w 43"/>
                <a:gd name="T17" fmla="*/ 13720000 h 21"/>
                <a:gd name="T18" fmla="*/ 40776966 w 43"/>
                <a:gd name="T19" fmla="*/ 7840000 h 21"/>
                <a:gd name="T20" fmla="*/ 31067305 w 43"/>
                <a:gd name="T21" fmla="*/ 5880001 h 21"/>
                <a:gd name="T22" fmla="*/ 15534349 w 43"/>
                <a:gd name="T23" fmla="*/ 5880001 h 21"/>
                <a:gd name="T24" fmla="*/ 1941097 w 43"/>
                <a:gd name="T25" fmla="*/ 0 h 21"/>
                <a:gd name="T26" fmla="*/ 13591859 w 43"/>
                <a:gd name="T27" fmla="*/ 11760001 h 21"/>
                <a:gd name="T28" fmla="*/ 25242623 w 43"/>
                <a:gd name="T29" fmla="*/ 23520002 h 2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3"/>
                <a:gd name="T46" fmla="*/ 0 h 21"/>
                <a:gd name="T47" fmla="*/ 43 w 43"/>
                <a:gd name="T48" fmla="*/ 21 h 2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11" name="Freeform 113"/>
            <p:cNvSpPr>
              <a:spLocks noChangeArrowheads="1"/>
            </p:cNvSpPr>
            <p:nvPr/>
          </p:nvSpPr>
          <p:spPr bwMode="auto">
            <a:xfrm>
              <a:off x="6023997" y="1635874"/>
              <a:ext cx="16938" cy="14700"/>
            </a:xfrm>
            <a:custGeom>
              <a:avLst/>
              <a:gdLst>
                <a:gd name="T0" fmla="*/ 17397610 w 12"/>
                <a:gd name="T1" fmla="*/ 21608997 h 10"/>
                <a:gd name="T2" fmla="*/ 5219283 w 12"/>
                <a:gd name="T3" fmla="*/ 0 h 10"/>
                <a:gd name="T4" fmla="*/ 17397610 w 12"/>
                <a:gd name="T5" fmla="*/ 21608997 h 10"/>
                <a:gd name="T6" fmla="*/ 0 60000 65536"/>
                <a:gd name="T7" fmla="*/ 0 60000 65536"/>
                <a:gd name="T8" fmla="*/ 0 60000 65536"/>
                <a:gd name="T9" fmla="*/ 0 w 12"/>
                <a:gd name="T10" fmla="*/ 0 h 10"/>
                <a:gd name="T11" fmla="*/ 12 w 12"/>
                <a:gd name="T12" fmla="*/ 10 h 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12" name="Freeform 114"/>
            <p:cNvSpPr>
              <a:spLocks noChangeArrowheads="1"/>
            </p:cNvSpPr>
            <p:nvPr/>
          </p:nvSpPr>
          <p:spPr bwMode="auto">
            <a:xfrm>
              <a:off x="6489780" y="1768176"/>
              <a:ext cx="16938" cy="14700"/>
            </a:xfrm>
            <a:custGeom>
              <a:avLst/>
              <a:gdLst>
                <a:gd name="T0" fmla="*/ 16563282 w 11"/>
                <a:gd name="T1" fmla="*/ 17859163 h 11"/>
                <a:gd name="T2" fmla="*/ 22775051 w 11"/>
                <a:gd name="T3" fmla="*/ 1785382 h 11"/>
                <a:gd name="T4" fmla="*/ 6211771 w 11"/>
                <a:gd name="T5" fmla="*/ 1785382 h 11"/>
                <a:gd name="T6" fmla="*/ 4141180 w 11"/>
                <a:gd name="T7" fmla="*/ 5357481 h 11"/>
                <a:gd name="T8" fmla="*/ 16563282 w 11"/>
                <a:gd name="T9" fmla="*/ 17859163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11"/>
                <a:gd name="T17" fmla="*/ 11 w 11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13" name="Freeform 115"/>
            <p:cNvSpPr>
              <a:spLocks noChangeArrowheads="1"/>
            </p:cNvSpPr>
            <p:nvPr/>
          </p:nvSpPr>
          <p:spPr bwMode="auto">
            <a:xfrm>
              <a:off x="6620441" y="1727468"/>
              <a:ext cx="44764" cy="12439"/>
            </a:xfrm>
            <a:custGeom>
              <a:avLst/>
              <a:gdLst>
                <a:gd name="T0" fmla="*/ 15554162 w 30"/>
                <a:gd name="T1" fmla="*/ 13371925 h 9"/>
                <a:gd name="T2" fmla="*/ 50551378 w 30"/>
                <a:gd name="T3" fmla="*/ 15282001 h 9"/>
                <a:gd name="T4" fmla="*/ 56384012 w 30"/>
                <a:gd name="T5" fmla="*/ 7640310 h 9"/>
                <a:gd name="T6" fmla="*/ 34997211 w 30"/>
                <a:gd name="T7" fmla="*/ 3820155 h 9"/>
                <a:gd name="T8" fmla="*/ 9721525 w 30"/>
                <a:gd name="T9" fmla="*/ 3820155 h 9"/>
                <a:gd name="T10" fmla="*/ 15554162 w 30"/>
                <a:gd name="T11" fmla="*/ 13371925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9"/>
                <a:gd name="T20" fmla="*/ 30 w 30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14" name="Freeform 116"/>
            <p:cNvSpPr>
              <a:spLocks noChangeArrowheads="1"/>
            </p:cNvSpPr>
            <p:nvPr/>
          </p:nvSpPr>
          <p:spPr bwMode="auto">
            <a:xfrm>
              <a:off x="4959351" y="1653967"/>
              <a:ext cx="79849" cy="94986"/>
            </a:xfrm>
            <a:custGeom>
              <a:avLst/>
              <a:gdLst>
                <a:gd name="T0" fmla="*/ 7637189 w 54"/>
                <a:gd name="T1" fmla="*/ 91706192 h 68"/>
                <a:gd name="T2" fmla="*/ 22912951 w 54"/>
                <a:gd name="T3" fmla="*/ 95608997 h 68"/>
                <a:gd name="T4" fmla="*/ 26730853 w 54"/>
                <a:gd name="T5" fmla="*/ 97560400 h 68"/>
                <a:gd name="T6" fmla="*/ 32459778 w 54"/>
                <a:gd name="T7" fmla="*/ 97560400 h 68"/>
                <a:gd name="T8" fmla="*/ 38187322 w 54"/>
                <a:gd name="T9" fmla="*/ 101461808 h 68"/>
                <a:gd name="T10" fmla="*/ 38187322 w 54"/>
                <a:gd name="T11" fmla="*/ 109267419 h 68"/>
                <a:gd name="T12" fmla="*/ 36277681 w 54"/>
                <a:gd name="T13" fmla="*/ 119023036 h 68"/>
                <a:gd name="T14" fmla="*/ 59190631 w 54"/>
                <a:gd name="T15" fmla="*/ 124877244 h 68"/>
                <a:gd name="T16" fmla="*/ 68737459 w 54"/>
                <a:gd name="T17" fmla="*/ 126827250 h 68"/>
                <a:gd name="T18" fmla="*/ 72555361 w 54"/>
                <a:gd name="T19" fmla="*/ 124877244 h 68"/>
                <a:gd name="T20" fmla="*/ 80192547 w 54"/>
                <a:gd name="T21" fmla="*/ 130730055 h 68"/>
                <a:gd name="T22" fmla="*/ 85921473 w 54"/>
                <a:gd name="T23" fmla="*/ 128778652 h 68"/>
                <a:gd name="T24" fmla="*/ 93558680 w 54"/>
                <a:gd name="T25" fmla="*/ 130730055 h 68"/>
                <a:gd name="T26" fmla="*/ 101195866 w 54"/>
                <a:gd name="T27" fmla="*/ 128778652 h 68"/>
                <a:gd name="T28" fmla="*/ 99286224 w 54"/>
                <a:gd name="T29" fmla="*/ 122925841 h 68"/>
                <a:gd name="T30" fmla="*/ 97377964 w 54"/>
                <a:gd name="T31" fmla="*/ 119023036 h 68"/>
                <a:gd name="T32" fmla="*/ 89739375 w 54"/>
                <a:gd name="T33" fmla="*/ 115120230 h 68"/>
                <a:gd name="T34" fmla="*/ 80192547 w 54"/>
                <a:gd name="T35" fmla="*/ 105364614 h 68"/>
                <a:gd name="T36" fmla="*/ 76374645 w 54"/>
                <a:gd name="T37" fmla="*/ 97560400 h 68"/>
                <a:gd name="T38" fmla="*/ 68737459 w 54"/>
                <a:gd name="T39" fmla="*/ 85853359 h 68"/>
                <a:gd name="T40" fmla="*/ 64918175 w 54"/>
                <a:gd name="T41" fmla="*/ 74144943 h 68"/>
                <a:gd name="T42" fmla="*/ 68737459 w 54"/>
                <a:gd name="T43" fmla="*/ 64389326 h 68"/>
                <a:gd name="T44" fmla="*/ 64918175 w 54"/>
                <a:gd name="T45" fmla="*/ 60486521 h 68"/>
                <a:gd name="T46" fmla="*/ 63008533 w 54"/>
                <a:gd name="T47" fmla="*/ 50730904 h 68"/>
                <a:gd name="T48" fmla="*/ 63008533 w 54"/>
                <a:gd name="T49" fmla="*/ 44878082 h 68"/>
                <a:gd name="T50" fmla="*/ 68737459 w 54"/>
                <a:gd name="T51" fmla="*/ 35121069 h 68"/>
                <a:gd name="T52" fmla="*/ 66827817 w 54"/>
                <a:gd name="T53" fmla="*/ 29268257 h 68"/>
                <a:gd name="T54" fmla="*/ 74465003 w 54"/>
                <a:gd name="T55" fmla="*/ 29268257 h 68"/>
                <a:gd name="T56" fmla="*/ 74465003 w 54"/>
                <a:gd name="T57" fmla="*/ 23414049 h 68"/>
                <a:gd name="T58" fmla="*/ 80192547 w 54"/>
                <a:gd name="T59" fmla="*/ 19512635 h 68"/>
                <a:gd name="T60" fmla="*/ 80192547 w 54"/>
                <a:gd name="T61" fmla="*/ 9755619 h 68"/>
                <a:gd name="T62" fmla="*/ 70645719 w 54"/>
                <a:gd name="T63" fmla="*/ 7804217 h 68"/>
                <a:gd name="T64" fmla="*/ 61098891 w 54"/>
                <a:gd name="T65" fmla="*/ 3902807 h 68"/>
                <a:gd name="T66" fmla="*/ 51553445 w 54"/>
                <a:gd name="T67" fmla="*/ 0 h 68"/>
                <a:gd name="T68" fmla="*/ 51553445 w 54"/>
                <a:gd name="T69" fmla="*/ 5854211 h 68"/>
                <a:gd name="T70" fmla="*/ 38187322 w 54"/>
                <a:gd name="T71" fmla="*/ 5854211 h 68"/>
                <a:gd name="T72" fmla="*/ 34368039 w 54"/>
                <a:gd name="T73" fmla="*/ 19512635 h 68"/>
                <a:gd name="T74" fmla="*/ 24821211 w 54"/>
                <a:gd name="T75" fmla="*/ 21462641 h 68"/>
                <a:gd name="T76" fmla="*/ 22912951 w 54"/>
                <a:gd name="T77" fmla="*/ 27316855 h 68"/>
                <a:gd name="T78" fmla="*/ 15274377 w 54"/>
                <a:gd name="T79" fmla="*/ 29268257 h 68"/>
                <a:gd name="T80" fmla="*/ 15274377 w 54"/>
                <a:gd name="T81" fmla="*/ 35121069 h 68"/>
                <a:gd name="T82" fmla="*/ 24821211 w 54"/>
                <a:gd name="T83" fmla="*/ 37072471 h 68"/>
                <a:gd name="T84" fmla="*/ 21003303 w 54"/>
                <a:gd name="T85" fmla="*/ 42926679 h 68"/>
                <a:gd name="T86" fmla="*/ 15274377 w 54"/>
                <a:gd name="T87" fmla="*/ 58536515 h 68"/>
                <a:gd name="T88" fmla="*/ 19093661 w 54"/>
                <a:gd name="T89" fmla="*/ 64389326 h 68"/>
                <a:gd name="T90" fmla="*/ 11456475 w 54"/>
                <a:gd name="T91" fmla="*/ 62437923 h 68"/>
                <a:gd name="T92" fmla="*/ 7637189 w 54"/>
                <a:gd name="T93" fmla="*/ 64389326 h 68"/>
                <a:gd name="T94" fmla="*/ 3819285 w 54"/>
                <a:gd name="T95" fmla="*/ 66340729 h 68"/>
                <a:gd name="T96" fmla="*/ 0 w 54"/>
                <a:gd name="T97" fmla="*/ 81950553 h 68"/>
                <a:gd name="T98" fmla="*/ 7637189 w 54"/>
                <a:gd name="T99" fmla="*/ 91706192 h 6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4"/>
                <a:gd name="T151" fmla="*/ 0 h 68"/>
                <a:gd name="T152" fmla="*/ 54 w 54"/>
                <a:gd name="T153" fmla="*/ 68 h 6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15" name="Freeform 117"/>
            <p:cNvSpPr>
              <a:spLocks noChangeArrowheads="1"/>
            </p:cNvSpPr>
            <p:nvPr/>
          </p:nvSpPr>
          <p:spPr bwMode="auto">
            <a:xfrm>
              <a:off x="4971449" y="1726337"/>
              <a:ext cx="10888" cy="11308"/>
            </a:xfrm>
            <a:custGeom>
              <a:avLst/>
              <a:gdLst>
                <a:gd name="T0" fmla="*/ 3235650 w 8"/>
                <a:gd name="T1" fmla="*/ 0 h 8"/>
                <a:gd name="T2" fmla="*/ 3235650 w 8"/>
                <a:gd name="T3" fmla="*/ 5993240 h 8"/>
                <a:gd name="T4" fmla="*/ 11323503 w 8"/>
                <a:gd name="T5" fmla="*/ 15983856 h 8"/>
                <a:gd name="T6" fmla="*/ 9705676 w 8"/>
                <a:gd name="T7" fmla="*/ 3995964 h 8"/>
                <a:gd name="T8" fmla="*/ 3235650 w 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8"/>
                <a:gd name="T17" fmla="*/ 8 w 8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16" name="Freeform 118"/>
            <p:cNvSpPr>
              <a:spLocks noChangeArrowheads="1"/>
            </p:cNvSpPr>
            <p:nvPr/>
          </p:nvSpPr>
          <p:spPr bwMode="auto">
            <a:xfrm>
              <a:off x="4976288" y="1522796"/>
              <a:ext cx="194782" cy="135694"/>
            </a:xfrm>
            <a:custGeom>
              <a:avLst/>
              <a:gdLst>
                <a:gd name="T0" fmla="*/ 17375265 w 131"/>
                <a:gd name="T1" fmla="*/ 174466472 h 98"/>
                <a:gd name="T2" fmla="*/ 40543210 w 131"/>
                <a:gd name="T3" fmla="*/ 180216850 h 98"/>
                <a:gd name="T4" fmla="*/ 63709771 w 131"/>
                <a:gd name="T5" fmla="*/ 187886371 h 98"/>
                <a:gd name="T6" fmla="*/ 69502451 w 131"/>
                <a:gd name="T7" fmla="*/ 172548757 h 98"/>
                <a:gd name="T8" fmla="*/ 77225097 w 131"/>
                <a:gd name="T9" fmla="*/ 168714710 h 98"/>
                <a:gd name="T10" fmla="*/ 81086420 w 131"/>
                <a:gd name="T11" fmla="*/ 161045232 h 98"/>
                <a:gd name="T12" fmla="*/ 83016387 w 131"/>
                <a:gd name="T13" fmla="*/ 151459423 h 98"/>
                <a:gd name="T14" fmla="*/ 86877710 w 131"/>
                <a:gd name="T15" fmla="*/ 145707661 h 98"/>
                <a:gd name="T16" fmla="*/ 92669022 w 131"/>
                <a:gd name="T17" fmla="*/ 134204137 h 98"/>
                <a:gd name="T18" fmla="*/ 94600379 w 131"/>
                <a:gd name="T19" fmla="*/ 128452374 h 98"/>
                <a:gd name="T20" fmla="*/ 104252992 w 131"/>
                <a:gd name="T21" fmla="*/ 124618328 h 98"/>
                <a:gd name="T22" fmla="*/ 108114315 w 131"/>
                <a:gd name="T23" fmla="*/ 115032519 h 98"/>
                <a:gd name="T24" fmla="*/ 125489575 w 131"/>
                <a:gd name="T25" fmla="*/ 113114803 h 98"/>
                <a:gd name="T26" fmla="*/ 135143578 w 131"/>
                <a:gd name="T27" fmla="*/ 101612664 h 98"/>
                <a:gd name="T28" fmla="*/ 144796191 w 131"/>
                <a:gd name="T29" fmla="*/ 99694948 h 98"/>
                <a:gd name="T30" fmla="*/ 166032774 w 131"/>
                <a:gd name="T31" fmla="*/ 86273686 h 98"/>
                <a:gd name="T32" fmla="*/ 193062080 w 131"/>
                <a:gd name="T33" fmla="*/ 70936115 h 98"/>
                <a:gd name="T34" fmla="*/ 223951277 w 131"/>
                <a:gd name="T35" fmla="*/ 72853831 h 98"/>
                <a:gd name="T36" fmla="*/ 243257893 w 131"/>
                <a:gd name="T37" fmla="*/ 59433975 h 98"/>
                <a:gd name="T38" fmla="*/ 247119216 w 131"/>
                <a:gd name="T39" fmla="*/ 49846782 h 98"/>
                <a:gd name="T40" fmla="*/ 250980540 w 131"/>
                <a:gd name="T41" fmla="*/ 36426915 h 98"/>
                <a:gd name="T42" fmla="*/ 250980540 w 131"/>
                <a:gd name="T43" fmla="*/ 21089339 h 98"/>
                <a:gd name="T44" fmla="*/ 243257893 w 131"/>
                <a:gd name="T45" fmla="*/ 7669481 h 98"/>
                <a:gd name="T46" fmla="*/ 227812600 w 131"/>
                <a:gd name="T47" fmla="*/ 3834048 h 98"/>
                <a:gd name="T48" fmla="*/ 214298663 w 131"/>
                <a:gd name="T49" fmla="*/ 5751765 h 98"/>
                <a:gd name="T50" fmla="*/ 208505984 w 131"/>
                <a:gd name="T51" fmla="*/ 23007060 h 98"/>
                <a:gd name="T52" fmla="*/ 187269401 w 131"/>
                <a:gd name="T53" fmla="*/ 42178678 h 98"/>
                <a:gd name="T54" fmla="*/ 156380161 w 131"/>
                <a:gd name="T55" fmla="*/ 49846782 h 98"/>
                <a:gd name="T56" fmla="*/ 146726158 w 131"/>
                <a:gd name="T57" fmla="*/ 46012735 h 98"/>
                <a:gd name="T58" fmla="*/ 131282255 w 131"/>
                <a:gd name="T59" fmla="*/ 42178678 h 98"/>
                <a:gd name="T60" fmla="*/ 117766929 w 131"/>
                <a:gd name="T61" fmla="*/ 46012735 h 98"/>
                <a:gd name="T62" fmla="*/ 113905605 w 131"/>
                <a:gd name="T63" fmla="*/ 55598544 h 98"/>
                <a:gd name="T64" fmla="*/ 90739034 w 131"/>
                <a:gd name="T65" fmla="*/ 70936115 h 98"/>
                <a:gd name="T66" fmla="*/ 86877710 w 131"/>
                <a:gd name="T67" fmla="*/ 72853831 h 98"/>
                <a:gd name="T68" fmla="*/ 67571094 w 131"/>
                <a:gd name="T69" fmla="*/ 84357355 h 98"/>
                <a:gd name="T70" fmla="*/ 63709771 w 131"/>
                <a:gd name="T71" fmla="*/ 92025470 h 98"/>
                <a:gd name="T72" fmla="*/ 50195834 w 131"/>
                <a:gd name="T73" fmla="*/ 107363041 h 98"/>
                <a:gd name="T74" fmla="*/ 38611854 w 131"/>
                <a:gd name="T75" fmla="*/ 111198472 h 98"/>
                <a:gd name="T76" fmla="*/ 38611854 w 131"/>
                <a:gd name="T77" fmla="*/ 120784281 h 98"/>
                <a:gd name="T78" fmla="*/ 36681887 w 131"/>
                <a:gd name="T79" fmla="*/ 128452374 h 98"/>
                <a:gd name="T80" fmla="*/ 32820564 w 131"/>
                <a:gd name="T81" fmla="*/ 136121852 h 98"/>
                <a:gd name="T82" fmla="*/ 38611854 w 131"/>
                <a:gd name="T83" fmla="*/ 153377139 h 98"/>
                <a:gd name="T84" fmla="*/ 21236589 w 131"/>
                <a:gd name="T85" fmla="*/ 153377139 h 98"/>
                <a:gd name="T86" fmla="*/ 5791293 w 131"/>
                <a:gd name="T87" fmla="*/ 166796995 h 9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1"/>
                <a:gd name="T133" fmla="*/ 0 h 98"/>
                <a:gd name="T134" fmla="*/ 131 w 131"/>
                <a:gd name="T135" fmla="*/ 98 h 9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17" name="Freeform 119"/>
            <p:cNvSpPr>
              <a:spLocks noChangeArrowheads="1"/>
            </p:cNvSpPr>
            <p:nvPr/>
          </p:nvSpPr>
          <p:spPr bwMode="auto">
            <a:xfrm>
              <a:off x="4568577" y="1737645"/>
              <a:ext cx="19357" cy="13569"/>
            </a:xfrm>
            <a:custGeom>
              <a:avLst/>
              <a:gdLst>
                <a:gd name="T0" fmla="*/ 3872438 w 13"/>
                <a:gd name="T1" fmla="*/ 18411774 h 10"/>
                <a:gd name="T2" fmla="*/ 25170151 w 13"/>
                <a:gd name="T3" fmla="*/ 7365253 h 10"/>
                <a:gd name="T4" fmla="*/ 21297709 w 13"/>
                <a:gd name="T5" fmla="*/ 0 h 10"/>
                <a:gd name="T6" fmla="*/ 3872438 w 13"/>
                <a:gd name="T7" fmla="*/ 11046521 h 10"/>
                <a:gd name="T8" fmla="*/ 3872438 w 13"/>
                <a:gd name="T9" fmla="*/ 18411774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0"/>
                <a:gd name="T17" fmla="*/ 13 w 13"/>
                <a:gd name="T18" fmla="*/ 10 h 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18" name="Freeform 120"/>
            <p:cNvSpPr>
              <a:spLocks noChangeArrowheads="1"/>
            </p:cNvSpPr>
            <p:nvPr/>
          </p:nvSpPr>
          <p:spPr bwMode="auto">
            <a:xfrm>
              <a:off x="4498407" y="1780615"/>
              <a:ext cx="18147" cy="19223"/>
            </a:xfrm>
            <a:custGeom>
              <a:avLst/>
              <a:gdLst>
                <a:gd name="T0" fmla="*/ 3993609 w 12"/>
                <a:gd name="T1" fmla="*/ 22624102 h 14"/>
                <a:gd name="T2" fmla="*/ 21967674 w 12"/>
                <a:gd name="T3" fmla="*/ 7540909 h 14"/>
                <a:gd name="T4" fmla="*/ 15975850 w 12"/>
                <a:gd name="T5" fmla="*/ 1885227 h 14"/>
                <a:gd name="T6" fmla="*/ 9985435 w 12"/>
                <a:gd name="T7" fmla="*/ 13197964 h 14"/>
                <a:gd name="T8" fmla="*/ 3993609 w 12"/>
                <a:gd name="T9" fmla="*/ 22624102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14"/>
                <a:gd name="T17" fmla="*/ 12 w 12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19" name="Freeform 121"/>
            <p:cNvSpPr>
              <a:spLocks noChangeArrowheads="1"/>
            </p:cNvSpPr>
            <p:nvPr/>
          </p:nvSpPr>
          <p:spPr bwMode="auto">
            <a:xfrm>
              <a:off x="4717385" y="2465871"/>
              <a:ext cx="32665" cy="16962"/>
            </a:xfrm>
            <a:custGeom>
              <a:avLst/>
              <a:gdLst>
                <a:gd name="T0" fmla="*/ 32728349 w 22"/>
                <a:gd name="T1" fmla="*/ 17982547 h 12"/>
                <a:gd name="T2" fmla="*/ 38503122 w 22"/>
                <a:gd name="T3" fmla="*/ 1998689 h 12"/>
                <a:gd name="T4" fmla="*/ 11550939 w 22"/>
                <a:gd name="T5" fmla="*/ 9990618 h 12"/>
                <a:gd name="T6" fmla="*/ 0 w 22"/>
                <a:gd name="T7" fmla="*/ 17982547 h 12"/>
                <a:gd name="T8" fmla="*/ 32728349 w 22"/>
                <a:gd name="T9" fmla="*/ 17982547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12"/>
                <a:gd name="T17" fmla="*/ 22 w 22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20" name="Freeform 122"/>
            <p:cNvSpPr>
              <a:spLocks noChangeArrowheads="1"/>
            </p:cNvSpPr>
            <p:nvPr/>
          </p:nvSpPr>
          <p:spPr bwMode="auto">
            <a:xfrm>
              <a:off x="2409037" y="2205790"/>
              <a:ext cx="64120" cy="42970"/>
            </a:xfrm>
            <a:custGeom>
              <a:avLst/>
              <a:gdLst>
                <a:gd name="T0" fmla="*/ 67960685 w 43"/>
                <a:gd name="T1" fmla="*/ 38427657 h 31"/>
                <a:gd name="T2" fmla="*/ 56309927 w 43"/>
                <a:gd name="T3" fmla="*/ 26899224 h 31"/>
                <a:gd name="T4" fmla="*/ 38834476 w 43"/>
                <a:gd name="T5" fmla="*/ 11528438 h 31"/>
                <a:gd name="T6" fmla="*/ 9708271 w 43"/>
                <a:gd name="T7" fmla="*/ 0 h 31"/>
                <a:gd name="T8" fmla="*/ 3883587 w 43"/>
                <a:gd name="T9" fmla="*/ 9607261 h 31"/>
                <a:gd name="T10" fmla="*/ 33009794 w 43"/>
                <a:gd name="T11" fmla="*/ 34583922 h 31"/>
                <a:gd name="T12" fmla="*/ 42718062 w 43"/>
                <a:gd name="T13" fmla="*/ 42270005 h 31"/>
                <a:gd name="T14" fmla="*/ 52427735 w 43"/>
                <a:gd name="T15" fmla="*/ 49954714 h 31"/>
                <a:gd name="T16" fmla="*/ 73786760 w 43"/>
                <a:gd name="T17" fmla="*/ 57640797 h 31"/>
                <a:gd name="T18" fmla="*/ 67960685 w 43"/>
                <a:gd name="T19" fmla="*/ 38427657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"/>
                <a:gd name="T31" fmla="*/ 0 h 31"/>
                <a:gd name="T32" fmla="*/ 43 w 43"/>
                <a:gd name="T33" fmla="*/ 31 h 3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21" name="Freeform 123"/>
            <p:cNvSpPr>
              <a:spLocks noChangeArrowheads="1"/>
            </p:cNvSpPr>
            <p:nvPr/>
          </p:nvSpPr>
          <p:spPr bwMode="auto">
            <a:xfrm>
              <a:off x="2380001" y="2099496"/>
              <a:ext cx="31455" cy="27139"/>
            </a:xfrm>
            <a:custGeom>
              <a:avLst/>
              <a:gdLst>
                <a:gd name="T0" fmla="*/ 29388401 w 21"/>
                <a:gd name="T1" fmla="*/ 20253833 h 20"/>
                <a:gd name="T2" fmla="*/ 19591799 w 21"/>
                <a:gd name="T3" fmla="*/ 14731049 h 20"/>
                <a:gd name="T4" fmla="*/ 9796599 w 21"/>
                <a:gd name="T5" fmla="*/ 0 h 20"/>
                <a:gd name="T6" fmla="*/ 3917800 w 21"/>
                <a:gd name="T7" fmla="*/ 18413810 h 20"/>
                <a:gd name="T8" fmla="*/ 1959600 w 21"/>
                <a:gd name="T9" fmla="*/ 29460741 h 20"/>
                <a:gd name="T10" fmla="*/ 19591799 w 21"/>
                <a:gd name="T11" fmla="*/ 34984882 h 20"/>
                <a:gd name="T12" fmla="*/ 39183598 w 21"/>
                <a:gd name="T13" fmla="*/ 23936599 h 20"/>
                <a:gd name="T14" fmla="*/ 29388401 w 21"/>
                <a:gd name="T15" fmla="*/ 20253833 h 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"/>
                <a:gd name="T25" fmla="*/ 0 h 20"/>
                <a:gd name="T26" fmla="*/ 21 w 21"/>
                <a:gd name="T27" fmla="*/ 20 h 2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22" name="Freeform 124"/>
            <p:cNvSpPr>
              <a:spLocks noChangeArrowheads="1"/>
            </p:cNvSpPr>
            <p:nvPr/>
          </p:nvSpPr>
          <p:spPr bwMode="auto">
            <a:xfrm>
              <a:off x="2373952" y="2136812"/>
              <a:ext cx="20567" cy="35054"/>
            </a:xfrm>
            <a:custGeom>
              <a:avLst/>
              <a:gdLst>
                <a:gd name="T0" fmla="*/ 22613904 w 14"/>
                <a:gd name="T1" fmla="*/ 7271009 h 26"/>
                <a:gd name="T2" fmla="*/ 13192472 w 14"/>
                <a:gd name="T3" fmla="*/ 5453593 h 26"/>
                <a:gd name="T4" fmla="*/ 7537967 w 14"/>
                <a:gd name="T5" fmla="*/ 1817415 h 26"/>
                <a:gd name="T6" fmla="*/ 1884835 w 14"/>
                <a:gd name="T7" fmla="*/ 23630444 h 26"/>
                <a:gd name="T8" fmla="*/ 5653133 w 14"/>
                <a:gd name="T9" fmla="*/ 45443474 h 26"/>
                <a:gd name="T10" fmla="*/ 15075934 w 14"/>
                <a:gd name="T11" fmla="*/ 25447859 h 26"/>
                <a:gd name="T12" fmla="*/ 22613904 w 14"/>
                <a:gd name="T13" fmla="*/ 7271009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26"/>
                <a:gd name="T23" fmla="*/ 14 w 14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23" name="Freeform 125"/>
            <p:cNvSpPr>
              <a:spLocks noChangeArrowheads="1"/>
            </p:cNvSpPr>
            <p:nvPr/>
          </p:nvSpPr>
          <p:spPr bwMode="auto">
            <a:xfrm>
              <a:off x="2357014" y="2061050"/>
              <a:ext cx="18147" cy="40708"/>
            </a:xfrm>
            <a:custGeom>
              <a:avLst/>
              <a:gdLst>
                <a:gd name="T0" fmla="*/ 17974067 w 12"/>
                <a:gd name="T1" fmla="*/ 17734652 h 29"/>
                <a:gd name="T2" fmla="*/ 11982242 w 12"/>
                <a:gd name="T3" fmla="*/ 7881912 h 29"/>
                <a:gd name="T4" fmla="*/ 3993609 w 12"/>
                <a:gd name="T5" fmla="*/ 1970829 h 29"/>
                <a:gd name="T6" fmla="*/ 9985435 w 12"/>
                <a:gd name="T7" fmla="*/ 19704076 h 29"/>
                <a:gd name="T8" fmla="*/ 13979046 w 12"/>
                <a:gd name="T9" fmla="*/ 51231728 h 29"/>
                <a:gd name="T10" fmla="*/ 23964484 w 12"/>
                <a:gd name="T11" fmla="*/ 29556819 h 29"/>
                <a:gd name="T12" fmla="*/ 17974067 w 12"/>
                <a:gd name="T13" fmla="*/ 17734652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29"/>
                <a:gd name="T23" fmla="*/ 12 w 12"/>
                <a:gd name="T24" fmla="*/ 29 h 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24" name="Freeform 126"/>
            <p:cNvSpPr>
              <a:spLocks noChangeArrowheads="1"/>
            </p:cNvSpPr>
            <p:nvPr/>
          </p:nvSpPr>
          <p:spPr bwMode="auto">
            <a:xfrm>
              <a:off x="2375161" y="2064442"/>
              <a:ext cx="16938" cy="20354"/>
            </a:xfrm>
            <a:custGeom>
              <a:avLst/>
              <a:gdLst>
                <a:gd name="T0" fmla="*/ 4141180 w 11"/>
                <a:gd name="T1" fmla="*/ 0 h 15"/>
                <a:gd name="T2" fmla="*/ 8282361 w 11"/>
                <a:gd name="T3" fmla="*/ 11048151 h 15"/>
                <a:gd name="T4" fmla="*/ 6211771 w 11"/>
                <a:gd name="T5" fmla="*/ 22094945 h 15"/>
                <a:gd name="T6" fmla="*/ 20704461 w 11"/>
                <a:gd name="T7" fmla="*/ 9206793 h 15"/>
                <a:gd name="T8" fmla="*/ 4141180 w 11"/>
                <a:gd name="T9" fmla="*/ 0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15"/>
                <a:gd name="T17" fmla="*/ 11 w 11"/>
                <a:gd name="T18" fmla="*/ 15 h 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25" name="Freeform 127"/>
            <p:cNvSpPr>
              <a:spLocks noChangeArrowheads="1"/>
            </p:cNvSpPr>
            <p:nvPr/>
          </p:nvSpPr>
          <p:spPr bwMode="auto">
            <a:xfrm>
              <a:off x="2383630" y="2079142"/>
              <a:ext cx="10888" cy="15831"/>
            </a:xfrm>
            <a:custGeom>
              <a:avLst/>
              <a:gdLst>
                <a:gd name="T0" fmla="*/ 8451065 w 7"/>
                <a:gd name="T1" fmla="*/ 20712703 h 11"/>
                <a:gd name="T2" fmla="*/ 4225532 w 7"/>
                <a:gd name="T3" fmla="*/ 6214388 h 11"/>
                <a:gd name="T4" fmla="*/ 2113493 w 7"/>
                <a:gd name="T5" fmla="*/ 18641721 h 11"/>
                <a:gd name="T6" fmla="*/ 8451065 w 7"/>
                <a:gd name="T7" fmla="*/ 20712703 h 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11"/>
                <a:gd name="T14" fmla="*/ 7 w 7"/>
                <a:gd name="T15" fmla="*/ 11 h 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26" name="Freeform 128"/>
            <p:cNvSpPr>
              <a:spLocks noChangeArrowheads="1"/>
            </p:cNvSpPr>
            <p:nvPr/>
          </p:nvSpPr>
          <p:spPr bwMode="auto">
            <a:xfrm>
              <a:off x="2089643" y="2063311"/>
              <a:ext cx="39924" cy="33924"/>
            </a:xfrm>
            <a:custGeom>
              <a:avLst/>
              <a:gdLst>
                <a:gd name="T0" fmla="*/ 45823905 w 27"/>
                <a:gd name="T1" fmla="*/ 11048368 h 25"/>
                <a:gd name="T2" fmla="*/ 42004662 w 27"/>
                <a:gd name="T3" fmla="*/ 3682790 h 25"/>
                <a:gd name="T4" fmla="*/ 40095045 w 27"/>
                <a:gd name="T5" fmla="*/ 9206973 h 25"/>
                <a:gd name="T6" fmla="*/ 26730494 w 27"/>
                <a:gd name="T7" fmla="*/ 11048368 h 25"/>
                <a:gd name="T8" fmla="*/ 22911262 w 27"/>
                <a:gd name="T9" fmla="*/ 16572553 h 25"/>
                <a:gd name="T10" fmla="*/ 13364556 w 27"/>
                <a:gd name="T11" fmla="*/ 16572553 h 25"/>
                <a:gd name="T12" fmla="*/ 1909617 w 27"/>
                <a:gd name="T13" fmla="*/ 27619566 h 25"/>
                <a:gd name="T14" fmla="*/ 9546703 w 27"/>
                <a:gd name="T15" fmla="*/ 33143748 h 25"/>
                <a:gd name="T16" fmla="*/ 9546703 w 27"/>
                <a:gd name="T17" fmla="*/ 40509325 h 25"/>
                <a:gd name="T18" fmla="*/ 24820878 w 27"/>
                <a:gd name="T19" fmla="*/ 31302354 h 25"/>
                <a:gd name="T20" fmla="*/ 30548345 w 27"/>
                <a:gd name="T21" fmla="*/ 34985143 h 25"/>
                <a:gd name="T22" fmla="*/ 45823905 w 27"/>
                <a:gd name="T23" fmla="*/ 20255341 h 25"/>
                <a:gd name="T24" fmla="*/ 45823905 w 27"/>
                <a:gd name="T25" fmla="*/ 11048368 h 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"/>
                <a:gd name="T40" fmla="*/ 0 h 25"/>
                <a:gd name="T41" fmla="*/ 27 w 27"/>
                <a:gd name="T42" fmla="*/ 25 h 2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27" name="Freeform 129"/>
            <p:cNvSpPr>
              <a:spLocks noChangeArrowheads="1"/>
            </p:cNvSpPr>
            <p:nvPr/>
          </p:nvSpPr>
          <p:spPr bwMode="auto">
            <a:xfrm>
              <a:off x="2127147" y="2058788"/>
              <a:ext cx="16938" cy="6785"/>
            </a:xfrm>
            <a:custGeom>
              <a:avLst/>
              <a:gdLst>
                <a:gd name="T0" fmla="*/ 5219283 w 12"/>
                <a:gd name="T1" fmla="*/ 0 h 5"/>
                <a:gd name="T2" fmla="*/ 6959044 w 12"/>
                <a:gd name="T3" fmla="*/ 9207244 h 5"/>
                <a:gd name="T4" fmla="*/ 17397610 w 12"/>
                <a:gd name="T5" fmla="*/ 5524346 h 5"/>
                <a:gd name="T6" fmla="*/ 5219283 w 12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"/>
                <a:gd name="T13" fmla="*/ 0 h 5"/>
                <a:gd name="T14" fmla="*/ 12 w 12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28" name="Freeform 130"/>
            <p:cNvSpPr>
              <a:spLocks noChangeArrowheads="1"/>
            </p:cNvSpPr>
            <p:nvPr/>
          </p:nvSpPr>
          <p:spPr bwMode="auto">
            <a:xfrm>
              <a:off x="1928736" y="2124374"/>
              <a:ext cx="21777" cy="12439"/>
            </a:xfrm>
            <a:custGeom>
              <a:avLst/>
              <a:gdLst>
                <a:gd name="T0" fmla="*/ 12884265 w 15"/>
                <a:gd name="T1" fmla="*/ 5730233 h 9"/>
                <a:gd name="T2" fmla="*/ 1840997 w 15"/>
                <a:gd name="T3" fmla="*/ 15282001 h 9"/>
                <a:gd name="T4" fmla="*/ 23927535 w 15"/>
                <a:gd name="T5" fmla="*/ 11461848 h 9"/>
                <a:gd name="T6" fmla="*/ 25767174 w 15"/>
                <a:gd name="T7" fmla="*/ 1910077 h 9"/>
                <a:gd name="T8" fmla="*/ 12884265 w 15"/>
                <a:gd name="T9" fmla="*/ 573023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"/>
                <a:gd name="T16" fmla="*/ 0 h 9"/>
                <a:gd name="T17" fmla="*/ 15 w 15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29" name="Freeform 131"/>
            <p:cNvSpPr>
              <a:spLocks noChangeArrowheads="1"/>
            </p:cNvSpPr>
            <p:nvPr/>
          </p:nvSpPr>
          <p:spPr bwMode="auto">
            <a:xfrm>
              <a:off x="1885182" y="2145858"/>
              <a:ext cx="14518" cy="12439"/>
            </a:xfrm>
            <a:custGeom>
              <a:avLst/>
              <a:gdLst>
                <a:gd name="T0" fmla="*/ 12884580 w 10"/>
                <a:gd name="T1" fmla="*/ 1910077 h 9"/>
                <a:gd name="T2" fmla="*/ 0 w 10"/>
                <a:gd name="T3" fmla="*/ 15282001 h 9"/>
                <a:gd name="T4" fmla="*/ 14725621 w 10"/>
                <a:gd name="T5" fmla="*/ 7640310 h 9"/>
                <a:gd name="T6" fmla="*/ 12884580 w 10"/>
                <a:gd name="T7" fmla="*/ 1910077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"/>
                <a:gd name="T13" fmla="*/ 0 h 9"/>
                <a:gd name="T14" fmla="*/ 10 w 10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30" name="Freeform 132"/>
            <p:cNvSpPr>
              <a:spLocks noChangeArrowheads="1"/>
            </p:cNvSpPr>
            <p:nvPr/>
          </p:nvSpPr>
          <p:spPr bwMode="auto">
            <a:xfrm>
              <a:off x="1857356" y="2156036"/>
              <a:ext cx="21777" cy="12439"/>
            </a:xfrm>
            <a:custGeom>
              <a:avLst/>
              <a:gdLst>
                <a:gd name="T0" fmla="*/ 20245537 w 15"/>
                <a:gd name="T1" fmla="*/ 0 h 9"/>
                <a:gd name="T2" fmla="*/ 1840997 w 15"/>
                <a:gd name="T3" fmla="*/ 13371925 h 9"/>
                <a:gd name="T4" fmla="*/ 20245537 w 15"/>
                <a:gd name="T5" fmla="*/ 0 h 9"/>
                <a:gd name="T6" fmla="*/ 0 60000 65536"/>
                <a:gd name="T7" fmla="*/ 0 60000 65536"/>
                <a:gd name="T8" fmla="*/ 0 60000 65536"/>
                <a:gd name="T9" fmla="*/ 0 w 15"/>
                <a:gd name="T10" fmla="*/ 0 h 9"/>
                <a:gd name="T11" fmla="*/ 15 w 15"/>
                <a:gd name="T12" fmla="*/ 9 h 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31" name="Freeform 133"/>
            <p:cNvSpPr>
              <a:spLocks noChangeArrowheads="1"/>
            </p:cNvSpPr>
            <p:nvPr/>
          </p:nvSpPr>
          <p:spPr bwMode="auto">
            <a:xfrm>
              <a:off x="1942044" y="2011295"/>
              <a:ext cx="24196" cy="15831"/>
            </a:xfrm>
            <a:custGeom>
              <a:avLst/>
              <a:gdLst>
                <a:gd name="T0" fmla="*/ 5306934 w 17"/>
                <a:gd name="T1" fmla="*/ 10356352 h 11"/>
                <a:gd name="T2" fmla="*/ 12382847 w 17"/>
                <a:gd name="T3" fmla="*/ 20712703 h 11"/>
                <a:gd name="T4" fmla="*/ 24767025 w 17"/>
                <a:gd name="T5" fmla="*/ 18641721 h 11"/>
                <a:gd name="T6" fmla="*/ 26536002 w 17"/>
                <a:gd name="T7" fmla="*/ 4141965 h 11"/>
                <a:gd name="T8" fmla="*/ 5306934 w 17"/>
                <a:gd name="T9" fmla="*/ 10356352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1"/>
                <a:gd name="T17" fmla="*/ 17 w 17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32" name="Freeform 134"/>
            <p:cNvSpPr>
              <a:spLocks noChangeArrowheads="1"/>
            </p:cNvSpPr>
            <p:nvPr/>
          </p:nvSpPr>
          <p:spPr bwMode="auto">
            <a:xfrm>
              <a:off x="3078070" y="2157166"/>
              <a:ext cx="27826" cy="13569"/>
            </a:xfrm>
            <a:custGeom>
              <a:avLst/>
              <a:gdLst>
                <a:gd name="T0" fmla="*/ 29217259 w 18"/>
                <a:gd name="T1" fmla="*/ 18411774 h 10"/>
                <a:gd name="T2" fmla="*/ 22956311 w 18"/>
                <a:gd name="T3" fmla="*/ 7365253 h 10"/>
                <a:gd name="T4" fmla="*/ 2087463 w 18"/>
                <a:gd name="T5" fmla="*/ 1841313 h 10"/>
                <a:gd name="T6" fmla="*/ 4173481 w 18"/>
                <a:gd name="T7" fmla="*/ 11046521 h 10"/>
                <a:gd name="T8" fmla="*/ 29217259 w 18"/>
                <a:gd name="T9" fmla="*/ 18411774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10"/>
                <a:gd name="T17" fmla="*/ 18 w 18"/>
                <a:gd name="T18" fmla="*/ 10 h 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33" name="Freeform 135"/>
            <p:cNvSpPr>
              <a:spLocks noChangeArrowheads="1"/>
            </p:cNvSpPr>
            <p:nvPr/>
          </p:nvSpPr>
          <p:spPr bwMode="auto">
            <a:xfrm>
              <a:off x="4404040" y="2107412"/>
              <a:ext cx="29035" cy="21485"/>
            </a:xfrm>
            <a:custGeom>
              <a:avLst/>
              <a:gdLst>
                <a:gd name="T0" fmla="*/ 18405669 w 20"/>
                <a:gd name="T1" fmla="*/ 7212245 h 16"/>
                <a:gd name="T2" fmla="*/ 3680591 w 20"/>
                <a:gd name="T3" fmla="*/ 10819038 h 16"/>
                <a:gd name="T4" fmla="*/ 11043129 w 20"/>
                <a:gd name="T5" fmla="*/ 18031283 h 16"/>
                <a:gd name="T6" fmla="*/ 20245286 w 20"/>
                <a:gd name="T7" fmla="*/ 28850323 h 16"/>
                <a:gd name="T8" fmla="*/ 31288418 w 20"/>
                <a:gd name="T9" fmla="*/ 27046927 h 16"/>
                <a:gd name="T10" fmla="*/ 29447444 w 20"/>
                <a:gd name="T11" fmla="*/ 14425833 h 16"/>
                <a:gd name="T12" fmla="*/ 33129391 w 20"/>
                <a:gd name="T13" fmla="*/ 1803397 h 16"/>
                <a:gd name="T14" fmla="*/ 18405669 w 20"/>
                <a:gd name="T15" fmla="*/ 7212245 h 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"/>
                <a:gd name="T25" fmla="*/ 0 h 16"/>
                <a:gd name="T26" fmla="*/ 20 w 20"/>
                <a:gd name="T27" fmla="*/ 16 h 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34" name="Freeform 136"/>
            <p:cNvSpPr>
              <a:spLocks noChangeArrowheads="1"/>
            </p:cNvSpPr>
            <p:nvPr/>
          </p:nvSpPr>
          <p:spPr bwMode="auto">
            <a:xfrm>
              <a:off x="4511715" y="2070096"/>
              <a:ext cx="19357" cy="23746"/>
            </a:xfrm>
            <a:custGeom>
              <a:avLst/>
              <a:gdLst>
                <a:gd name="T0" fmla="*/ 17425273 w 13"/>
                <a:gd name="T1" fmla="*/ 17559466 h 17"/>
                <a:gd name="T2" fmla="*/ 23234629 w 13"/>
                <a:gd name="T3" fmla="*/ 3902725 h 17"/>
                <a:gd name="T4" fmla="*/ 7744875 w 13"/>
                <a:gd name="T5" fmla="*/ 9755414 h 17"/>
                <a:gd name="T6" fmla="*/ 3872438 w 13"/>
                <a:gd name="T7" fmla="*/ 29266244 h 17"/>
                <a:gd name="T8" fmla="*/ 17425273 w 13"/>
                <a:gd name="T9" fmla="*/ 1755946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7"/>
                <a:gd name="T17" fmla="*/ 13 w 13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35" name="Freeform 137"/>
            <p:cNvSpPr>
              <a:spLocks noChangeArrowheads="1"/>
            </p:cNvSpPr>
            <p:nvPr/>
          </p:nvSpPr>
          <p:spPr bwMode="auto">
            <a:xfrm>
              <a:off x="4562527" y="2054265"/>
              <a:ext cx="20567" cy="12439"/>
            </a:xfrm>
            <a:custGeom>
              <a:avLst/>
              <a:gdLst>
                <a:gd name="T0" fmla="*/ 9422801 w 14"/>
                <a:gd name="T1" fmla="*/ 17192078 h 9"/>
                <a:gd name="T2" fmla="*/ 24498738 w 14"/>
                <a:gd name="T3" fmla="*/ 5730233 h 9"/>
                <a:gd name="T4" fmla="*/ 16960768 w 14"/>
                <a:gd name="T5" fmla="*/ 1910077 h 9"/>
                <a:gd name="T6" fmla="*/ 3769670 w 14"/>
                <a:gd name="T7" fmla="*/ 3820155 h 9"/>
                <a:gd name="T8" fmla="*/ 9422801 w 14"/>
                <a:gd name="T9" fmla="*/ 17192078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9"/>
                <a:gd name="T17" fmla="*/ 14 w 14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36" name="Freeform 138"/>
            <p:cNvSpPr>
              <a:spLocks noChangeArrowheads="1"/>
            </p:cNvSpPr>
            <p:nvPr/>
          </p:nvSpPr>
          <p:spPr bwMode="auto">
            <a:xfrm>
              <a:off x="4566157" y="2045219"/>
              <a:ext cx="10888" cy="5654"/>
            </a:xfrm>
            <a:custGeom>
              <a:avLst/>
              <a:gdLst>
                <a:gd name="T0" fmla="*/ 10564557 w 7"/>
                <a:gd name="T1" fmla="*/ 1998689 h 4"/>
                <a:gd name="T2" fmla="*/ 6339026 w 7"/>
                <a:gd name="T3" fmla="*/ 7991928 h 4"/>
                <a:gd name="T4" fmla="*/ 10564557 w 7"/>
                <a:gd name="T5" fmla="*/ 1998689 h 4"/>
                <a:gd name="T6" fmla="*/ 0 60000 65536"/>
                <a:gd name="T7" fmla="*/ 0 60000 65536"/>
                <a:gd name="T8" fmla="*/ 0 60000 65536"/>
                <a:gd name="T9" fmla="*/ 0 w 7"/>
                <a:gd name="T10" fmla="*/ 0 h 4"/>
                <a:gd name="T11" fmla="*/ 7 w 7"/>
                <a:gd name="T12" fmla="*/ 4 h 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37" name="Freeform 139"/>
            <p:cNvSpPr>
              <a:spLocks noChangeArrowheads="1"/>
            </p:cNvSpPr>
            <p:nvPr/>
          </p:nvSpPr>
          <p:spPr bwMode="auto">
            <a:xfrm>
              <a:off x="5119048" y="3337706"/>
              <a:ext cx="14518" cy="13569"/>
            </a:xfrm>
            <a:custGeom>
              <a:avLst/>
              <a:gdLst>
                <a:gd name="T0" fmla="*/ 5521768 w 10"/>
                <a:gd name="T1" fmla="*/ 3682627 h 10"/>
                <a:gd name="T2" fmla="*/ 14725621 w 10"/>
                <a:gd name="T3" fmla="*/ 14729149 h 10"/>
                <a:gd name="T4" fmla="*/ 5521768 w 10"/>
                <a:gd name="T5" fmla="*/ 3682627 h 10"/>
                <a:gd name="T6" fmla="*/ 0 60000 65536"/>
                <a:gd name="T7" fmla="*/ 0 60000 65536"/>
                <a:gd name="T8" fmla="*/ 0 60000 65536"/>
                <a:gd name="T9" fmla="*/ 0 w 10"/>
                <a:gd name="T10" fmla="*/ 0 h 10"/>
                <a:gd name="T11" fmla="*/ 10 w 10"/>
                <a:gd name="T12" fmla="*/ 10 h 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38" name="Freeform 140"/>
            <p:cNvSpPr>
              <a:spLocks noChangeArrowheads="1"/>
            </p:cNvSpPr>
            <p:nvPr/>
          </p:nvSpPr>
          <p:spPr bwMode="auto">
            <a:xfrm>
              <a:off x="6830951" y="3143211"/>
              <a:ext cx="26616" cy="11308"/>
            </a:xfrm>
            <a:custGeom>
              <a:avLst/>
              <a:gdLst>
                <a:gd name="T0" fmla="*/ 15274170 w 18"/>
                <a:gd name="T1" fmla="*/ 11987893 h 8"/>
                <a:gd name="T2" fmla="*/ 32457957 w 18"/>
                <a:gd name="T3" fmla="*/ 11987893 h 8"/>
                <a:gd name="T4" fmla="*/ 3819234 w 18"/>
                <a:gd name="T5" fmla="*/ 0 h 8"/>
                <a:gd name="T6" fmla="*/ 15274170 w 18"/>
                <a:gd name="T7" fmla="*/ 11987893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"/>
                <a:gd name="T13" fmla="*/ 0 h 8"/>
                <a:gd name="T14" fmla="*/ 18 w 18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39" name="Freeform 141"/>
            <p:cNvSpPr>
              <a:spLocks noChangeArrowheads="1"/>
            </p:cNvSpPr>
            <p:nvPr/>
          </p:nvSpPr>
          <p:spPr bwMode="auto">
            <a:xfrm>
              <a:off x="6876925" y="3162435"/>
              <a:ext cx="15727" cy="7915"/>
            </a:xfrm>
            <a:custGeom>
              <a:avLst/>
              <a:gdLst>
                <a:gd name="T0" fmla="*/ 1785017 w 11"/>
                <a:gd name="T1" fmla="*/ 5011778 h 5"/>
                <a:gd name="T2" fmla="*/ 17851510 w 11"/>
                <a:gd name="T3" fmla="*/ 7517667 h 5"/>
                <a:gd name="T4" fmla="*/ 1785017 w 11"/>
                <a:gd name="T5" fmla="*/ 5011778 h 5"/>
                <a:gd name="T6" fmla="*/ 0 60000 65536"/>
                <a:gd name="T7" fmla="*/ 0 60000 65536"/>
                <a:gd name="T8" fmla="*/ 0 60000 65536"/>
                <a:gd name="T9" fmla="*/ 0 w 11"/>
                <a:gd name="T10" fmla="*/ 0 h 5"/>
                <a:gd name="T11" fmla="*/ 11 w 11"/>
                <a:gd name="T12" fmla="*/ 5 h 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40" name="Freeform 142"/>
            <p:cNvSpPr>
              <a:spLocks noChangeArrowheads="1"/>
            </p:cNvSpPr>
            <p:nvPr/>
          </p:nvSpPr>
          <p:spPr bwMode="auto">
            <a:xfrm>
              <a:off x="6797077" y="3116072"/>
              <a:ext cx="36295" cy="18093"/>
            </a:xfrm>
            <a:custGeom>
              <a:avLst/>
              <a:gdLst>
                <a:gd name="T0" fmla="*/ 12884391 w 25"/>
                <a:gd name="T1" fmla="*/ 0 h 13"/>
                <a:gd name="T2" fmla="*/ 40492826 w 25"/>
                <a:gd name="T3" fmla="*/ 19370644 h 13"/>
                <a:gd name="T4" fmla="*/ 12884391 w 25"/>
                <a:gd name="T5" fmla="*/ 0 h 13"/>
                <a:gd name="T6" fmla="*/ 0 60000 65536"/>
                <a:gd name="T7" fmla="*/ 0 60000 65536"/>
                <a:gd name="T8" fmla="*/ 0 60000 65536"/>
                <a:gd name="T9" fmla="*/ 0 w 25"/>
                <a:gd name="T10" fmla="*/ 0 h 13"/>
                <a:gd name="T11" fmla="*/ 25 w 25"/>
                <a:gd name="T12" fmla="*/ 13 h 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41" name="Freeform 143"/>
            <p:cNvSpPr>
              <a:spLocks noChangeArrowheads="1"/>
            </p:cNvSpPr>
            <p:nvPr/>
          </p:nvSpPr>
          <p:spPr bwMode="auto">
            <a:xfrm>
              <a:off x="4446385" y="2463609"/>
              <a:ext cx="10888" cy="5654"/>
            </a:xfrm>
            <a:custGeom>
              <a:avLst/>
              <a:gdLst>
                <a:gd name="T0" fmla="*/ 2113493 w 7"/>
                <a:gd name="T1" fmla="*/ 3995964 h 4"/>
                <a:gd name="T2" fmla="*/ 12676599 w 7"/>
                <a:gd name="T3" fmla="*/ 3995964 h 4"/>
                <a:gd name="T4" fmla="*/ 2113493 w 7"/>
                <a:gd name="T5" fmla="*/ 3995964 h 4"/>
                <a:gd name="T6" fmla="*/ 0 60000 65536"/>
                <a:gd name="T7" fmla="*/ 0 60000 65536"/>
                <a:gd name="T8" fmla="*/ 0 60000 65536"/>
                <a:gd name="T9" fmla="*/ 0 w 7"/>
                <a:gd name="T10" fmla="*/ 0 h 4"/>
                <a:gd name="T11" fmla="*/ 7 w 7"/>
                <a:gd name="T12" fmla="*/ 4 h 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42" name="Freeform 144"/>
            <p:cNvSpPr>
              <a:spLocks noChangeArrowheads="1"/>
            </p:cNvSpPr>
            <p:nvPr/>
          </p:nvSpPr>
          <p:spPr bwMode="auto">
            <a:xfrm>
              <a:off x="3840261" y="2782491"/>
              <a:ext cx="10888" cy="6785"/>
            </a:xfrm>
            <a:custGeom>
              <a:avLst/>
              <a:gdLst>
                <a:gd name="T0" fmla="*/ 4853474 w 8"/>
                <a:gd name="T1" fmla="*/ 3682898 h 5"/>
                <a:gd name="T2" fmla="*/ 9705676 w 8"/>
                <a:gd name="T3" fmla="*/ 5524346 h 5"/>
                <a:gd name="T4" fmla="*/ 4853474 w 8"/>
                <a:gd name="T5" fmla="*/ 3682898 h 5"/>
                <a:gd name="T6" fmla="*/ 0 60000 65536"/>
                <a:gd name="T7" fmla="*/ 0 60000 65536"/>
                <a:gd name="T8" fmla="*/ 0 60000 65536"/>
                <a:gd name="T9" fmla="*/ 0 w 8"/>
                <a:gd name="T10" fmla="*/ 0 h 5"/>
                <a:gd name="T11" fmla="*/ 8 w 8"/>
                <a:gd name="T12" fmla="*/ 5 h 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43" name="Freeform 145"/>
            <p:cNvSpPr>
              <a:spLocks noChangeArrowheads="1"/>
            </p:cNvSpPr>
            <p:nvPr/>
          </p:nvSpPr>
          <p:spPr bwMode="auto">
            <a:xfrm>
              <a:off x="4333870" y="2952108"/>
              <a:ext cx="12099" cy="6785"/>
            </a:xfrm>
            <a:custGeom>
              <a:avLst/>
              <a:gdLst>
                <a:gd name="T0" fmla="*/ 11982947 w 8"/>
                <a:gd name="T1" fmla="*/ 7365796 h 5"/>
                <a:gd name="T2" fmla="*/ 7989101 w 8"/>
                <a:gd name="T3" fmla="*/ 1841449 h 5"/>
                <a:gd name="T4" fmla="*/ 11982947 w 8"/>
                <a:gd name="T5" fmla="*/ 7365796 h 5"/>
                <a:gd name="T6" fmla="*/ 0 60000 65536"/>
                <a:gd name="T7" fmla="*/ 0 60000 65536"/>
                <a:gd name="T8" fmla="*/ 0 60000 65536"/>
                <a:gd name="T9" fmla="*/ 0 w 8"/>
                <a:gd name="T10" fmla="*/ 0 h 5"/>
                <a:gd name="T11" fmla="*/ 8 w 8"/>
                <a:gd name="T12" fmla="*/ 5 h 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44" name="Freeform 146"/>
            <p:cNvSpPr>
              <a:spLocks noChangeArrowheads="1"/>
            </p:cNvSpPr>
            <p:nvPr/>
          </p:nvSpPr>
          <p:spPr bwMode="auto">
            <a:xfrm>
              <a:off x="4307254" y="2992817"/>
              <a:ext cx="7259" cy="5654"/>
            </a:xfrm>
            <a:custGeom>
              <a:avLst/>
              <a:gdLst>
                <a:gd name="T0" fmla="*/ 3680456 w 5"/>
                <a:gd name="T1" fmla="*/ 1998689 h 4"/>
                <a:gd name="T2" fmla="*/ 5521361 w 5"/>
                <a:gd name="T3" fmla="*/ 7991928 h 4"/>
                <a:gd name="T4" fmla="*/ 3680456 w 5"/>
                <a:gd name="T5" fmla="*/ 1998689 h 4"/>
                <a:gd name="T6" fmla="*/ 0 60000 65536"/>
                <a:gd name="T7" fmla="*/ 0 60000 65536"/>
                <a:gd name="T8" fmla="*/ 0 60000 65536"/>
                <a:gd name="T9" fmla="*/ 0 w 5"/>
                <a:gd name="T10" fmla="*/ 0 h 4"/>
                <a:gd name="T11" fmla="*/ 5 w 5"/>
                <a:gd name="T12" fmla="*/ 4 h 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45" name="Freeform 147"/>
            <p:cNvSpPr>
              <a:spLocks noChangeArrowheads="1"/>
            </p:cNvSpPr>
            <p:nvPr/>
          </p:nvSpPr>
          <p:spPr bwMode="auto">
            <a:xfrm>
              <a:off x="5100901" y="3061795"/>
              <a:ext cx="12099" cy="7915"/>
            </a:xfrm>
            <a:custGeom>
              <a:avLst/>
              <a:gdLst>
                <a:gd name="T0" fmla="*/ 13981281 w 8"/>
                <a:gd name="T1" fmla="*/ 6961243 h 6"/>
                <a:gd name="T2" fmla="*/ 7989101 w 8"/>
                <a:gd name="T3" fmla="*/ 3479962 h 6"/>
                <a:gd name="T4" fmla="*/ 13981281 w 8"/>
                <a:gd name="T5" fmla="*/ 6961243 h 6"/>
                <a:gd name="T6" fmla="*/ 0 60000 65536"/>
                <a:gd name="T7" fmla="*/ 0 60000 65536"/>
                <a:gd name="T8" fmla="*/ 0 60000 65536"/>
                <a:gd name="T9" fmla="*/ 0 w 8"/>
                <a:gd name="T10" fmla="*/ 0 h 6"/>
                <a:gd name="T11" fmla="*/ 8 w 8"/>
                <a:gd name="T12" fmla="*/ 6 h 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46" name="Freeform 148"/>
            <p:cNvSpPr>
              <a:spLocks noChangeArrowheads="1"/>
            </p:cNvSpPr>
            <p:nvPr/>
          </p:nvSpPr>
          <p:spPr bwMode="auto">
            <a:xfrm>
              <a:off x="4998065" y="2606088"/>
              <a:ext cx="4839" cy="6785"/>
            </a:xfrm>
            <a:custGeom>
              <a:avLst/>
              <a:gdLst>
                <a:gd name="T0" fmla="*/ 1278595 w 4"/>
                <a:gd name="T1" fmla="*/ 3682898 h 5"/>
                <a:gd name="T2" fmla="*/ 5112121 w 4"/>
                <a:gd name="T3" fmla="*/ 7365796 h 5"/>
                <a:gd name="T4" fmla="*/ 1278595 w 4"/>
                <a:gd name="T5" fmla="*/ 3682898 h 5"/>
                <a:gd name="T6" fmla="*/ 0 60000 65536"/>
                <a:gd name="T7" fmla="*/ 0 60000 65536"/>
                <a:gd name="T8" fmla="*/ 0 60000 65536"/>
                <a:gd name="T9" fmla="*/ 0 w 4"/>
                <a:gd name="T10" fmla="*/ 0 h 5"/>
                <a:gd name="T11" fmla="*/ 4 w 4"/>
                <a:gd name="T12" fmla="*/ 5 h 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47" name="Freeform 149"/>
            <p:cNvSpPr>
              <a:spLocks noChangeArrowheads="1"/>
            </p:cNvSpPr>
            <p:nvPr/>
          </p:nvSpPr>
          <p:spPr bwMode="auto">
            <a:xfrm>
              <a:off x="4902488" y="3183919"/>
              <a:ext cx="19357" cy="9046"/>
            </a:xfrm>
            <a:custGeom>
              <a:avLst/>
              <a:gdLst>
                <a:gd name="T0" fmla="*/ 9680398 w 13"/>
                <a:gd name="T1" fmla="*/ 0 h 7"/>
                <a:gd name="T2" fmla="*/ 15489751 w 13"/>
                <a:gd name="T3" fmla="*/ 11690018 h 7"/>
                <a:gd name="T4" fmla="*/ 9680398 w 13"/>
                <a:gd name="T5" fmla="*/ 0 h 7"/>
                <a:gd name="T6" fmla="*/ 0 60000 65536"/>
                <a:gd name="T7" fmla="*/ 0 60000 65536"/>
                <a:gd name="T8" fmla="*/ 0 60000 65536"/>
                <a:gd name="T9" fmla="*/ 0 w 13"/>
                <a:gd name="T10" fmla="*/ 0 h 7"/>
                <a:gd name="T11" fmla="*/ 13 w 13"/>
                <a:gd name="T12" fmla="*/ 7 h 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48" name="Freeform 150"/>
            <p:cNvSpPr>
              <a:spLocks noChangeArrowheads="1"/>
            </p:cNvSpPr>
            <p:nvPr/>
          </p:nvSpPr>
          <p:spPr bwMode="auto">
            <a:xfrm>
              <a:off x="3241397" y="2840161"/>
              <a:ext cx="13308" cy="13569"/>
            </a:xfrm>
            <a:custGeom>
              <a:avLst/>
              <a:gdLst>
                <a:gd name="T0" fmla="*/ 1909617 w 9"/>
                <a:gd name="T1" fmla="*/ 9206566 h 10"/>
                <a:gd name="T2" fmla="*/ 13364554 w 9"/>
                <a:gd name="T3" fmla="*/ 11046521 h 10"/>
                <a:gd name="T4" fmla="*/ 1909617 w 9"/>
                <a:gd name="T5" fmla="*/ 9206566 h 10"/>
                <a:gd name="T6" fmla="*/ 0 60000 65536"/>
                <a:gd name="T7" fmla="*/ 0 60000 65536"/>
                <a:gd name="T8" fmla="*/ 0 60000 65536"/>
                <a:gd name="T9" fmla="*/ 0 w 9"/>
                <a:gd name="T10" fmla="*/ 0 h 10"/>
                <a:gd name="T11" fmla="*/ 9 w 9"/>
                <a:gd name="T12" fmla="*/ 10 h 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49" name="Freeform 151"/>
            <p:cNvSpPr>
              <a:spLocks noChangeArrowheads="1"/>
            </p:cNvSpPr>
            <p:nvPr/>
          </p:nvSpPr>
          <p:spPr bwMode="auto">
            <a:xfrm>
              <a:off x="6365169" y="2324523"/>
              <a:ext cx="15727" cy="12439"/>
            </a:xfrm>
            <a:custGeom>
              <a:avLst/>
              <a:gdLst>
                <a:gd name="T0" fmla="*/ 4319448 w 10"/>
                <a:gd name="T1" fmla="*/ 15282001 h 9"/>
                <a:gd name="T2" fmla="*/ 19439720 w 10"/>
                <a:gd name="T3" fmla="*/ 1910077 h 9"/>
                <a:gd name="T4" fmla="*/ 4319448 w 10"/>
                <a:gd name="T5" fmla="*/ 15282001 h 9"/>
                <a:gd name="T6" fmla="*/ 0 60000 65536"/>
                <a:gd name="T7" fmla="*/ 0 60000 65536"/>
                <a:gd name="T8" fmla="*/ 0 60000 65536"/>
                <a:gd name="T9" fmla="*/ 0 w 10"/>
                <a:gd name="T10" fmla="*/ 0 h 9"/>
                <a:gd name="T11" fmla="*/ 10 w 10"/>
                <a:gd name="T12" fmla="*/ 9 h 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50" name="Freeform 152"/>
            <p:cNvSpPr>
              <a:spLocks noChangeArrowheads="1"/>
            </p:cNvSpPr>
            <p:nvPr/>
          </p:nvSpPr>
          <p:spPr bwMode="auto">
            <a:xfrm>
              <a:off x="6382106" y="2306430"/>
              <a:ext cx="25407" cy="18093"/>
            </a:xfrm>
            <a:custGeom>
              <a:avLst/>
              <a:gdLst>
                <a:gd name="T0" fmla="*/ 31206761 w 17"/>
                <a:gd name="T1" fmla="*/ 0 h 13"/>
                <a:gd name="T2" fmla="*/ 19504748 w 17"/>
                <a:gd name="T3" fmla="*/ 7747980 h 13"/>
                <a:gd name="T4" fmla="*/ 7801341 w 17"/>
                <a:gd name="T5" fmla="*/ 25181284 h 13"/>
                <a:gd name="T6" fmla="*/ 31206761 w 17"/>
                <a:gd name="T7" fmla="*/ 0 h 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"/>
                <a:gd name="T13" fmla="*/ 0 h 13"/>
                <a:gd name="T14" fmla="*/ 17 w 17"/>
                <a:gd name="T15" fmla="*/ 13 h 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51" name="Freeform 153"/>
            <p:cNvSpPr>
              <a:spLocks noChangeArrowheads="1"/>
            </p:cNvSpPr>
            <p:nvPr/>
          </p:nvSpPr>
          <p:spPr bwMode="auto">
            <a:xfrm>
              <a:off x="6413561" y="2291730"/>
              <a:ext cx="13308" cy="12439"/>
            </a:xfrm>
            <a:custGeom>
              <a:avLst/>
              <a:gdLst>
                <a:gd name="T0" fmla="*/ 13364554 w 9"/>
                <a:gd name="T1" fmla="*/ 3820155 h 9"/>
                <a:gd name="T2" fmla="*/ 3819234 w 9"/>
                <a:gd name="T3" fmla="*/ 15282001 h 9"/>
                <a:gd name="T4" fmla="*/ 13364554 w 9"/>
                <a:gd name="T5" fmla="*/ 3820155 h 9"/>
                <a:gd name="T6" fmla="*/ 0 60000 65536"/>
                <a:gd name="T7" fmla="*/ 0 60000 65536"/>
                <a:gd name="T8" fmla="*/ 0 60000 65536"/>
                <a:gd name="T9" fmla="*/ 0 w 9"/>
                <a:gd name="T10" fmla="*/ 0 h 9"/>
                <a:gd name="T11" fmla="*/ 9 w 9"/>
                <a:gd name="T12" fmla="*/ 9 h 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52" name="Freeform 154"/>
            <p:cNvSpPr>
              <a:spLocks noChangeArrowheads="1"/>
            </p:cNvSpPr>
            <p:nvPr/>
          </p:nvSpPr>
          <p:spPr bwMode="auto">
            <a:xfrm>
              <a:off x="6435338" y="2275899"/>
              <a:ext cx="9678" cy="9046"/>
            </a:xfrm>
            <a:custGeom>
              <a:avLst/>
              <a:gdLst>
                <a:gd name="T0" fmla="*/ 10015584 w 7"/>
                <a:gd name="T1" fmla="*/ 2273561 h 6"/>
                <a:gd name="T2" fmla="*/ 3338528 w 7"/>
                <a:gd name="T3" fmla="*/ 9092738 h 6"/>
                <a:gd name="T4" fmla="*/ 10015584 w 7"/>
                <a:gd name="T5" fmla="*/ 2273561 h 6"/>
                <a:gd name="T6" fmla="*/ 0 60000 65536"/>
                <a:gd name="T7" fmla="*/ 0 60000 65536"/>
                <a:gd name="T8" fmla="*/ 0 60000 65536"/>
                <a:gd name="T9" fmla="*/ 0 w 7"/>
                <a:gd name="T10" fmla="*/ 0 h 6"/>
                <a:gd name="T11" fmla="*/ 7 w 7"/>
                <a:gd name="T12" fmla="*/ 6 h 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53" name="Freeform 155"/>
            <p:cNvSpPr>
              <a:spLocks noChangeArrowheads="1"/>
            </p:cNvSpPr>
            <p:nvPr/>
          </p:nvSpPr>
          <p:spPr bwMode="auto">
            <a:xfrm>
              <a:off x="6469214" y="2212575"/>
              <a:ext cx="16938" cy="12439"/>
            </a:xfrm>
            <a:custGeom>
              <a:avLst/>
              <a:gdLst>
                <a:gd name="T0" fmla="*/ 18633872 w 11"/>
                <a:gd name="T1" fmla="*/ 1910077 h 9"/>
                <a:gd name="T2" fmla="*/ 6211771 w 11"/>
                <a:gd name="T3" fmla="*/ 7640310 h 9"/>
                <a:gd name="T4" fmla="*/ 6211771 w 11"/>
                <a:gd name="T5" fmla="*/ 17192078 h 9"/>
                <a:gd name="T6" fmla="*/ 18633872 w 11"/>
                <a:gd name="T7" fmla="*/ 1910077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9"/>
                <a:gd name="T14" fmla="*/ 11 w 11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54" name="Freeform 156"/>
            <p:cNvSpPr>
              <a:spLocks noChangeArrowheads="1"/>
            </p:cNvSpPr>
            <p:nvPr/>
          </p:nvSpPr>
          <p:spPr bwMode="auto">
            <a:xfrm>
              <a:off x="6461955" y="2245368"/>
              <a:ext cx="4839" cy="3392"/>
            </a:xfrm>
            <a:custGeom>
              <a:avLst/>
              <a:gdLst>
                <a:gd name="T0" fmla="*/ 2271551 w 3"/>
                <a:gd name="T1" fmla="*/ 5752831 h 2"/>
                <a:gd name="T2" fmla="*/ 4544610 w 3"/>
                <a:gd name="T3" fmla="*/ 0 h 2"/>
                <a:gd name="T4" fmla="*/ 2271551 w 3"/>
                <a:gd name="T5" fmla="*/ 5752831 h 2"/>
                <a:gd name="T6" fmla="*/ 0 60000 65536"/>
                <a:gd name="T7" fmla="*/ 0 60000 65536"/>
                <a:gd name="T8" fmla="*/ 0 60000 65536"/>
                <a:gd name="T9" fmla="*/ 0 w 3"/>
                <a:gd name="T10" fmla="*/ 0 h 2"/>
                <a:gd name="T11" fmla="*/ 3 w 3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55" name="Freeform 157"/>
            <p:cNvSpPr>
              <a:spLocks noChangeArrowheads="1"/>
            </p:cNvSpPr>
            <p:nvPr/>
          </p:nvSpPr>
          <p:spPr bwMode="auto">
            <a:xfrm>
              <a:off x="6112315" y="2641142"/>
              <a:ext cx="3630" cy="2262"/>
            </a:xfrm>
            <a:custGeom>
              <a:avLst/>
              <a:gdLst>
                <a:gd name="T0" fmla="*/ 2876415 w 2"/>
                <a:gd name="T1" fmla="*/ 1279161 h 2"/>
                <a:gd name="T2" fmla="*/ 2876415 w 2"/>
                <a:gd name="T3" fmla="*/ 2558322 h 2"/>
                <a:gd name="T4" fmla="*/ 2876415 w 2"/>
                <a:gd name="T5" fmla="*/ 1279161 h 2"/>
                <a:gd name="T6" fmla="*/ 0 60000 65536"/>
                <a:gd name="T7" fmla="*/ 0 60000 65536"/>
                <a:gd name="T8" fmla="*/ 0 60000 65536"/>
                <a:gd name="T9" fmla="*/ 0 w 2"/>
                <a:gd name="T10" fmla="*/ 0 h 2"/>
                <a:gd name="T11" fmla="*/ 2 w 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56" name="Freeform 158"/>
            <p:cNvSpPr>
              <a:spLocks noChangeArrowheads="1"/>
            </p:cNvSpPr>
            <p:nvPr/>
          </p:nvSpPr>
          <p:spPr bwMode="auto">
            <a:xfrm>
              <a:off x="4458482" y="3693904"/>
              <a:ext cx="32665" cy="39577"/>
            </a:xfrm>
            <a:custGeom>
              <a:avLst/>
              <a:gdLst>
                <a:gd name="T0" fmla="*/ 7700625 w 22"/>
                <a:gd name="T1" fmla="*/ 46561667 h 29"/>
                <a:gd name="T2" fmla="*/ 36578661 w 22"/>
                <a:gd name="T3" fmla="*/ 13037212 h 29"/>
                <a:gd name="T4" fmla="*/ 42353434 w 22"/>
                <a:gd name="T5" fmla="*/ 0 h 29"/>
                <a:gd name="T6" fmla="*/ 9626474 w 22"/>
                <a:gd name="T7" fmla="*/ 0 h 29"/>
                <a:gd name="T8" fmla="*/ 7700625 w 22"/>
                <a:gd name="T9" fmla="*/ 46561667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29"/>
                <a:gd name="T17" fmla="*/ 22 w 22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3790496" y="841828"/>
            <a:ext cx="4540704" cy="1074057"/>
            <a:chOff x="3659868" y="841828"/>
            <a:chExt cx="4540704" cy="1074057"/>
          </a:xfrm>
        </p:grpSpPr>
        <p:sp>
          <p:nvSpPr>
            <p:cNvPr id="214" name="任意多边形 213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5" name="组合 214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217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211" name="文本框 210">
            <a:extLst>
              <a:ext uri="{FF2B5EF4-FFF2-40B4-BE49-F238E27FC236}">
                <a16:creationId xmlns:a16="http://schemas.microsoft.com/office/drawing/2014/main" id="{B96EB09E-B42D-4120-8CCC-56E524D41520}"/>
              </a:ext>
            </a:extLst>
          </p:cNvPr>
          <p:cNvSpPr txBox="1"/>
          <p:nvPr/>
        </p:nvSpPr>
        <p:spPr>
          <a:xfrm>
            <a:off x="5180555" y="1231589"/>
            <a:ext cx="286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安卓手机</a:t>
            </a:r>
            <a:endParaRPr lang="zh-CN" altLang="en-US" sz="2800" dirty="0">
              <a:solidFill>
                <a:schemeClr val="bg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212" name="图片 211" descr="C:\Users\pc\Desktop\图片\新建文件夹\10.jpg10">
            <a:extLst>
              <a:ext uri="{FF2B5EF4-FFF2-40B4-BE49-F238E27FC236}">
                <a16:creationId xmlns:a16="http://schemas.microsoft.com/office/drawing/2014/main" id="{600D0740-7A1D-42B6-81CF-972310D70BF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561508" y="2126051"/>
            <a:ext cx="1857428" cy="3302040"/>
          </a:xfrm>
          <a:prstGeom prst="rect">
            <a:avLst/>
          </a:prstGeom>
        </p:spPr>
      </p:pic>
      <p:sp>
        <p:nvSpPr>
          <p:cNvPr id="264" name="文本框 263">
            <a:extLst>
              <a:ext uri="{FF2B5EF4-FFF2-40B4-BE49-F238E27FC236}">
                <a16:creationId xmlns:a16="http://schemas.microsoft.com/office/drawing/2014/main" id="{B135745F-6938-4D71-AA6B-E001032CA710}"/>
              </a:ext>
            </a:extLst>
          </p:cNvPr>
          <p:cNvSpPr txBox="1"/>
          <p:nvPr/>
        </p:nvSpPr>
        <p:spPr>
          <a:xfrm>
            <a:off x="1210215" y="5798990"/>
            <a:ext cx="2403475" cy="645160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10,</a:t>
            </a:r>
            <a:r>
              <a:rPr lang="zh-CN" dirty="0">
                <a:solidFill>
                  <a:srgbClr val="FF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然后选择我们</a:t>
            </a:r>
            <a:r>
              <a:rPr lang="zh-CN" dirty="0">
                <a:solidFill>
                  <a:srgbClr val="0070C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的大陆简体。</a:t>
            </a:r>
          </a:p>
        </p:txBody>
      </p:sp>
      <p:sp>
        <p:nvSpPr>
          <p:cNvPr id="265" name="文本框 264">
            <a:extLst>
              <a:ext uri="{FF2B5EF4-FFF2-40B4-BE49-F238E27FC236}">
                <a16:creationId xmlns:a16="http://schemas.microsoft.com/office/drawing/2014/main" id="{C03FDD11-014E-48A4-B6CD-EF3F08AAAD8E}"/>
              </a:ext>
            </a:extLst>
          </p:cNvPr>
          <p:cNvSpPr txBox="1"/>
          <p:nvPr/>
        </p:nvSpPr>
        <p:spPr>
          <a:xfrm>
            <a:off x="4523174" y="5603060"/>
            <a:ext cx="2403475" cy="645160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11</a:t>
            </a:r>
            <a:r>
              <a:rPr lang="zh-CN" altLang="en-US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，选择开始编程进入</a:t>
            </a:r>
            <a:r>
              <a:rPr lang="zh-CN" altLang="en-US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到我们的编程页面。</a:t>
            </a:r>
          </a:p>
        </p:txBody>
      </p:sp>
      <p:pic>
        <p:nvPicPr>
          <p:cNvPr id="266" name="图片 265" descr="C:\Users\pc\Desktop\图片\新建文件夹\11.jpg11">
            <a:extLst>
              <a:ext uri="{FF2B5EF4-FFF2-40B4-BE49-F238E27FC236}">
                <a16:creationId xmlns:a16="http://schemas.microsoft.com/office/drawing/2014/main" id="{4C01CD2C-256A-4684-97BD-417AC60B5B6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653092" y="2048600"/>
            <a:ext cx="1870631" cy="3325401"/>
          </a:xfrm>
          <a:prstGeom prst="rect">
            <a:avLst/>
          </a:prstGeom>
        </p:spPr>
      </p:pic>
      <p:pic>
        <p:nvPicPr>
          <p:cNvPr id="267" name="图片 266" descr="C:\Users\pc\Desktop\图片\新建文件夹\12.jpg12">
            <a:extLst>
              <a:ext uri="{FF2B5EF4-FFF2-40B4-BE49-F238E27FC236}">
                <a16:creationId xmlns:a16="http://schemas.microsoft.com/office/drawing/2014/main" id="{69F59D53-14E1-4011-B46F-0B18C790728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984349" y="1973535"/>
            <a:ext cx="1879735" cy="3341479"/>
          </a:xfrm>
          <a:prstGeom prst="rect">
            <a:avLst/>
          </a:prstGeom>
        </p:spPr>
      </p:pic>
      <p:sp>
        <p:nvSpPr>
          <p:cNvPr id="268" name="矩形 267">
            <a:extLst>
              <a:ext uri="{FF2B5EF4-FFF2-40B4-BE49-F238E27FC236}">
                <a16:creationId xmlns:a16="http://schemas.microsoft.com/office/drawing/2014/main" id="{F89E05F0-171D-4343-BA40-AAF88B6E1B1E}"/>
              </a:ext>
            </a:extLst>
          </p:cNvPr>
          <p:cNvSpPr/>
          <p:nvPr/>
        </p:nvSpPr>
        <p:spPr>
          <a:xfrm>
            <a:off x="7865656" y="5693565"/>
            <a:ext cx="223628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12,</a:t>
            </a:r>
            <a:r>
              <a:rPr lang="zh-CN" altLang="en-US" dirty="0">
                <a:solidFill>
                  <a:srgbClr val="92D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点击下载按钮</a:t>
            </a:r>
            <a:r>
              <a:rPr lang="zh-CN" altLang="en-US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下载程序。</a:t>
            </a:r>
          </a:p>
        </p:txBody>
      </p:sp>
      <p:sp>
        <p:nvSpPr>
          <p:cNvPr id="269" name="右箭头 13">
            <a:extLst>
              <a:ext uri="{FF2B5EF4-FFF2-40B4-BE49-F238E27FC236}">
                <a16:creationId xmlns:a16="http://schemas.microsoft.com/office/drawing/2014/main" id="{CFE43259-D6F6-42FD-B166-7EB3966BADDB}"/>
              </a:ext>
            </a:extLst>
          </p:cNvPr>
          <p:cNvSpPr/>
          <p:nvPr/>
        </p:nvSpPr>
        <p:spPr>
          <a:xfrm>
            <a:off x="3786234" y="3588220"/>
            <a:ext cx="584994" cy="2870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sta" panose="02000500000000000000" charset="-122"/>
              <a:ea typeface="Calista" panose="02000500000000000000" charset="-122"/>
              <a:cs typeface="Calista" panose="02000500000000000000" charset="-122"/>
            </a:endParaRPr>
          </a:p>
        </p:txBody>
      </p:sp>
      <p:sp>
        <p:nvSpPr>
          <p:cNvPr id="270" name="右箭头 13">
            <a:extLst>
              <a:ext uri="{FF2B5EF4-FFF2-40B4-BE49-F238E27FC236}">
                <a16:creationId xmlns:a16="http://schemas.microsoft.com/office/drawing/2014/main" id="{BA893847-D35B-4493-B01C-673763279511}"/>
              </a:ext>
            </a:extLst>
          </p:cNvPr>
          <p:cNvSpPr/>
          <p:nvPr/>
        </p:nvSpPr>
        <p:spPr>
          <a:xfrm>
            <a:off x="6965193" y="3621647"/>
            <a:ext cx="584994" cy="2870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sta" panose="02000500000000000000" charset="-122"/>
              <a:ea typeface="Calista" panose="02000500000000000000" charset="-122"/>
              <a:cs typeface="Calista" panose="02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15353239"/>
      </p:ext>
    </p:extLst>
  </p:cSld>
  <p:clrMapOvr>
    <a:masterClrMapping/>
  </p:clrMapOvr>
  <p:transition spd="slow">
    <p:randomBar dir="vert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Freeform 5"/>
          <p:cNvSpPr>
            <a:spLocks/>
          </p:cNvSpPr>
          <p:nvPr/>
        </p:nvSpPr>
        <p:spPr bwMode="auto">
          <a:xfrm>
            <a:off x="7101346" y="2766792"/>
            <a:ext cx="3223945" cy="79407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0" name="Freeform 5"/>
          <p:cNvSpPr>
            <a:spLocks/>
          </p:cNvSpPr>
          <p:nvPr/>
        </p:nvSpPr>
        <p:spPr bwMode="auto">
          <a:xfrm rot="5400000">
            <a:off x="5644907" y="3888841"/>
            <a:ext cx="3223945" cy="79407"/>
          </a:xfrm>
          <a:custGeom>
            <a:avLst/>
            <a:gdLst>
              <a:gd name="T0" fmla="*/ 1 w 2288"/>
              <a:gd name="T1" fmla="*/ 2 h 38"/>
              <a:gd name="T2" fmla="*/ 2 w 2288"/>
              <a:gd name="T3" fmla="*/ 6 h 38"/>
              <a:gd name="T4" fmla="*/ 152 w 2288"/>
              <a:gd name="T5" fmla="*/ 19 h 38"/>
              <a:gd name="T6" fmla="*/ 199 w 2288"/>
              <a:gd name="T7" fmla="*/ 17 h 38"/>
              <a:gd name="T8" fmla="*/ 566 w 2288"/>
              <a:gd name="T9" fmla="*/ 25 h 38"/>
              <a:gd name="T10" fmla="*/ 710 w 2288"/>
              <a:gd name="T11" fmla="*/ 29 h 38"/>
              <a:gd name="T12" fmla="*/ 1040 w 2288"/>
              <a:gd name="T13" fmla="*/ 31 h 38"/>
              <a:gd name="T14" fmla="*/ 1426 w 2288"/>
              <a:gd name="T15" fmla="*/ 34 h 38"/>
              <a:gd name="T16" fmla="*/ 1706 w 2288"/>
              <a:gd name="T17" fmla="*/ 35 h 38"/>
              <a:gd name="T18" fmla="*/ 1898 w 2288"/>
              <a:gd name="T19" fmla="*/ 34 h 38"/>
              <a:gd name="T20" fmla="*/ 2020 w 2288"/>
              <a:gd name="T21" fmla="*/ 31 h 38"/>
              <a:gd name="T22" fmla="*/ 2182 w 2288"/>
              <a:gd name="T23" fmla="*/ 29 h 38"/>
              <a:gd name="T24" fmla="*/ 2210 w 2288"/>
              <a:gd name="T25" fmla="*/ 31 h 38"/>
              <a:gd name="T26" fmla="*/ 2286 w 2288"/>
              <a:gd name="T27" fmla="*/ 28 h 38"/>
              <a:gd name="T28" fmla="*/ 2287 w 2288"/>
              <a:gd name="T29" fmla="*/ 24 h 38"/>
              <a:gd name="T30" fmla="*/ 2283 w 2288"/>
              <a:gd name="T31" fmla="*/ 23 h 38"/>
              <a:gd name="T32" fmla="*/ 2210 w 2288"/>
              <a:gd name="T33" fmla="*/ 25 h 38"/>
              <a:gd name="T34" fmla="*/ 2183 w 2288"/>
              <a:gd name="T35" fmla="*/ 23 h 38"/>
              <a:gd name="T36" fmla="*/ 2020 w 2288"/>
              <a:gd name="T37" fmla="*/ 25 h 38"/>
              <a:gd name="T38" fmla="*/ 1898 w 2288"/>
              <a:gd name="T39" fmla="*/ 28 h 38"/>
              <a:gd name="T40" fmla="*/ 1706 w 2288"/>
              <a:gd name="T41" fmla="*/ 29 h 38"/>
              <a:gd name="T42" fmla="*/ 1426 w 2288"/>
              <a:gd name="T43" fmla="*/ 28 h 38"/>
              <a:gd name="T44" fmla="*/ 1040 w 2288"/>
              <a:gd name="T45" fmla="*/ 25 h 38"/>
              <a:gd name="T46" fmla="*/ 710 w 2288"/>
              <a:gd name="T47" fmla="*/ 23 h 38"/>
              <a:gd name="T48" fmla="*/ 567 w 2288"/>
              <a:gd name="T49" fmla="*/ 19 h 38"/>
              <a:gd name="T50" fmla="*/ 199 w 2288"/>
              <a:gd name="T51" fmla="*/ 11 h 38"/>
              <a:gd name="T52" fmla="*/ 152 w 2288"/>
              <a:gd name="T53" fmla="*/ 13 h 38"/>
              <a:gd name="T54" fmla="*/ 5 w 2288"/>
              <a:gd name="T55" fmla="*/ 1 h 38"/>
              <a:gd name="T56" fmla="*/ 1 w 2288"/>
              <a:gd name="T57" fmla="*/ 2 h 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2288" h="38">
                <a:moveTo>
                  <a:pt x="1" y="2"/>
                </a:moveTo>
                <a:cubicBezTo>
                  <a:pt x="0" y="3"/>
                  <a:pt x="1" y="5"/>
                  <a:pt x="2" y="6"/>
                </a:cubicBezTo>
                <a:cubicBezTo>
                  <a:pt x="39" y="25"/>
                  <a:pt x="99" y="22"/>
                  <a:pt x="152" y="19"/>
                </a:cubicBezTo>
                <a:cubicBezTo>
                  <a:pt x="169" y="18"/>
                  <a:pt x="185" y="17"/>
                  <a:pt x="199" y="17"/>
                </a:cubicBezTo>
                <a:cubicBezTo>
                  <a:pt x="322" y="17"/>
                  <a:pt x="446" y="21"/>
                  <a:pt x="566" y="25"/>
                </a:cubicBezTo>
                <a:cubicBezTo>
                  <a:pt x="710" y="29"/>
                  <a:pt x="710" y="29"/>
                  <a:pt x="710" y="29"/>
                </a:cubicBezTo>
                <a:cubicBezTo>
                  <a:pt x="820" y="32"/>
                  <a:pt x="932" y="31"/>
                  <a:pt x="1040" y="31"/>
                </a:cubicBezTo>
                <a:cubicBezTo>
                  <a:pt x="1167" y="30"/>
                  <a:pt x="1297" y="29"/>
                  <a:pt x="1426" y="34"/>
                </a:cubicBezTo>
                <a:cubicBezTo>
                  <a:pt x="1519" y="37"/>
                  <a:pt x="1614" y="36"/>
                  <a:pt x="1706" y="35"/>
                </a:cubicBezTo>
                <a:cubicBezTo>
                  <a:pt x="1769" y="34"/>
                  <a:pt x="1834" y="34"/>
                  <a:pt x="1898" y="34"/>
                </a:cubicBezTo>
                <a:cubicBezTo>
                  <a:pt x="1939" y="35"/>
                  <a:pt x="1980" y="33"/>
                  <a:pt x="2020" y="31"/>
                </a:cubicBezTo>
                <a:cubicBezTo>
                  <a:pt x="2073" y="28"/>
                  <a:pt x="2128" y="26"/>
                  <a:pt x="2182" y="29"/>
                </a:cubicBezTo>
                <a:cubicBezTo>
                  <a:pt x="2191" y="29"/>
                  <a:pt x="2200" y="30"/>
                  <a:pt x="2210" y="31"/>
                </a:cubicBezTo>
                <a:cubicBezTo>
                  <a:pt x="2236" y="34"/>
                  <a:pt x="2266" y="38"/>
                  <a:pt x="2286" y="28"/>
                </a:cubicBezTo>
                <a:cubicBezTo>
                  <a:pt x="2287" y="28"/>
                  <a:pt x="2288" y="26"/>
                  <a:pt x="2287" y="24"/>
                </a:cubicBezTo>
                <a:cubicBezTo>
                  <a:pt x="2286" y="23"/>
                  <a:pt x="2285" y="22"/>
                  <a:pt x="2283" y="23"/>
                </a:cubicBezTo>
                <a:cubicBezTo>
                  <a:pt x="2265" y="32"/>
                  <a:pt x="2236" y="28"/>
                  <a:pt x="2210" y="25"/>
                </a:cubicBezTo>
                <a:cubicBezTo>
                  <a:pt x="2200" y="24"/>
                  <a:pt x="2191" y="23"/>
                  <a:pt x="2183" y="23"/>
                </a:cubicBezTo>
                <a:cubicBezTo>
                  <a:pt x="2128" y="20"/>
                  <a:pt x="2073" y="22"/>
                  <a:pt x="2020" y="25"/>
                </a:cubicBezTo>
                <a:cubicBezTo>
                  <a:pt x="1980" y="27"/>
                  <a:pt x="1938" y="29"/>
                  <a:pt x="1898" y="28"/>
                </a:cubicBezTo>
                <a:cubicBezTo>
                  <a:pt x="1834" y="28"/>
                  <a:pt x="1769" y="28"/>
                  <a:pt x="1706" y="29"/>
                </a:cubicBezTo>
                <a:cubicBezTo>
                  <a:pt x="1614" y="30"/>
                  <a:pt x="1519" y="32"/>
                  <a:pt x="1426" y="28"/>
                </a:cubicBezTo>
                <a:cubicBezTo>
                  <a:pt x="1297" y="23"/>
                  <a:pt x="1167" y="24"/>
                  <a:pt x="1040" y="25"/>
                </a:cubicBezTo>
                <a:cubicBezTo>
                  <a:pt x="932" y="25"/>
                  <a:pt x="820" y="26"/>
                  <a:pt x="710" y="23"/>
                </a:cubicBezTo>
                <a:cubicBezTo>
                  <a:pt x="567" y="19"/>
                  <a:pt x="567" y="19"/>
                  <a:pt x="567" y="19"/>
                </a:cubicBezTo>
                <a:cubicBezTo>
                  <a:pt x="446" y="15"/>
                  <a:pt x="322" y="11"/>
                  <a:pt x="199" y="11"/>
                </a:cubicBezTo>
                <a:cubicBezTo>
                  <a:pt x="185" y="11"/>
                  <a:pt x="169" y="12"/>
                  <a:pt x="152" y="13"/>
                </a:cubicBezTo>
                <a:cubicBezTo>
                  <a:pt x="100" y="16"/>
                  <a:pt x="40" y="19"/>
                  <a:pt x="5" y="1"/>
                </a:cubicBezTo>
                <a:cubicBezTo>
                  <a:pt x="4" y="0"/>
                  <a:pt x="2" y="0"/>
                  <a:pt x="1" y="2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44" name="组合 43"/>
          <p:cNvGrpSpPr/>
          <p:nvPr/>
        </p:nvGrpSpPr>
        <p:grpSpPr>
          <a:xfrm>
            <a:off x="3790496" y="841828"/>
            <a:ext cx="4540704" cy="1074057"/>
            <a:chOff x="3659868" y="841828"/>
            <a:chExt cx="4540704" cy="1074057"/>
          </a:xfrm>
        </p:grpSpPr>
        <p:sp>
          <p:nvSpPr>
            <p:cNvPr id="45" name="任意多边形 44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48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126" name="图片 125" descr="C:\Users\pc\Desktop\图片\新建文件夹\13.jpg13">
            <a:extLst>
              <a:ext uri="{FF2B5EF4-FFF2-40B4-BE49-F238E27FC236}">
                <a16:creationId xmlns:a16="http://schemas.microsoft.com/office/drawing/2014/main" id="{8EE12D04-C4AD-4174-B03C-A999E3CE6C8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28640" y="2078324"/>
            <a:ext cx="2072503" cy="3684267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BE292DF-E4A7-4F52-A763-1A97B10AB9EE}"/>
              </a:ext>
            </a:extLst>
          </p:cNvPr>
          <p:cNvSpPr/>
          <p:nvPr/>
        </p:nvSpPr>
        <p:spPr>
          <a:xfrm>
            <a:off x="1451905" y="6016172"/>
            <a:ext cx="23385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C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13,</a:t>
            </a:r>
            <a:r>
              <a:rPr lang="zh-CN" altLang="en-US" dirty="0">
                <a:solidFill>
                  <a:srgbClr val="FFC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点击</a:t>
            </a:r>
            <a:r>
              <a:rPr lang="en-US" altLang="zh-CN" dirty="0">
                <a:solidFill>
                  <a:srgbClr val="FFC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flash</a:t>
            </a:r>
            <a:r>
              <a:rPr lang="zh-CN" altLang="en-US" dirty="0">
                <a:solidFill>
                  <a:srgbClr val="FFC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上传程</a:t>
            </a:r>
            <a:r>
              <a:rPr lang="zh-CN" altLang="en-US" dirty="0">
                <a:solidFill>
                  <a:srgbClr val="0070C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序到</a:t>
            </a:r>
            <a:r>
              <a:rPr lang="en-US" altLang="zh-CN" dirty="0">
                <a:solidFill>
                  <a:srgbClr val="0070C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microbit</a:t>
            </a:r>
          </a:p>
        </p:txBody>
      </p:sp>
      <p:pic>
        <p:nvPicPr>
          <p:cNvPr id="127" name="图片 126" descr="C:\Users\pc\Desktop\图片\新建文件夹\14.jpg14">
            <a:extLst>
              <a:ext uri="{FF2B5EF4-FFF2-40B4-BE49-F238E27FC236}">
                <a16:creationId xmlns:a16="http://schemas.microsoft.com/office/drawing/2014/main" id="{41B59BCC-24ED-45B8-9BC6-2CF4FE99C23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4797820" y="2053785"/>
            <a:ext cx="2059681" cy="3661473"/>
          </a:xfrm>
          <a:prstGeom prst="rect">
            <a:avLst/>
          </a:prstGeom>
        </p:spPr>
      </p:pic>
      <p:sp>
        <p:nvSpPr>
          <p:cNvPr id="128" name="文本框 127">
            <a:extLst>
              <a:ext uri="{FF2B5EF4-FFF2-40B4-BE49-F238E27FC236}">
                <a16:creationId xmlns:a16="http://schemas.microsoft.com/office/drawing/2014/main" id="{401D9AAB-7DF5-4A5E-94E1-4CBDAF7B7782}"/>
              </a:ext>
            </a:extLst>
          </p:cNvPr>
          <p:cNvSpPr txBox="1"/>
          <p:nvPr/>
        </p:nvSpPr>
        <p:spPr>
          <a:xfrm>
            <a:off x="5180555" y="1231589"/>
            <a:ext cx="286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安卓手机</a:t>
            </a:r>
            <a:endParaRPr lang="zh-CN" altLang="en-US" sz="2800" dirty="0">
              <a:solidFill>
                <a:schemeClr val="bg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024290A-97A4-4157-B27D-1994CD88DDE7}"/>
              </a:ext>
            </a:extLst>
          </p:cNvPr>
          <p:cNvSpPr/>
          <p:nvPr/>
        </p:nvSpPr>
        <p:spPr>
          <a:xfrm>
            <a:off x="4864974" y="5970005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14</a:t>
            </a:r>
            <a:r>
              <a:rPr lang="zh-CN" altLang="en-US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，</a:t>
            </a:r>
            <a:r>
              <a:rPr lang="zh-CN" altLang="zh-CN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选择</a:t>
            </a:r>
            <a:r>
              <a:rPr lang="en-US" altLang="zh-CN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ok</a:t>
            </a:r>
          </a:p>
        </p:txBody>
      </p:sp>
      <p:pic>
        <p:nvPicPr>
          <p:cNvPr id="129" name="图片 128" descr="C:\Users\pc\Desktop\图片\新建文件夹\16.jpg16">
            <a:extLst>
              <a:ext uri="{FF2B5EF4-FFF2-40B4-BE49-F238E27FC236}">
                <a16:creationId xmlns:a16="http://schemas.microsoft.com/office/drawing/2014/main" id="{382592C7-A135-4DCA-9639-C8E7F0314817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7778464" y="2159612"/>
            <a:ext cx="1950297" cy="346679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8CE62FBF-35EB-4F62-829B-8843D4A321DA}"/>
              </a:ext>
            </a:extLst>
          </p:cNvPr>
          <p:cNvSpPr/>
          <p:nvPr/>
        </p:nvSpPr>
        <p:spPr>
          <a:xfrm>
            <a:off x="7632694" y="5771926"/>
            <a:ext cx="290178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15,</a:t>
            </a:r>
            <a:r>
              <a:rPr lang="zh-CN" altLang="en-US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程序传输完成了，就可</a:t>
            </a:r>
            <a:r>
              <a:rPr lang="zh-CN" altLang="en-US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以看的到</a:t>
            </a:r>
            <a:r>
              <a:rPr lang="en-US" altLang="zh-CN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microbit</a:t>
            </a:r>
            <a:r>
              <a:rPr lang="zh-CN" altLang="en-US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上显示的</a:t>
            </a:r>
            <a:r>
              <a:rPr lang="zh-CN" altLang="en-US" dirty="0">
                <a:solidFill>
                  <a:srgbClr val="FF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心型图案了</a:t>
            </a:r>
          </a:p>
        </p:txBody>
      </p:sp>
    </p:spTree>
    <p:extLst>
      <p:ext uri="{BB962C8B-B14F-4D97-AF65-F5344CB8AC3E}">
        <p14:creationId xmlns:p14="http://schemas.microsoft.com/office/powerpoint/2010/main" val="3019105189"/>
      </p:ext>
    </p:extLst>
  </p:cSld>
  <p:clrMapOvr>
    <a:masterClrMapping/>
  </p:clrMapOvr>
  <p:transition spd="slow">
    <p:randomBar dir="vert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762307" y="2510972"/>
            <a:ext cx="4540704" cy="1074057"/>
            <a:chOff x="3659868" y="841828"/>
            <a:chExt cx="4540704" cy="1074057"/>
          </a:xfrm>
        </p:grpSpPr>
        <p:sp>
          <p:nvSpPr>
            <p:cNvPr id="11" name="任意多边形 10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14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5025523" y="1179030"/>
              <a:ext cx="15626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dirty="0"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谢谢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309413" y="1145811"/>
            <a:ext cx="1299228" cy="1490083"/>
            <a:chOff x="4427538" y="954088"/>
            <a:chExt cx="3333750" cy="3729038"/>
          </a:xfrm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5026026" y="1547813"/>
              <a:ext cx="2144713" cy="2363788"/>
            </a:xfrm>
            <a:custGeom>
              <a:avLst/>
              <a:gdLst>
                <a:gd name="T0" fmla="*/ 518 w 570"/>
                <a:gd name="T1" fmla="*/ 231 h 629"/>
                <a:gd name="T2" fmla="*/ 454 w 570"/>
                <a:gd name="T3" fmla="*/ 271 h 629"/>
                <a:gd name="T4" fmla="*/ 496 w 570"/>
                <a:gd name="T5" fmla="*/ 135 h 629"/>
                <a:gd name="T6" fmla="*/ 393 w 570"/>
                <a:gd name="T7" fmla="*/ 205 h 629"/>
                <a:gd name="T8" fmla="*/ 326 w 570"/>
                <a:gd name="T9" fmla="*/ 264 h 629"/>
                <a:gd name="T10" fmla="*/ 474 w 570"/>
                <a:gd name="T11" fmla="*/ 89 h 629"/>
                <a:gd name="T12" fmla="*/ 385 w 570"/>
                <a:gd name="T13" fmla="*/ 100 h 629"/>
                <a:gd name="T14" fmla="*/ 322 w 570"/>
                <a:gd name="T15" fmla="*/ 156 h 629"/>
                <a:gd name="T16" fmla="*/ 401 w 570"/>
                <a:gd name="T17" fmla="*/ 66 h 629"/>
                <a:gd name="T18" fmla="*/ 279 w 570"/>
                <a:gd name="T19" fmla="*/ 80 h 629"/>
                <a:gd name="T20" fmla="*/ 223 w 570"/>
                <a:gd name="T21" fmla="*/ 103 h 629"/>
                <a:gd name="T22" fmla="*/ 280 w 570"/>
                <a:gd name="T23" fmla="*/ 61 h 629"/>
                <a:gd name="T24" fmla="*/ 212 w 570"/>
                <a:gd name="T25" fmla="*/ 33 h 629"/>
                <a:gd name="T26" fmla="*/ 78 w 570"/>
                <a:gd name="T27" fmla="*/ 109 h 629"/>
                <a:gd name="T28" fmla="*/ 29 w 570"/>
                <a:gd name="T29" fmla="*/ 198 h 629"/>
                <a:gd name="T30" fmla="*/ 35 w 570"/>
                <a:gd name="T31" fmla="*/ 232 h 629"/>
                <a:gd name="T32" fmla="*/ 42 w 570"/>
                <a:gd name="T33" fmla="*/ 311 h 629"/>
                <a:gd name="T34" fmla="*/ 20 w 570"/>
                <a:gd name="T35" fmla="*/ 366 h 629"/>
                <a:gd name="T36" fmla="*/ 73 w 570"/>
                <a:gd name="T37" fmla="*/ 388 h 629"/>
                <a:gd name="T38" fmla="*/ 178 w 570"/>
                <a:gd name="T39" fmla="*/ 311 h 629"/>
                <a:gd name="T40" fmla="*/ 102 w 570"/>
                <a:gd name="T41" fmla="*/ 390 h 629"/>
                <a:gd name="T42" fmla="*/ 92 w 570"/>
                <a:gd name="T43" fmla="*/ 469 h 629"/>
                <a:gd name="T44" fmla="*/ 196 w 570"/>
                <a:gd name="T45" fmla="*/ 407 h 629"/>
                <a:gd name="T46" fmla="*/ 265 w 570"/>
                <a:gd name="T47" fmla="*/ 373 h 629"/>
                <a:gd name="T48" fmla="*/ 196 w 570"/>
                <a:gd name="T49" fmla="*/ 450 h 629"/>
                <a:gd name="T50" fmla="*/ 179 w 570"/>
                <a:gd name="T51" fmla="*/ 542 h 629"/>
                <a:gd name="T52" fmla="*/ 261 w 570"/>
                <a:gd name="T53" fmla="*/ 489 h 629"/>
                <a:gd name="T54" fmla="*/ 270 w 570"/>
                <a:gd name="T55" fmla="*/ 506 h 629"/>
                <a:gd name="T56" fmla="*/ 208 w 570"/>
                <a:gd name="T57" fmla="*/ 588 h 629"/>
                <a:gd name="T58" fmla="*/ 303 w 570"/>
                <a:gd name="T59" fmla="*/ 597 h 629"/>
                <a:gd name="T60" fmla="*/ 332 w 570"/>
                <a:gd name="T61" fmla="*/ 603 h 629"/>
                <a:gd name="T62" fmla="*/ 406 w 570"/>
                <a:gd name="T63" fmla="*/ 554 h 629"/>
                <a:gd name="T64" fmla="*/ 430 w 570"/>
                <a:gd name="T65" fmla="*/ 535 h 629"/>
                <a:gd name="T66" fmla="*/ 504 w 570"/>
                <a:gd name="T67" fmla="*/ 444 h 629"/>
                <a:gd name="T68" fmla="*/ 549 w 570"/>
                <a:gd name="T69" fmla="*/ 342 h 629"/>
                <a:gd name="T70" fmla="*/ 563 w 570"/>
                <a:gd name="T71" fmla="*/ 266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629">
                  <a:moveTo>
                    <a:pt x="558" y="231"/>
                  </a:moveTo>
                  <a:cubicBezTo>
                    <a:pt x="547" y="219"/>
                    <a:pt x="530" y="221"/>
                    <a:pt x="518" y="231"/>
                  </a:cubicBezTo>
                  <a:cubicBezTo>
                    <a:pt x="477" y="265"/>
                    <a:pt x="437" y="300"/>
                    <a:pt x="395" y="332"/>
                  </a:cubicBezTo>
                  <a:cubicBezTo>
                    <a:pt x="415" y="313"/>
                    <a:pt x="434" y="292"/>
                    <a:pt x="454" y="271"/>
                  </a:cubicBezTo>
                  <a:cubicBezTo>
                    <a:pt x="482" y="243"/>
                    <a:pt x="510" y="213"/>
                    <a:pt x="528" y="177"/>
                  </a:cubicBezTo>
                  <a:cubicBezTo>
                    <a:pt x="539" y="156"/>
                    <a:pt x="521" y="127"/>
                    <a:pt x="496" y="135"/>
                  </a:cubicBezTo>
                  <a:cubicBezTo>
                    <a:pt x="475" y="142"/>
                    <a:pt x="458" y="154"/>
                    <a:pt x="441" y="168"/>
                  </a:cubicBezTo>
                  <a:cubicBezTo>
                    <a:pt x="425" y="180"/>
                    <a:pt x="408" y="191"/>
                    <a:pt x="393" y="205"/>
                  </a:cubicBezTo>
                  <a:cubicBezTo>
                    <a:pt x="377" y="218"/>
                    <a:pt x="364" y="234"/>
                    <a:pt x="349" y="247"/>
                  </a:cubicBezTo>
                  <a:cubicBezTo>
                    <a:pt x="342" y="253"/>
                    <a:pt x="334" y="259"/>
                    <a:pt x="326" y="264"/>
                  </a:cubicBezTo>
                  <a:cubicBezTo>
                    <a:pt x="353" y="239"/>
                    <a:pt x="378" y="210"/>
                    <a:pt x="407" y="186"/>
                  </a:cubicBezTo>
                  <a:cubicBezTo>
                    <a:pt x="437" y="160"/>
                    <a:pt x="471" y="131"/>
                    <a:pt x="474" y="89"/>
                  </a:cubicBezTo>
                  <a:cubicBezTo>
                    <a:pt x="475" y="66"/>
                    <a:pt x="448" y="54"/>
                    <a:pt x="430" y="64"/>
                  </a:cubicBezTo>
                  <a:cubicBezTo>
                    <a:pt x="413" y="73"/>
                    <a:pt x="399" y="87"/>
                    <a:pt x="385" y="100"/>
                  </a:cubicBezTo>
                  <a:cubicBezTo>
                    <a:pt x="369" y="115"/>
                    <a:pt x="353" y="130"/>
                    <a:pt x="336" y="144"/>
                  </a:cubicBezTo>
                  <a:cubicBezTo>
                    <a:pt x="331" y="148"/>
                    <a:pt x="326" y="152"/>
                    <a:pt x="322" y="156"/>
                  </a:cubicBezTo>
                  <a:cubicBezTo>
                    <a:pt x="323" y="155"/>
                    <a:pt x="323" y="154"/>
                    <a:pt x="324" y="153"/>
                  </a:cubicBezTo>
                  <a:cubicBezTo>
                    <a:pt x="351" y="125"/>
                    <a:pt x="374" y="93"/>
                    <a:pt x="401" y="66"/>
                  </a:cubicBezTo>
                  <a:cubicBezTo>
                    <a:pt x="423" y="43"/>
                    <a:pt x="393" y="1"/>
                    <a:pt x="366" y="21"/>
                  </a:cubicBezTo>
                  <a:cubicBezTo>
                    <a:pt x="337" y="41"/>
                    <a:pt x="309" y="62"/>
                    <a:pt x="279" y="80"/>
                  </a:cubicBezTo>
                  <a:cubicBezTo>
                    <a:pt x="256" y="95"/>
                    <a:pt x="232" y="107"/>
                    <a:pt x="208" y="119"/>
                  </a:cubicBezTo>
                  <a:cubicBezTo>
                    <a:pt x="213" y="113"/>
                    <a:pt x="218" y="108"/>
                    <a:pt x="223" y="103"/>
                  </a:cubicBezTo>
                  <a:cubicBezTo>
                    <a:pt x="229" y="96"/>
                    <a:pt x="236" y="88"/>
                    <a:pt x="244" y="81"/>
                  </a:cubicBezTo>
                  <a:cubicBezTo>
                    <a:pt x="256" y="75"/>
                    <a:pt x="268" y="69"/>
                    <a:pt x="280" y="61"/>
                  </a:cubicBezTo>
                  <a:cubicBezTo>
                    <a:pt x="306" y="42"/>
                    <a:pt x="291" y="0"/>
                    <a:pt x="257" y="8"/>
                  </a:cubicBezTo>
                  <a:cubicBezTo>
                    <a:pt x="240" y="12"/>
                    <a:pt x="225" y="22"/>
                    <a:pt x="212" y="33"/>
                  </a:cubicBezTo>
                  <a:cubicBezTo>
                    <a:pt x="187" y="45"/>
                    <a:pt x="161" y="54"/>
                    <a:pt x="138" y="68"/>
                  </a:cubicBezTo>
                  <a:cubicBezTo>
                    <a:pt x="116" y="79"/>
                    <a:pt x="97" y="94"/>
                    <a:pt x="78" y="109"/>
                  </a:cubicBezTo>
                  <a:cubicBezTo>
                    <a:pt x="59" y="123"/>
                    <a:pt x="47" y="142"/>
                    <a:pt x="29" y="157"/>
                  </a:cubicBezTo>
                  <a:cubicBezTo>
                    <a:pt x="17" y="167"/>
                    <a:pt x="19" y="187"/>
                    <a:pt x="29" y="198"/>
                  </a:cubicBezTo>
                  <a:cubicBezTo>
                    <a:pt x="36" y="205"/>
                    <a:pt x="45" y="207"/>
                    <a:pt x="54" y="205"/>
                  </a:cubicBezTo>
                  <a:cubicBezTo>
                    <a:pt x="48" y="215"/>
                    <a:pt x="42" y="224"/>
                    <a:pt x="35" y="232"/>
                  </a:cubicBezTo>
                  <a:cubicBezTo>
                    <a:pt x="23" y="245"/>
                    <a:pt x="11" y="258"/>
                    <a:pt x="7" y="275"/>
                  </a:cubicBezTo>
                  <a:cubicBezTo>
                    <a:pt x="0" y="298"/>
                    <a:pt x="21" y="314"/>
                    <a:pt x="42" y="311"/>
                  </a:cubicBezTo>
                  <a:cubicBezTo>
                    <a:pt x="46" y="310"/>
                    <a:pt x="49" y="309"/>
                    <a:pt x="52" y="308"/>
                  </a:cubicBezTo>
                  <a:cubicBezTo>
                    <a:pt x="39" y="326"/>
                    <a:pt x="28" y="345"/>
                    <a:pt x="20" y="366"/>
                  </a:cubicBezTo>
                  <a:cubicBezTo>
                    <a:pt x="15" y="378"/>
                    <a:pt x="23" y="392"/>
                    <a:pt x="33" y="398"/>
                  </a:cubicBezTo>
                  <a:cubicBezTo>
                    <a:pt x="47" y="407"/>
                    <a:pt x="64" y="401"/>
                    <a:pt x="73" y="388"/>
                  </a:cubicBezTo>
                  <a:cubicBezTo>
                    <a:pt x="93" y="358"/>
                    <a:pt x="122" y="337"/>
                    <a:pt x="155" y="321"/>
                  </a:cubicBezTo>
                  <a:cubicBezTo>
                    <a:pt x="162" y="317"/>
                    <a:pt x="170" y="314"/>
                    <a:pt x="178" y="311"/>
                  </a:cubicBezTo>
                  <a:cubicBezTo>
                    <a:pt x="167" y="323"/>
                    <a:pt x="157" y="337"/>
                    <a:pt x="146" y="349"/>
                  </a:cubicBezTo>
                  <a:cubicBezTo>
                    <a:pt x="134" y="364"/>
                    <a:pt x="118" y="379"/>
                    <a:pt x="102" y="390"/>
                  </a:cubicBezTo>
                  <a:cubicBezTo>
                    <a:pt x="87" y="400"/>
                    <a:pt x="68" y="410"/>
                    <a:pt x="59" y="427"/>
                  </a:cubicBezTo>
                  <a:cubicBezTo>
                    <a:pt x="48" y="450"/>
                    <a:pt x="67" y="476"/>
                    <a:pt x="92" y="469"/>
                  </a:cubicBezTo>
                  <a:cubicBezTo>
                    <a:pt x="112" y="465"/>
                    <a:pt x="127" y="451"/>
                    <a:pt x="142" y="438"/>
                  </a:cubicBezTo>
                  <a:cubicBezTo>
                    <a:pt x="158" y="426"/>
                    <a:pt x="178" y="417"/>
                    <a:pt x="196" y="407"/>
                  </a:cubicBezTo>
                  <a:cubicBezTo>
                    <a:pt x="216" y="397"/>
                    <a:pt x="237" y="388"/>
                    <a:pt x="258" y="377"/>
                  </a:cubicBezTo>
                  <a:cubicBezTo>
                    <a:pt x="260" y="376"/>
                    <a:pt x="263" y="375"/>
                    <a:pt x="265" y="373"/>
                  </a:cubicBezTo>
                  <a:cubicBezTo>
                    <a:pt x="255" y="384"/>
                    <a:pt x="245" y="394"/>
                    <a:pt x="236" y="405"/>
                  </a:cubicBezTo>
                  <a:cubicBezTo>
                    <a:pt x="223" y="421"/>
                    <a:pt x="210" y="436"/>
                    <a:pt x="196" y="450"/>
                  </a:cubicBezTo>
                  <a:cubicBezTo>
                    <a:pt x="180" y="465"/>
                    <a:pt x="164" y="477"/>
                    <a:pt x="150" y="493"/>
                  </a:cubicBezTo>
                  <a:cubicBezTo>
                    <a:pt x="131" y="516"/>
                    <a:pt x="150" y="546"/>
                    <a:pt x="179" y="542"/>
                  </a:cubicBezTo>
                  <a:cubicBezTo>
                    <a:pt x="193" y="539"/>
                    <a:pt x="204" y="525"/>
                    <a:pt x="211" y="519"/>
                  </a:cubicBezTo>
                  <a:cubicBezTo>
                    <a:pt x="227" y="508"/>
                    <a:pt x="244" y="498"/>
                    <a:pt x="261" y="489"/>
                  </a:cubicBezTo>
                  <a:cubicBezTo>
                    <a:pt x="279" y="479"/>
                    <a:pt x="298" y="468"/>
                    <a:pt x="316" y="457"/>
                  </a:cubicBezTo>
                  <a:cubicBezTo>
                    <a:pt x="300" y="473"/>
                    <a:pt x="286" y="490"/>
                    <a:pt x="270" y="506"/>
                  </a:cubicBezTo>
                  <a:cubicBezTo>
                    <a:pt x="258" y="517"/>
                    <a:pt x="247" y="531"/>
                    <a:pt x="236" y="543"/>
                  </a:cubicBezTo>
                  <a:cubicBezTo>
                    <a:pt x="225" y="557"/>
                    <a:pt x="214" y="571"/>
                    <a:pt x="208" y="588"/>
                  </a:cubicBezTo>
                  <a:cubicBezTo>
                    <a:pt x="204" y="602"/>
                    <a:pt x="214" y="620"/>
                    <a:pt x="229" y="623"/>
                  </a:cubicBezTo>
                  <a:cubicBezTo>
                    <a:pt x="256" y="629"/>
                    <a:pt x="281" y="611"/>
                    <a:pt x="303" y="597"/>
                  </a:cubicBezTo>
                  <a:cubicBezTo>
                    <a:pt x="310" y="592"/>
                    <a:pt x="317" y="588"/>
                    <a:pt x="324" y="583"/>
                  </a:cubicBezTo>
                  <a:cubicBezTo>
                    <a:pt x="324" y="590"/>
                    <a:pt x="326" y="597"/>
                    <a:pt x="332" y="603"/>
                  </a:cubicBezTo>
                  <a:cubicBezTo>
                    <a:pt x="343" y="614"/>
                    <a:pt x="363" y="615"/>
                    <a:pt x="373" y="603"/>
                  </a:cubicBezTo>
                  <a:cubicBezTo>
                    <a:pt x="386" y="588"/>
                    <a:pt x="401" y="574"/>
                    <a:pt x="406" y="554"/>
                  </a:cubicBezTo>
                  <a:cubicBezTo>
                    <a:pt x="407" y="550"/>
                    <a:pt x="407" y="547"/>
                    <a:pt x="407" y="543"/>
                  </a:cubicBezTo>
                  <a:cubicBezTo>
                    <a:pt x="415" y="544"/>
                    <a:pt x="423" y="541"/>
                    <a:pt x="430" y="535"/>
                  </a:cubicBezTo>
                  <a:cubicBezTo>
                    <a:pt x="444" y="523"/>
                    <a:pt x="457" y="511"/>
                    <a:pt x="469" y="497"/>
                  </a:cubicBezTo>
                  <a:cubicBezTo>
                    <a:pt x="483" y="481"/>
                    <a:pt x="494" y="462"/>
                    <a:pt x="504" y="444"/>
                  </a:cubicBezTo>
                  <a:cubicBezTo>
                    <a:pt x="514" y="427"/>
                    <a:pt x="523" y="413"/>
                    <a:pt x="536" y="400"/>
                  </a:cubicBezTo>
                  <a:cubicBezTo>
                    <a:pt x="553" y="383"/>
                    <a:pt x="558" y="364"/>
                    <a:pt x="549" y="342"/>
                  </a:cubicBezTo>
                  <a:cubicBezTo>
                    <a:pt x="544" y="332"/>
                    <a:pt x="527" y="325"/>
                    <a:pt x="516" y="329"/>
                  </a:cubicBezTo>
                  <a:cubicBezTo>
                    <a:pt x="533" y="309"/>
                    <a:pt x="549" y="288"/>
                    <a:pt x="563" y="266"/>
                  </a:cubicBezTo>
                  <a:cubicBezTo>
                    <a:pt x="570" y="255"/>
                    <a:pt x="567" y="240"/>
                    <a:pt x="558" y="23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"/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"/>
            <p:cNvSpPr>
              <a:spLocks/>
            </p:cNvSpPr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8"/>
            <p:cNvSpPr>
              <a:spLocks/>
            </p:cNvSpPr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2"/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3"/>
            <p:cNvSpPr>
              <a:spLocks/>
            </p:cNvSpPr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4"/>
            <p:cNvSpPr>
              <a:spLocks/>
            </p:cNvSpPr>
            <p:nvPr/>
          </p:nvSpPr>
          <p:spPr bwMode="auto">
            <a:xfrm>
              <a:off x="5619751" y="3903663"/>
              <a:ext cx="971550" cy="142875"/>
            </a:xfrm>
            <a:custGeom>
              <a:avLst/>
              <a:gdLst>
                <a:gd name="T0" fmla="*/ 243 w 258"/>
                <a:gd name="T1" fmla="*/ 1 h 38"/>
                <a:gd name="T2" fmla="*/ 129 w 258"/>
                <a:gd name="T3" fmla="*/ 1 h 38"/>
                <a:gd name="T4" fmla="*/ 15 w 258"/>
                <a:gd name="T5" fmla="*/ 9 h 38"/>
                <a:gd name="T6" fmla="*/ 15 w 258"/>
                <a:gd name="T7" fmla="*/ 32 h 38"/>
                <a:gd name="T8" fmla="*/ 93 w 258"/>
                <a:gd name="T9" fmla="*/ 26 h 38"/>
                <a:gd name="T10" fmla="*/ 107 w 258"/>
                <a:gd name="T11" fmla="*/ 35 h 38"/>
                <a:gd name="T12" fmla="*/ 169 w 258"/>
                <a:gd name="T13" fmla="*/ 32 h 38"/>
                <a:gd name="T14" fmla="*/ 204 w 258"/>
                <a:gd name="T15" fmla="*/ 32 h 38"/>
                <a:gd name="T16" fmla="*/ 243 w 258"/>
                <a:gd name="T17" fmla="*/ 24 h 38"/>
                <a:gd name="T18" fmla="*/ 243 w 258"/>
                <a:gd name="T1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38">
                  <a:moveTo>
                    <a:pt x="243" y="1"/>
                  </a:moveTo>
                  <a:cubicBezTo>
                    <a:pt x="205" y="1"/>
                    <a:pt x="167" y="0"/>
                    <a:pt x="129" y="1"/>
                  </a:cubicBezTo>
                  <a:cubicBezTo>
                    <a:pt x="90" y="2"/>
                    <a:pt x="53" y="6"/>
                    <a:pt x="15" y="9"/>
                  </a:cubicBezTo>
                  <a:cubicBezTo>
                    <a:pt x="0" y="10"/>
                    <a:pt x="0" y="34"/>
                    <a:pt x="15" y="32"/>
                  </a:cubicBezTo>
                  <a:cubicBezTo>
                    <a:pt x="41" y="30"/>
                    <a:pt x="67" y="28"/>
                    <a:pt x="93" y="26"/>
                  </a:cubicBezTo>
                  <a:cubicBezTo>
                    <a:pt x="94" y="32"/>
                    <a:pt x="99" y="38"/>
                    <a:pt x="107" y="35"/>
                  </a:cubicBezTo>
                  <a:cubicBezTo>
                    <a:pt x="126" y="27"/>
                    <a:pt x="149" y="32"/>
                    <a:pt x="169" y="32"/>
                  </a:cubicBezTo>
                  <a:cubicBezTo>
                    <a:pt x="181" y="32"/>
                    <a:pt x="192" y="33"/>
                    <a:pt x="204" y="32"/>
                  </a:cubicBezTo>
                  <a:cubicBezTo>
                    <a:pt x="217" y="30"/>
                    <a:pt x="230" y="25"/>
                    <a:pt x="243" y="24"/>
                  </a:cubicBezTo>
                  <a:cubicBezTo>
                    <a:pt x="258" y="22"/>
                    <a:pt x="258" y="1"/>
                    <a:pt x="243" y="1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auto">
            <a:xfrm>
              <a:off x="5605463" y="4081463"/>
              <a:ext cx="974725" cy="153988"/>
            </a:xfrm>
            <a:custGeom>
              <a:avLst/>
              <a:gdLst>
                <a:gd name="T0" fmla="*/ 248 w 259"/>
                <a:gd name="T1" fmla="*/ 5 h 41"/>
                <a:gd name="T2" fmla="*/ 186 w 259"/>
                <a:gd name="T3" fmla="*/ 2 h 41"/>
                <a:gd name="T4" fmla="*/ 117 w 259"/>
                <a:gd name="T5" fmla="*/ 3 h 41"/>
                <a:gd name="T6" fmla="*/ 60 w 259"/>
                <a:gd name="T7" fmla="*/ 1 h 41"/>
                <a:gd name="T8" fmla="*/ 12 w 259"/>
                <a:gd name="T9" fmla="*/ 11 h 41"/>
                <a:gd name="T10" fmla="*/ 24 w 259"/>
                <a:gd name="T11" fmla="*/ 31 h 41"/>
                <a:gd name="T12" fmla="*/ 64 w 259"/>
                <a:gd name="T13" fmla="*/ 25 h 41"/>
                <a:gd name="T14" fmla="*/ 100 w 259"/>
                <a:gd name="T15" fmla="*/ 26 h 41"/>
                <a:gd name="T16" fmla="*/ 110 w 259"/>
                <a:gd name="T17" fmla="*/ 40 h 41"/>
                <a:gd name="T18" fmla="*/ 191 w 259"/>
                <a:gd name="T19" fmla="*/ 40 h 41"/>
                <a:gd name="T20" fmla="*/ 250 w 259"/>
                <a:gd name="T21" fmla="*/ 26 h 41"/>
                <a:gd name="T22" fmla="*/ 248 w 259"/>
                <a:gd name="T2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41">
                  <a:moveTo>
                    <a:pt x="248" y="5"/>
                  </a:moveTo>
                  <a:cubicBezTo>
                    <a:pt x="227" y="1"/>
                    <a:pt x="206" y="2"/>
                    <a:pt x="186" y="2"/>
                  </a:cubicBezTo>
                  <a:cubicBezTo>
                    <a:pt x="163" y="3"/>
                    <a:pt x="140" y="3"/>
                    <a:pt x="117" y="3"/>
                  </a:cubicBezTo>
                  <a:cubicBezTo>
                    <a:pt x="98" y="3"/>
                    <a:pt x="79" y="2"/>
                    <a:pt x="60" y="1"/>
                  </a:cubicBezTo>
                  <a:cubicBezTo>
                    <a:pt x="44" y="0"/>
                    <a:pt x="26" y="1"/>
                    <a:pt x="12" y="11"/>
                  </a:cubicBezTo>
                  <a:cubicBezTo>
                    <a:pt x="0" y="19"/>
                    <a:pt x="12" y="39"/>
                    <a:pt x="24" y="31"/>
                  </a:cubicBezTo>
                  <a:cubicBezTo>
                    <a:pt x="35" y="22"/>
                    <a:pt x="50" y="24"/>
                    <a:pt x="64" y="25"/>
                  </a:cubicBezTo>
                  <a:cubicBezTo>
                    <a:pt x="76" y="25"/>
                    <a:pt x="88" y="26"/>
                    <a:pt x="100" y="26"/>
                  </a:cubicBezTo>
                  <a:cubicBezTo>
                    <a:pt x="98" y="32"/>
                    <a:pt x="102" y="40"/>
                    <a:pt x="110" y="40"/>
                  </a:cubicBezTo>
                  <a:cubicBezTo>
                    <a:pt x="137" y="40"/>
                    <a:pt x="164" y="41"/>
                    <a:pt x="191" y="40"/>
                  </a:cubicBezTo>
                  <a:cubicBezTo>
                    <a:pt x="210" y="40"/>
                    <a:pt x="235" y="38"/>
                    <a:pt x="250" y="26"/>
                  </a:cubicBezTo>
                  <a:cubicBezTo>
                    <a:pt x="257" y="21"/>
                    <a:pt x="259" y="7"/>
                    <a:pt x="248" y="5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6"/>
            <p:cNvSpPr>
              <a:spLocks noEditPoints="1"/>
            </p:cNvSpPr>
            <p:nvPr/>
          </p:nvSpPr>
          <p:spPr bwMode="auto">
            <a:xfrm>
              <a:off x="5619751" y="4230688"/>
              <a:ext cx="925513" cy="403225"/>
            </a:xfrm>
            <a:custGeom>
              <a:avLst/>
              <a:gdLst>
                <a:gd name="T0" fmla="*/ 239 w 246"/>
                <a:gd name="T1" fmla="*/ 18 h 107"/>
                <a:gd name="T2" fmla="*/ 159 w 246"/>
                <a:gd name="T3" fmla="*/ 9 h 107"/>
                <a:gd name="T4" fmla="*/ 15 w 246"/>
                <a:gd name="T5" fmla="*/ 23 h 107"/>
                <a:gd name="T6" fmla="*/ 21 w 246"/>
                <a:gd name="T7" fmla="*/ 45 h 107"/>
                <a:gd name="T8" fmla="*/ 45 w 246"/>
                <a:gd name="T9" fmla="*/ 40 h 107"/>
                <a:gd name="T10" fmla="*/ 46 w 246"/>
                <a:gd name="T11" fmla="*/ 54 h 107"/>
                <a:gd name="T12" fmla="*/ 64 w 246"/>
                <a:gd name="T13" fmla="*/ 63 h 107"/>
                <a:gd name="T14" fmla="*/ 61 w 246"/>
                <a:gd name="T15" fmla="*/ 73 h 107"/>
                <a:gd name="T16" fmla="*/ 63 w 246"/>
                <a:gd name="T17" fmla="*/ 78 h 107"/>
                <a:gd name="T18" fmla="*/ 63 w 246"/>
                <a:gd name="T19" fmla="*/ 95 h 107"/>
                <a:gd name="T20" fmla="*/ 80 w 246"/>
                <a:gd name="T21" fmla="*/ 102 h 107"/>
                <a:gd name="T22" fmla="*/ 84 w 246"/>
                <a:gd name="T23" fmla="*/ 100 h 107"/>
                <a:gd name="T24" fmla="*/ 112 w 246"/>
                <a:gd name="T25" fmla="*/ 106 h 107"/>
                <a:gd name="T26" fmla="*/ 150 w 246"/>
                <a:gd name="T27" fmla="*/ 106 h 107"/>
                <a:gd name="T28" fmla="*/ 189 w 246"/>
                <a:gd name="T29" fmla="*/ 78 h 107"/>
                <a:gd name="T30" fmla="*/ 193 w 246"/>
                <a:gd name="T31" fmla="*/ 70 h 107"/>
                <a:gd name="T32" fmla="*/ 200 w 246"/>
                <a:gd name="T33" fmla="*/ 56 h 107"/>
                <a:gd name="T34" fmla="*/ 197 w 246"/>
                <a:gd name="T35" fmla="*/ 45 h 107"/>
                <a:gd name="T36" fmla="*/ 234 w 246"/>
                <a:gd name="T37" fmla="*/ 37 h 107"/>
                <a:gd name="T38" fmla="*/ 239 w 246"/>
                <a:gd name="T39" fmla="*/ 18 h 107"/>
                <a:gd name="T40" fmla="*/ 97 w 246"/>
                <a:gd name="T41" fmla="*/ 62 h 107"/>
                <a:gd name="T42" fmla="*/ 104 w 246"/>
                <a:gd name="T43" fmla="*/ 62 h 107"/>
                <a:gd name="T44" fmla="*/ 166 w 246"/>
                <a:gd name="T45" fmla="*/ 62 h 107"/>
                <a:gd name="T46" fmla="*/ 97 w 246"/>
                <a:gd name="T47" fmla="*/ 6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107">
                  <a:moveTo>
                    <a:pt x="239" y="18"/>
                  </a:moveTo>
                  <a:cubicBezTo>
                    <a:pt x="221" y="0"/>
                    <a:pt x="182" y="9"/>
                    <a:pt x="159" y="9"/>
                  </a:cubicBezTo>
                  <a:cubicBezTo>
                    <a:pt x="110" y="9"/>
                    <a:pt x="62" y="10"/>
                    <a:pt x="15" y="23"/>
                  </a:cubicBezTo>
                  <a:cubicBezTo>
                    <a:pt x="0" y="27"/>
                    <a:pt x="6" y="49"/>
                    <a:pt x="21" y="45"/>
                  </a:cubicBezTo>
                  <a:cubicBezTo>
                    <a:pt x="29" y="43"/>
                    <a:pt x="37" y="41"/>
                    <a:pt x="45" y="40"/>
                  </a:cubicBezTo>
                  <a:cubicBezTo>
                    <a:pt x="42" y="44"/>
                    <a:pt x="43" y="51"/>
                    <a:pt x="46" y="54"/>
                  </a:cubicBezTo>
                  <a:cubicBezTo>
                    <a:pt x="51" y="59"/>
                    <a:pt x="57" y="62"/>
                    <a:pt x="64" y="63"/>
                  </a:cubicBezTo>
                  <a:cubicBezTo>
                    <a:pt x="62" y="65"/>
                    <a:pt x="60" y="69"/>
                    <a:pt x="61" y="73"/>
                  </a:cubicBezTo>
                  <a:cubicBezTo>
                    <a:pt x="62" y="75"/>
                    <a:pt x="62" y="76"/>
                    <a:pt x="63" y="78"/>
                  </a:cubicBezTo>
                  <a:cubicBezTo>
                    <a:pt x="61" y="83"/>
                    <a:pt x="61" y="88"/>
                    <a:pt x="63" y="95"/>
                  </a:cubicBezTo>
                  <a:cubicBezTo>
                    <a:pt x="66" y="102"/>
                    <a:pt x="73" y="105"/>
                    <a:pt x="80" y="102"/>
                  </a:cubicBezTo>
                  <a:cubicBezTo>
                    <a:pt x="82" y="101"/>
                    <a:pt x="83" y="101"/>
                    <a:pt x="84" y="100"/>
                  </a:cubicBezTo>
                  <a:cubicBezTo>
                    <a:pt x="92" y="104"/>
                    <a:pt x="102" y="105"/>
                    <a:pt x="112" y="106"/>
                  </a:cubicBezTo>
                  <a:cubicBezTo>
                    <a:pt x="124" y="107"/>
                    <a:pt x="138" y="107"/>
                    <a:pt x="150" y="106"/>
                  </a:cubicBezTo>
                  <a:cubicBezTo>
                    <a:pt x="169" y="104"/>
                    <a:pt x="178" y="91"/>
                    <a:pt x="189" y="78"/>
                  </a:cubicBezTo>
                  <a:cubicBezTo>
                    <a:pt x="192" y="76"/>
                    <a:pt x="193" y="73"/>
                    <a:pt x="193" y="70"/>
                  </a:cubicBezTo>
                  <a:cubicBezTo>
                    <a:pt x="196" y="66"/>
                    <a:pt x="199" y="62"/>
                    <a:pt x="200" y="56"/>
                  </a:cubicBezTo>
                  <a:cubicBezTo>
                    <a:pt x="201" y="52"/>
                    <a:pt x="200" y="47"/>
                    <a:pt x="197" y="45"/>
                  </a:cubicBezTo>
                  <a:cubicBezTo>
                    <a:pt x="210" y="43"/>
                    <a:pt x="223" y="41"/>
                    <a:pt x="234" y="37"/>
                  </a:cubicBezTo>
                  <a:cubicBezTo>
                    <a:pt x="242" y="34"/>
                    <a:pt x="246" y="24"/>
                    <a:pt x="239" y="18"/>
                  </a:cubicBezTo>
                  <a:close/>
                  <a:moveTo>
                    <a:pt x="97" y="62"/>
                  </a:moveTo>
                  <a:cubicBezTo>
                    <a:pt x="100" y="62"/>
                    <a:pt x="102" y="62"/>
                    <a:pt x="104" y="62"/>
                  </a:cubicBezTo>
                  <a:cubicBezTo>
                    <a:pt x="124" y="62"/>
                    <a:pt x="145" y="60"/>
                    <a:pt x="166" y="62"/>
                  </a:cubicBezTo>
                  <a:cubicBezTo>
                    <a:pt x="143" y="65"/>
                    <a:pt x="120" y="63"/>
                    <a:pt x="97" y="62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8"/>
            <p:cNvSpPr>
              <a:spLocks/>
            </p:cNvSpPr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1"/>
            <p:cNvSpPr>
              <a:spLocks/>
            </p:cNvSpPr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2"/>
            <p:cNvSpPr>
              <a:spLocks/>
            </p:cNvSpPr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3"/>
            <p:cNvSpPr>
              <a:spLocks/>
            </p:cNvSpPr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4"/>
            <p:cNvSpPr>
              <a:spLocks/>
            </p:cNvSpPr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31"/>
            <p:cNvSpPr>
              <a:spLocks/>
            </p:cNvSpPr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33"/>
            <p:cNvSpPr>
              <a:spLocks/>
            </p:cNvSpPr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34"/>
            <p:cNvSpPr>
              <a:spLocks/>
            </p:cNvSpPr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35"/>
            <p:cNvSpPr>
              <a:spLocks/>
            </p:cNvSpPr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36"/>
            <p:cNvSpPr>
              <a:spLocks/>
            </p:cNvSpPr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37"/>
            <p:cNvSpPr>
              <a:spLocks noEditPoints="1"/>
            </p:cNvSpPr>
            <p:nvPr/>
          </p:nvSpPr>
          <p:spPr bwMode="auto">
            <a:xfrm>
              <a:off x="6286501" y="2674938"/>
              <a:ext cx="120650" cy="177800"/>
            </a:xfrm>
            <a:custGeom>
              <a:avLst/>
              <a:gdLst>
                <a:gd name="T0" fmla="*/ 1 w 32"/>
                <a:gd name="T1" fmla="*/ 18 h 47"/>
                <a:gd name="T2" fmla="*/ 3 w 32"/>
                <a:gd name="T3" fmla="*/ 14 h 47"/>
                <a:gd name="T4" fmla="*/ 3 w 32"/>
                <a:gd name="T5" fmla="*/ 13 h 47"/>
                <a:gd name="T6" fmla="*/ 5 w 32"/>
                <a:gd name="T7" fmla="*/ 12 h 47"/>
                <a:gd name="T8" fmla="*/ 2 w 32"/>
                <a:gd name="T9" fmla="*/ 19 h 47"/>
                <a:gd name="T10" fmla="*/ 1 w 32"/>
                <a:gd name="T11" fmla="*/ 38 h 47"/>
                <a:gd name="T12" fmla="*/ 11 w 32"/>
                <a:gd name="T13" fmla="*/ 41 h 47"/>
                <a:gd name="T14" fmla="*/ 15 w 32"/>
                <a:gd name="T15" fmla="*/ 39 h 47"/>
                <a:gd name="T16" fmla="*/ 25 w 32"/>
                <a:gd name="T17" fmla="*/ 27 h 47"/>
                <a:gd name="T18" fmla="*/ 4 w 32"/>
                <a:gd name="T19" fmla="*/ 44 h 47"/>
                <a:gd name="T20" fmla="*/ 10 w 32"/>
                <a:gd name="T21" fmla="*/ 40 h 47"/>
                <a:gd name="T22" fmla="*/ 18 w 32"/>
                <a:gd name="T23" fmla="*/ 34 h 47"/>
                <a:gd name="T24" fmla="*/ 25 w 32"/>
                <a:gd name="T25" fmla="*/ 26 h 47"/>
                <a:gd name="T26" fmla="*/ 20 w 32"/>
                <a:gd name="T27" fmla="*/ 22 h 47"/>
                <a:gd name="T28" fmla="*/ 17 w 32"/>
                <a:gd name="T29" fmla="*/ 23 h 47"/>
                <a:gd name="T30" fmla="*/ 14 w 32"/>
                <a:gd name="T31" fmla="*/ 26 h 47"/>
                <a:gd name="T32" fmla="*/ 15 w 32"/>
                <a:gd name="T33" fmla="*/ 22 h 47"/>
                <a:gd name="T34" fmla="*/ 16 w 32"/>
                <a:gd name="T35" fmla="*/ 20 h 47"/>
                <a:gd name="T36" fmla="*/ 16 w 32"/>
                <a:gd name="T37" fmla="*/ 19 h 47"/>
                <a:gd name="T38" fmla="*/ 17 w 32"/>
                <a:gd name="T39" fmla="*/ 19 h 47"/>
                <a:gd name="T40" fmla="*/ 21 w 32"/>
                <a:gd name="T41" fmla="*/ 20 h 47"/>
                <a:gd name="T42" fmla="*/ 24 w 32"/>
                <a:gd name="T43" fmla="*/ 17 h 47"/>
                <a:gd name="T44" fmla="*/ 27 w 32"/>
                <a:gd name="T45" fmla="*/ 22 h 47"/>
                <a:gd name="T46" fmla="*/ 28 w 32"/>
                <a:gd name="T47" fmla="*/ 8 h 47"/>
                <a:gd name="T48" fmla="*/ 27 w 32"/>
                <a:gd name="T49" fmla="*/ 5 h 47"/>
                <a:gd name="T50" fmla="*/ 26 w 32"/>
                <a:gd name="T51" fmla="*/ 5 h 47"/>
                <a:gd name="T52" fmla="*/ 20 w 32"/>
                <a:gd name="T53" fmla="*/ 1 h 47"/>
                <a:gd name="T54" fmla="*/ 20 w 32"/>
                <a:gd name="T55" fmla="*/ 1 h 47"/>
                <a:gd name="T56" fmla="*/ 15 w 32"/>
                <a:gd name="T57" fmla="*/ 2 h 47"/>
                <a:gd name="T58" fmla="*/ 5 w 32"/>
                <a:gd name="T59" fmla="*/ 10 h 47"/>
                <a:gd name="T60" fmla="*/ 3 w 32"/>
                <a:gd name="T61" fmla="*/ 14 h 47"/>
                <a:gd name="T62" fmla="*/ 2 w 32"/>
                <a:gd name="T63" fmla="*/ 16 h 47"/>
                <a:gd name="T64" fmla="*/ 0 w 32"/>
                <a:gd name="T65" fmla="*/ 38 h 47"/>
                <a:gd name="T66" fmla="*/ 1 w 32"/>
                <a:gd name="T67" fmla="*/ 38 h 47"/>
                <a:gd name="T68" fmla="*/ 11 w 32"/>
                <a:gd name="T69" fmla="*/ 29 h 47"/>
                <a:gd name="T70" fmla="*/ 11 w 32"/>
                <a:gd name="T71" fmla="*/ 29 h 47"/>
                <a:gd name="T72" fmla="*/ 11 w 32"/>
                <a:gd name="T73" fmla="*/ 29 h 47"/>
                <a:gd name="T74" fmla="*/ 3 w 32"/>
                <a:gd name="T75" fmla="*/ 24 h 47"/>
                <a:gd name="T76" fmla="*/ 4 w 32"/>
                <a:gd name="T77" fmla="*/ 42 h 47"/>
                <a:gd name="T78" fmla="*/ 6 w 32"/>
                <a:gd name="T79" fmla="*/ 32 h 47"/>
                <a:gd name="T80" fmla="*/ 5 w 32"/>
                <a:gd name="T81" fmla="*/ 33 h 47"/>
                <a:gd name="T82" fmla="*/ 6 w 32"/>
                <a:gd name="T83" fmla="*/ 32 h 47"/>
                <a:gd name="T84" fmla="*/ 11 w 32"/>
                <a:gd name="T85" fmla="*/ 34 h 47"/>
                <a:gd name="T86" fmla="*/ 11 w 32"/>
                <a:gd name="T87" fmla="*/ 36 h 47"/>
                <a:gd name="T88" fmla="*/ 21 w 32"/>
                <a:gd name="T8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25"/>
                  </a:moveTo>
                  <a:cubicBezTo>
                    <a:pt x="0" y="23"/>
                    <a:pt x="1" y="21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2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3" y="16"/>
                    <a:pt x="3" y="18"/>
                    <a:pt x="2" y="19"/>
                  </a:cubicBezTo>
                  <a:cubicBezTo>
                    <a:pt x="2" y="21"/>
                    <a:pt x="1" y="23"/>
                    <a:pt x="1" y="25"/>
                  </a:cubicBezTo>
                  <a:cubicBezTo>
                    <a:pt x="1" y="29"/>
                    <a:pt x="1" y="34"/>
                    <a:pt x="1" y="38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0"/>
                    <a:pt x="13" y="39"/>
                    <a:pt x="15" y="3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8" y="37"/>
                    <a:pt x="21" y="34"/>
                    <a:pt x="24" y="32"/>
                  </a:cubicBezTo>
                  <a:cubicBezTo>
                    <a:pt x="25" y="30"/>
                    <a:pt x="25" y="29"/>
                    <a:pt x="25" y="27"/>
                  </a:cubicBezTo>
                  <a:cubicBezTo>
                    <a:pt x="20" y="32"/>
                    <a:pt x="15" y="36"/>
                    <a:pt x="10" y="4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3" y="38"/>
                    <a:pt x="16" y="36"/>
                    <a:pt x="18" y="34"/>
                  </a:cubicBezTo>
                  <a:cubicBezTo>
                    <a:pt x="20" y="31"/>
                    <a:pt x="22" y="29"/>
                    <a:pt x="24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4" y="22"/>
                    <a:pt x="22" y="21"/>
                    <a:pt x="20" y="22"/>
                  </a:cubicBezTo>
                  <a:cubicBezTo>
                    <a:pt x="19" y="23"/>
                    <a:pt x="19" y="24"/>
                    <a:pt x="19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6" y="24"/>
                    <a:pt x="15" y="26"/>
                    <a:pt x="14" y="27"/>
                  </a:cubicBezTo>
                  <a:cubicBezTo>
                    <a:pt x="14" y="27"/>
                    <a:pt x="14" y="26"/>
                    <a:pt x="14" y="26"/>
                  </a:cubicBezTo>
                  <a:cubicBezTo>
                    <a:pt x="15" y="25"/>
                    <a:pt x="16" y="24"/>
                    <a:pt x="17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19"/>
                    <a:pt x="22" y="18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20"/>
                    <a:pt x="24" y="20"/>
                    <a:pt x="25" y="21"/>
                  </a:cubicBezTo>
                  <a:cubicBezTo>
                    <a:pt x="25" y="21"/>
                    <a:pt x="27" y="21"/>
                    <a:pt x="27" y="22"/>
                  </a:cubicBezTo>
                  <a:cubicBezTo>
                    <a:pt x="28" y="18"/>
                    <a:pt x="28" y="15"/>
                    <a:pt x="29" y="11"/>
                  </a:cubicBezTo>
                  <a:cubicBezTo>
                    <a:pt x="29" y="11"/>
                    <a:pt x="28" y="9"/>
                    <a:pt x="28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2" y="8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1" y="4"/>
                    <a:pt x="10" y="5"/>
                  </a:cubicBezTo>
                  <a:cubicBezTo>
                    <a:pt x="8" y="7"/>
                    <a:pt x="7" y="8"/>
                    <a:pt x="5" y="10"/>
                  </a:cubicBezTo>
                  <a:cubicBezTo>
                    <a:pt x="4" y="11"/>
                    <a:pt x="4" y="12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0" y="20"/>
                    <a:pt x="0" y="23"/>
                    <a:pt x="0" y="27"/>
                  </a:cubicBezTo>
                  <a:cubicBezTo>
                    <a:pt x="0" y="31"/>
                    <a:pt x="0" y="34"/>
                    <a:pt x="0" y="38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4"/>
                    <a:pt x="0" y="29"/>
                    <a:pt x="0" y="25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3" y="37"/>
                  </a:moveTo>
                  <a:cubicBezTo>
                    <a:pt x="2" y="33"/>
                    <a:pt x="2" y="28"/>
                    <a:pt x="3" y="24"/>
                  </a:cubicBezTo>
                  <a:cubicBezTo>
                    <a:pt x="2" y="28"/>
                    <a:pt x="3" y="33"/>
                    <a:pt x="3" y="37"/>
                  </a:cubicBezTo>
                  <a:cubicBezTo>
                    <a:pt x="4" y="42"/>
                    <a:pt x="4" y="42"/>
                    <a:pt x="4" y="42"/>
                  </a:cubicBezTo>
                  <a:lnTo>
                    <a:pt x="3" y="37"/>
                  </a:lnTo>
                  <a:close/>
                  <a:moveTo>
                    <a:pt x="6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3"/>
                    <a:pt x="6" y="32"/>
                  </a:cubicBezTo>
                  <a:close/>
                  <a:moveTo>
                    <a:pt x="11" y="36"/>
                  </a:move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6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38"/>
            <p:cNvSpPr>
              <a:spLocks/>
            </p:cNvSpPr>
            <p:nvPr/>
          </p:nvSpPr>
          <p:spPr bwMode="auto">
            <a:xfrm>
              <a:off x="5940426" y="2652713"/>
              <a:ext cx="112713" cy="173038"/>
            </a:xfrm>
            <a:custGeom>
              <a:avLst/>
              <a:gdLst>
                <a:gd name="T0" fmla="*/ 15 w 30"/>
                <a:gd name="T1" fmla="*/ 42 h 46"/>
                <a:gd name="T2" fmla="*/ 16 w 30"/>
                <a:gd name="T3" fmla="*/ 41 h 46"/>
                <a:gd name="T4" fmla="*/ 17 w 30"/>
                <a:gd name="T5" fmla="*/ 36 h 46"/>
                <a:gd name="T6" fmla="*/ 14 w 30"/>
                <a:gd name="T7" fmla="*/ 36 h 46"/>
                <a:gd name="T8" fmla="*/ 10 w 30"/>
                <a:gd name="T9" fmla="*/ 40 h 46"/>
                <a:gd name="T10" fmla="*/ 7 w 30"/>
                <a:gd name="T11" fmla="*/ 43 h 46"/>
                <a:gd name="T12" fmla="*/ 6 w 30"/>
                <a:gd name="T13" fmla="*/ 41 h 46"/>
                <a:gd name="T14" fmla="*/ 5 w 30"/>
                <a:gd name="T15" fmla="*/ 36 h 46"/>
                <a:gd name="T16" fmla="*/ 4 w 30"/>
                <a:gd name="T17" fmla="*/ 37 h 46"/>
                <a:gd name="T18" fmla="*/ 3 w 30"/>
                <a:gd name="T19" fmla="*/ 31 h 46"/>
                <a:gd name="T20" fmla="*/ 4 w 30"/>
                <a:gd name="T21" fmla="*/ 36 h 46"/>
                <a:gd name="T22" fmla="*/ 4 w 30"/>
                <a:gd name="T23" fmla="*/ 36 h 46"/>
                <a:gd name="T24" fmla="*/ 5 w 30"/>
                <a:gd name="T25" fmla="*/ 36 h 46"/>
                <a:gd name="T26" fmla="*/ 5 w 30"/>
                <a:gd name="T27" fmla="*/ 37 h 46"/>
                <a:gd name="T28" fmla="*/ 7 w 30"/>
                <a:gd name="T29" fmla="*/ 43 h 46"/>
                <a:gd name="T30" fmla="*/ 12 w 30"/>
                <a:gd name="T31" fmla="*/ 38 h 46"/>
                <a:gd name="T32" fmla="*/ 14 w 30"/>
                <a:gd name="T33" fmla="*/ 36 h 46"/>
                <a:gd name="T34" fmla="*/ 15 w 30"/>
                <a:gd name="T35" fmla="*/ 38 h 46"/>
                <a:gd name="T36" fmla="*/ 15 w 30"/>
                <a:gd name="T37" fmla="*/ 38 h 46"/>
                <a:gd name="T38" fmla="*/ 25 w 30"/>
                <a:gd name="T39" fmla="*/ 26 h 46"/>
                <a:gd name="T40" fmla="*/ 24 w 30"/>
                <a:gd name="T41" fmla="*/ 20 h 46"/>
                <a:gd name="T42" fmla="*/ 19 w 30"/>
                <a:gd name="T43" fmla="*/ 20 h 46"/>
                <a:gd name="T44" fmla="*/ 12 w 30"/>
                <a:gd name="T45" fmla="*/ 27 h 46"/>
                <a:gd name="T46" fmla="*/ 12 w 30"/>
                <a:gd name="T47" fmla="*/ 27 h 46"/>
                <a:gd name="T48" fmla="*/ 12 w 30"/>
                <a:gd name="T49" fmla="*/ 27 h 46"/>
                <a:gd name="T50" fmla="*/ 13 w 30"/>
                <a:gd name="T51" fmla="*/ 26 h 46"/>
                <a:gd name="T52" fmla="*/ 17 w 30"/>
                <a:gd name="T53" fmla="*/ 18 h 46"/>
                <a:gd name="T54" fmla="*/ 15 w 30"/>
                <a:gd name="T55" fmla="*/ 20 h 46"/>
                <a:gd name="T56" fmla="*/ 14 w 30"/>
                <a:gd name="T57" fmla="*/ 19 h 46"/>
                <a:gd name="T58" fmla="*/ 15 w 30"/>
                <a:gd name="T59" fmla="*/ 16 h 46"/>
                <a:gd name="T60" fmla="*/ 16 w 30"/>
                <a:gd name="T61" fmla="*/ 15 h 46"/>
                <a:gd name="T62" fmla="*/ 18 w 30"/>
                <a:gd name="T63" fmla="*/ 16 h 46"/>
                <a:gd name="T64" fmla="*/ 20 w 30"/>
                <a:gd name="T65" fmla="*/ 17 h 46"/>
                <a:gd name="T66" fmla="*/ 25 w 30"/>
                <a:gd name="T67" fmla="*/ 13 h 46"/>
                <a:gd name="T68" fmla="*/ 29 w 30"/>
                <a:gd name="T69" fmla="*/ 18 h 46"/>
                <a:gd name="T70" fmla="*/ 28 w 30"/>
                <a:gd name="T71" fmla="*/ 2 h 46"/>
                <a:gd name="T72" fmla="*/ 18 w 30"/>
                <a:gd name="T73" fmla="*/ 0 h 46"/>
                <a:gd name="T74" fmla="*/ 0 w 30"/>
                <a:gd name="T75" fmla="*/ 28 h 46"/>
                <a:gd name="T76" fmla="*/ 2 w 30"/>
                <a:gd name="T77" fmla="*/ 40 h 46"/>
                <a:gd name="T78" fmla="*/ 2 w 30"/>
                <a:gd name="T79" fmla="*/ 40 h 46"/>
                <a:gd name="T80" fmla="*/ 3 w 30"/>
                <a:gd name="T81" fmla="*/ 39 h 46"/>
                <a:gd name="T82" fmla="*/ 6 w 30"/>
                <a:gd name="T83" fmla="*/ 44 h 46"/>
                <a:gd name="T84" fmla="*/ 11 w 30"/>
                <a:gd name="T85" fmla="*/ 41 h 46"/>
                <a:gd name="T86" fmla="*/ 6 w 30"/>
                <a:gd name="T87" fmla="*/ 45 h 46"/>
                <a:gd name="T88" fmla="*/ 4 w 30"/>
                <a:gd name="T89" fmla="*/ 40 h 46"/>
                <a:gd name="T90" fmla="*/ 4 w 30"/>
                <a:gd name="T91" fmla="*/ 38 h 46"/>
                <a:gd name="T92" fmla="*/ 2 w 30"/>
                <a:gd name="T93" fmla="*/ 40 h 46"/>
                <a:gd name="T94" fmla="*/ 2 w 30"/>
                <a:gd name="T95" fmla="*/ 38 h 46"/>
                <a:gd name="T96" fmla="*/ 3 w 30"/>
                <a:gd name="T97" fmla="*/ 17 h 46"/>
                <a:gd name="T98" fmla="*/ 4 w 30"/>
                <a:gd name="T99" fmla="*/ 38 h 46"/>
                <a:gd name="T100" fmla="*/ 4 w 30"/>
                <a:gd name="T101" fmla="*/ 38 h 46"/>
                <a:gd name="T102" fmla="*/ 6 w 30"/>
                <a:gd name="T103" fmla="*/ 44 h 46"/>
                <a:gd name="T104" fmla="*/ 7 w 30"/>
                <a:gd name="T105" fmla="*/ 44 h 46"/>
                <a:gd name="T106" fmla="*/ 11 w 30"/>
                <a:gd name="T107" fmla="*/ 41 h 46"/>
                <a:gd name="T108" fmla="*/ 14 w 30"/>
                <a:gd name="T109" fmla="*/ 38 h 46"/>
                <a:gd name="T110" fmla="*/ 15 w 30"/>
                <a:gd name="T111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46">
                  <a:moveTo>
                    <a:pt x="15" y="4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8" y="39"/>
                    <a:pt x="20" y="36"/>
                    <a:pt x="22" y="34"/>
                  </a:cubicBezTo>
                  <a:cubicBezTo>
                    <a:pt x="24" y="32"/>
                    <a:pt x="25" y="29"/>
                    <a:pt x="25" y="27"/>
                  </a:cubicBezTo>
                  <a:cubicBezTo>
                    <a:pt x="22" y="30"/>
                    <a:pt x="20" y="33"/>
                    <a:pt x="17" y="36"/>
                  </a:cubicBezTo>
                  <a:cubicBezTo>
                    <a:pt x="16" y="37"/>
                    <a:pt x="16" y="38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1" y="39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6" y="40"/>
                    <a:pt x="5" y="39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4"/>
                    <a:pt x="3" y="32"/>
                    <a:pt x="3" y="31"/>
                  </a:cubicBezTo>
                  <a:cubicBezTo>
                    <a:pt x="3" y="32"/>
                    <a:pt x="3" y="33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9"/>
                    <a:pt x="6" y="40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2"/>
                    <a:pt x="8" y="42"/>
                  </a:cubicBezTo>
                  <a:cubicBezTo>
                    <a:pt x="8" y="42"/>
                    <a:pt x="8" y="42"/>
                    <a:pt x="9" y="4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9" y="33"/>
                    <a:pt x="22" y="30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5" y="20"/>
                    <a:pt x="24" y="20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21" y="20"/>
                    <a:pt x="20" y="22"/>
                    <a:pt x="20" y="22"/>
                  </a:cubicBezTo>
                  <a:cubicBezTo>
                    <a:pt x="20" y="21"/>
                    <a:pt x="19" y="20"/>
                    <a:pt x="19" y="20"/>
                  </a:cubicBezTo>
                  <a:cubicBezTo>
                    <a:pt x="17" y="22"/>
                    <a:pt x="16" y="24"/>
                    <a:pt x="14" y="25"/>
                  </a:cubicBezTo>
                  <a:cubicBezTo>
                    <a:pt x="14" y="25"/>
                    <a:pt x="13" y="26"/>
                    <a:pt x="13" y="26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3"/>
                    <a:pt x="12" y="21"/>
                  </a:cubicBezTo>
                  <a:cubicBezTo>
                    <a:pt x="12" y="23"/>
                    <a:pt x="12" y="24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4" y="25"/>
                    <a:pt x="14" y="25"/>
                  </a:cubicBezTo>
                  <a:cubicBezTo>
                    <a:pt x="16" y="23"/>
                    <a:pt x="17" y="21"/>
                    <a:pt x="19" y="19"/>
                  </a:cubicBezTo>
                  <a:cubicBezTo>
                    <a:pt x="18" y="19"/>
                    <a:pt x="18" y="18"/>
                    <a:pt x="17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6" y="19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6" y="18"/>
                    <a:pt x="26" y="18"/>
                  </a:cubicBezTo>
                  <a:cubicBezTo>
                    <a:pt x="27" y="18"/>
                    <a:pt x="28" y="18"/>
                    <a:pt x="29" y="18"/>
                  </a:cubicBezTo>
                  <a:cubicBezTo>
                    <a:pt x="29" y="16"/>
                    <a:pt x="30" y="14"/>
                    <a:pt x="30" y="11"/>
                  </a:cubicBezTo>
                  <a:cubicBezTo>
                    <a:pt x="30" y="9"/>
                    <a:pt x="30" y="6"/>
                    <a:pt x="29" y="4"/>
                  </a:cubicBezTo>
                  <a:cubicBezTo>
                    <a:pt x="29" y="4"/>
                    <a:pt x="29" y="3"/>
                    <a:pt x="28" y="2"/>
                  </a:cubicBezTo>
                  <a:cubicBezTo>
                    <a:pt x="28" y="2"/>
                    <a:pt x="27" y="1"/>
                    <a:pt x="27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5" y="1"/>
                    <a:pt x="11" y="3"/>
                    <a:pt x="8" y="7"/>
                  </a:cubicBezTo>
                  <a:cubicBezTo>
                    <a:pt x="4" y="10"/>
                    <a:pt x="2" y="15"/>
                    <a:pt x="1" y="18"/>
                  </a:cubicBezTo>
                  <a:cubicBezTo>
                    <a:pt x="0" y="22"/>
                    <a:pt x="0" y="25"/>
                    <a:pt x="0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2"/>
                    <a:pt x="5" y="43"/>
                  </a:cubicBezTo>
                  <a:cubicBezTo>
                    <a:pt x="5" y="43"/>
                    <a:pt x="5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6"/>
                    <a:pt x="7" y="45"/>
                  </a:cubicBezTo>
                  <a:cubicBezTo>
                    <a:pt x="8" y="44"/>
                    <a:pt x="9" y="42"/>
                    <a:pt x="11" y="41"/>
                  </a:cubicBezTo>
                  <a:cubicBezTo>
                    <a:pt x="10" y="42"/>
                    <a:pt x="9" y="43"/>
                    <a:pt x="8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3"/>
                    <a:pt x="5" y="41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5"/>
                    <a:pt x="0" y="33"/>
                    <a:pt x="0" y="29"/>
                  </a:cubicBezTo>
                  <a:cubicBezTo>
                    <a:pt x="0" y="26"/>
                    <a:pt x="0" y="22"/>
                    <a:pt x="2" y="17"/>
                  </a:cubicBezTo>
                  <a:cubicBezTo>
                    <a:pt x="2" y="17"/>
                    <a:pt x="2" y="18"/>
                    <a:pt x="3" y="17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32"/>
                    <a:pt x="2" y="35"/>
                    <a:pt x="2" y="37"/>
                  </a:cubicBezTo>
                  <a:cubicBezTo>
                    <a:pt x="2" y="38"/>
                    <a:pt x="2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2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5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2"/>
                    <a:pt x="15" y="42"/>
                    <a:pt x="15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39"/>
            <p:cNvSpPr>
              <a:spLocks noEditPoints="1"/>
            </p:cNvSpPr>
            <p:nvPr/>
          </p:nvSpPr>
          <p:spPr bwMode="auto">
            <a:xfrm>
              <a:off x="5534026" y="2908301"/>
              <a:ext cx="160338" cy="146050"/>
            </a:xfrm>
            <a:custGeom>
              <a:avLst/>
              <a:gdLst>
                <a:gd name="T0" fmla="*/ 42 w 43"/>
                <a:gd name="T1" fmla="*/ 30 h 39"/>
                <a:gd name="T2" fmla="*/ 38 w 43"/>
                <a:gd name="T3" fmla="*/ 23 h 39"/>
                <a:gd name="T4" fmla="*/ 43 w 43"/>
                <a:gd name="T5" fmla="*/ 33 h 39"/>
                <a:gd name="T6" fmla="*/ 42 w 43"/>
                <a:gd name="T7" fmla="*/ 36 h 39"/>
                <a:gd name="T8" fmla="*/ 40 w 43"/>
                <a:gd name="T9" fmla="*/ 37 h 39"/>
                <a:gd name="T10" fmla="*/ 23 w 43"/>
                <a:gd name="T11" fmla="*/ 35 h 39"/>
                <a:gd name="T12" fmla="*/ 39 w 43"/>
                <a:gd name="T13" fmla="*/ 36 h 39"/>
                <a:gd name="T14" fmla="*/ 40 w 43"/>
                <a:gd name="T15" fmla="*/ 36 h 39"/>
                <a:gd name="T16" fmla="*/ 41 w 43"/>
                <a:gd name="T17" fmla="*/ 35 h 39"/>
                <a:gd name="T18" fmla="*/ 42 w 43"/>
                <a:gd name="T19" fmla="*/ 34 h 39"/>
                <a:gd name="T20" fmla="*/ 41 w 43"/>
                <a:gd name="T21" fmla="*/ 32 h 39"/>
                <a:gd name="T22" fmla="*/ 39 w 43"/>
                <a:gd name="T23" fmla="*/ 27 h 39"/>
                <a:gd name="T24" fmla="*/ 34 w 43"/>
                <a:gd name="T25" fmla="*/ 14 h 39"/>
                <a:gd name="T26" fmla="*/ 27 w 43"/>
                <a:gd name="T27" fmla="*/ 7 h 39"/>
                <a:gd name="T28" fmla="*/ 36 w 43"/>
                <a:gd name="T29" fmla="*/ 23 h 39"/>
                <a:gd name="T30" fmla="*/ 38 w 43"/>
                <a:gd name="T31" fmla="*/ 29 h 39"/>
                <a:gd name="T32" fmla="*/ 39 w 43"/>
                <a:gd name="T33" fmla="*/ 32 h 39"/>
                <a:gd name="T34" fmla="*/ 39 w 43"/>
                <a:gd name="T35" fmla="*/ 33 h 39"/>
                <a:gd name="T36" fmla="*/ 38 w 43"/>
                <a:gd name="T37" fmla="*/ 35 h 39"/>
                <a:gd name="T38" fmla="*/ 39 w 43"/>
                <a:gd name="T39" fmla="*/ 33 h 39"/>
                <a:gd name="T40" fmla="*/ 39 w 43"/>
                <a:gd name="T41" fmla="*/ 32 h 39"/>
                <a:gd name="T42" fmla="*/ 38 w 43"/>
                <a:gd name="T43" fmla="*/ 28 h 39"/>
                <a:gd name="T44" fmla="*/ 31 w 43"/>
                <a:gd name="T45" fmla="*/ 14 h 39"/>
                <a:gd name="T46" fmla="*/ 17 w 43"/>
                <a:gd name="T47" fmla="*/ 2 h 39"/>
                <a:gd name="T48" fmla="*/ 18 w 43"/>
                <a:gd name="T49" fmla="*/ 8 h 39"/>
                <a:gd name="T50" fmla="*/ 23 w 43"/>
                <a:gd name="T51" fmla="*/ 19 h 39"/>
                <a:gd name="T52" fmla="*/ 22 w 43"/>
                <a:gd name="T53" fmla="*/ 21 h 39"/>
                <a:gd name="T54" fmla="*/ 22 w 43"/>
                <a:gd name="T55" fmla="*/ 21 h 39"/>
                <a:gd name="T56" fmla="*/ 22 w 43"/>
                <a:gd name="T57" fmla="*/ 20 h 39"/>
                <a:gd name="T58" fmla="*/ 17 w 43"/>
                <a:gd name="T59" fmla="*/ 10 h 39"/>
                <a:gd name="T60" fmla="*/ 17 w 43"/>
                <a:gd name="T61" fmla="*/ 14 h 39"/>
                <a:gd name="T62" fmla="*/ 16 w 43"/>
                <a:gd name="T63" fmla="*/ 16 h 39"/>
                <a:gd name="T64" fmla="*/ 14 w 43"/>
                <a:gd name="T65" fmla="*/ 14 h 39"/>
                <a:gd name="T66" fmla="*/ 13 w 43"/>
                <a:gd name="T67" fmla="*/ 13 h 39"/>
                <a:gd name="T68" fmla="*/ 13 w 43"/>
                <a:gd name="T69" fmla="*/ 13 h 39"/>
                <a:gd name="T70" fmla="*/ 13 w 43"/>
                <a:gd name="T71" fmla="*/ 13 h 39"/>
                <a:gd name="T72" fmla="*/ 13 w 43"/>
                <a:gd name="T73" fmla="*/ 13 h 39"/>
                <a:gd name="T74" fmla="*/ 15 w 43"/>
                <a:gd name="T75" fmla="*/ 9 h 39"/>
                <a:gd name="T76" fmla="*/ 9 w 43"/>
                <a:gd name="T77" fmla="*/ 6 h 39"/>
                <a:gd name="T78" fmla="*/ 12 w 43"/>
                <a:gd name="T79" fmla="*/ 0 h 39"/>
                <a:gd name="T80" fmla="*/ 1 w 43"/>
                <a:gd name="T81" fmla="*/ 9 h 39"/>
                <a:gd name="T82" fmla="*/ 7 w 43"/>
                <a:gd name="T83" fmla="*/ 27 h 39"/>
                <a:gd name="T84" fmla="*/ 35 w 43"/>
                <a:gd name="T85" fmla="*/ 39 h 39"/>
                <a:gd name="T86" fmla="*/ 40 w 43"/>
                <a:gd name="T87" fmla="*/ 37 h 39"/>
                <a:gd name="T88" fmla="*/ 43 w 43"/>
                <a:gd name="T89" fmla="*/ 36 h 39"/>
                <a:gd name="T90" fmla="*/ 43 w 43"/>
                <a:gd name="T91" fmla="*/ 34 h 39"/>
                <a:gd name="T92" fmla="*/ 12 w 43"/>
                <a:gd name="T9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" h="39">
                  <a:moveTo>
                    <a:pt x="43" y="33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40" y="26"/>
                    <a:pt x="41" y="28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9"/>
                    <a:pt x="35" y="38"/>
                    <a:pt x="32" y="38"/>
                  </a:cubicBezTo>
                  <a:cubicBezTo>
                    <a:pt x="30" y="38"/>
                    <a:pt x="26" y="37"/>
                    <a:pt x="23" y="36"/>
                  </a:cubicBezTo>
                  <a:cubicBezTo>
                    <a:pt x="23" y="36"/>
                    <a:pt x="23" y="36"/>
                    <a:pt x="23" y="35"/>
                  </a:cubicBezTo>
                  <a:cubicBezTo>
                    <a:pt x="26" y="36"/>
                    <a:pt x="29" y="37"/>
                    <a:pt x="32" y="37"/>
                  </a:cubicBezTo>
                  <a:cubicBezTo>
                    <a:pt x="33" y="37"/>
                    <a:pt x="35" y="37"/>
                    <a:pt x="36" y="37"/>
                  </a:cubicBezTo>
                  <a:cubicBezTo>
                    <a:pt x="37" y="37"/>
                    <a:pt x="39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0"/>
                    <a:pt x="41" y="3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5"/>
                    <a:pt x="37" y="23"/>
                    <a:pt x="36" y="21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19"/>
                    <a:pt x="36" y="17"/>
                    <a:pt x="34" y="14"/>
                  </a:cubicBezTo>
                  <a:cubicBezTo>
                    <a:pt x="33" y="11"/>
                    <a:pt x="31" y="8"/>
                    <a:pt x="29" y="6"/>
                  </a:cubicBezTo>
                  <a:cubicBezTo>
                    <a:pt x="27" y="3"/>
                    <a:pt x="24" y="2"/>
                    <a:pt x="22" y="2"/>
                  </a:cubicBezTo>
                  <a:cubicBezTo>
                    <a:pt x="24" y="3"/>
                    <a:pt x="26" y="5"/>
                    <a:pt x="27" y="7"/>
                  </a:cubicBezTo>
                  <a:cubicBezTo>
                    <a:pt x="28" y="9"/>
                    <a:pt x="30" y="11"/>
                    <a:pt x="31" y="12"/>
                  </a:cubicBezTo>
                  <a:cubicBezTo>
                    <a:pt x="32" y="14"/>
                    <a:pt x="33" y="16"/>
                    <a:pt x="33" y="18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5"/>
                    <a:pt x="39" y="35"/>
                    <a:pt x="38" y="35"/>
                  </a:cubicBezTo>
                  <a:cubicBezTo>
                    <a:pt x="37" y="36"/>
                    <a:pt x="35" y="36"/>
                    <a:pt x="34" y="36"/>
                  </a:cubicBezTo>
                  <a:cubicBezTo>
                    <a:pt x="35" y="36"/>
                    <a:pt x="36" y="36"/>
                    <a:pt x="37" y="35"/>
                  </a:cubicBezTo>
                  <a:cubicBezTo>
                    <a:pt x="38" y="35"/>
                    <a:pt x="38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1"/>
                    <a:pt x="38" y="30"/>
                  </a:cubicBezTo>
                  <a:cubicBezTo>
                    <a:pt x="38" y="30"/>
                    <a:pt x="38" y="29"/>
                    <a:pt x="38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4"/>
                    <a:pt x="35" y="22"/>
                    <a:pt x="34" y="20"/>
                  </a:cubicBezTo>
                  <a:cubicBezTo>
                    <a:pt x="33" y="18"/>
                    <a:pt x="32" y="16"/>
                    <a:pt x="31" y="14"/>
                  </a:cubicBezTo>
                  <a:cubicBezTo>
                    <a:pt x="28" y="10"/>
                    <a:pt x="26" y="6"/>
                    <a:pt x="21" y="3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5"/>
                    <a:pt x="15" y="6"/>
                    <a:pt x="16" y="7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9" y="11"/>
                    <a:pt x="21" y="14"/>
                    <a:pt x="21" y="16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8"/>
                    <a:pt x="22" y="17"/>
                    <a:pt x="21" y="16"/>
                  </a:cubicBezTo>
                  <a:cubicBezTo>
                    <a:pt x="20" y="14"/>
                    <a:pt x="19" y="11"/>
                    <a:pt x="17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4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4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1" y="6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2"/>
                    <a:pt x="12" y="1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20"/>
                    <a:pt x="4" y="24"/>
                    <a:pt x="7" y="27"/>
                  </a:cubicBezTo>
                  <a:cubicBezTo>
                    <a:pt x="10" y="30"/>
                    <a:pt x="13" y="32"/>
                    <a:pt x="16" y="33"/>
                  </a:cubicBezTo>
                  <a:cubicBezTo>
                    <a:pt x="21" y="37"/>
                    <a:pt x="27" y="38"/>
                    <a:pt x="32" y="39"/>
                  </a:cubicBezTo>
                  <a:cubicBezTo>
                    <a:pt x="33" y="39"/>
                    <a:pt x="34" y="39"/>
                    <a:pt x="35" y="39"/>
                  </a:cubicBezTo>
                  <a:cubicBezTo>
                    <a:pt x="36" y="39"/>
                    <a:pt x="37" y="39"/>
                    <a:pt x="38" y="39"/>
                  </a:cubicBezTo>
                  <a:cubicBezTo>
                    <a:pt x="39" y="39"/>
                    <a:pt x="40" y="38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33"/>
                  </a:ln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40"/>
            <p:cNvSpPr>
              <a:spLocks/>
            </p:cNvSpPr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43"/>
            <p:cNvSpPr>
              <a:spLocks noEditPoints="1"/>
            </p:cNvSpPr>
            <p:nvPr/>
          </p:nvSpPr>
          <p:spPr bwMode="auto">
            <a:xfrm>
              <a:off x="6503988" y="2938463"/>
              <a:ext cx="150813" cy="153988"/>
            </a:xfrm>
            <a:custGeom>
              <a:avLst/>
              <a:gdLst>
                <a:gd name="T0" fmla="*/ 32 w 40"/>
                <a:gd name="T1" fmla="*/ 31 h 41"/>
                <a:gd name="T2" fmla="*/ 32 w 40"/>
                <a:gd name="T3" fmla="*/ 31 h 41"/>
                <a:gd name="T4" fmla="*/ 12 w 40"/>
                <a:gd name="T5" fmla="*/ 39 h 41"/>
                <a:gd name="T6" fmla="*/ 6 w 40"/>
                <a:gd name="T7" fmla="*/ 30 h 41"/>
                <a:gd name="T8" fmla="*/ 9 w 40"/>
                <a:gd name="T9" fmla="*/ 26 h 41"/>
                <a:gd name="T10" fmla="*/ 3 w 40"/>
                <a:gd name="T11" fmla="*/ 39 h 41"/>
                <a:gd name="T12" fmla="*/ 26 w 40"/>
                <a:gd name="T13" fmla="*/ 35 h 41"/>
                <a:gd name="T14" fmla="*/ 36 w 40"/>
                <a:gd name="T15" fmla="*/ 23 h 41"/>
                <a:gd name="T16" fmla="*/ 39 w 40"/>
                <a:gd name="T17" fmla="*/ 10 h 41"/>
                <a:gd name="T18" fmla="*/ 38 w 40"/>
                <a:gd name="T19" fmla="*/ 10 h 41"/>
                <a:gd name="T20" fmla="*/ 37 w 40"/>
                <a:gd name="T21" fmla="*/ 15 h 41"/>
                <a:gd name="T22" fmla="*/ 27 w 40"/>
                <a:gd name="T23" fmla="*/ 32 h 41"/>
                <a:gd name="T24" fmla="*/ 19 w 40"/>
                <a:gd name="T25" fmla="*/ 35 h 41"/>
                <a:gd name="T26" fmla="*/ 37 w 40"/>
                <a:gd name="T27" fmla="*/ 16 h 41"/>
                <a:gd name="T28" fmla="*/ 36 w 40"/>
                <a:gd name="T29" fmla="*/ 5 h 41"/>
                <a:gd name="T30" fmla="*/ 34 w 40"/>
                <a:gd name="T31" fmla="*/ 3 h 41"/>
                <a:gd name="T32" fmla="*/ 30 w 40"/>
                <a:gd name="T33" fmla="*/ 3 h 41"/>
                <a:gd name="T34" fmla="*/ 30 w 40"/>
                <a:gd name="T35" fmla="*/ 6 h 41"/>
                <a:gd name="T36" fmla="*/ 30 w 40"/>
                <a:gd name="T37" fmla="*/ 8 h 41"/>
                <a:gd name="T38" fmla="*/ 30 w 40"/>
                <a:gd name="T39" fmla="*/ 6 h 41"/>
                <a:gd name="T40" fmla="*/ 25 w 40"/>
                <a:gd name="T41" fmla="*/ 7 h 41"/>
                <a:gd name="T42" fmla="*/ 26 w 40"/>
                <a:gd name="T43" fmla="*/ 3 h 41"/>
                <a:gd name="T44" fmla="*/ 20 w 40"/>
                <a:gd name="T45" fmla="*/ 4 h 41"/>
                <a:gd name="T46" fmla="*/ 15 w 40"/>
                <a:gd name="T47" fmla="*/ 10 h 41"/>
                <a:gd name="T48" fmla="*/ 15 w 40"/>
                <a:gd name="T49" fmla="*/ 11 h 41"/>
                <a:gd name="T50" fmla="*/ 14 w 40"/>
                <a:gd name="T51" fmla="*/ 13 h 41"/>
                <a:gd name="T52" fmla="*/ 10 w 40"/>
                <a:gd name="T53" fmla="*/ 20 h 41"/>
                <a:gd name="T54" fmla="*/ 0 w 40"/>
                <a:gd name="T55" fmla="*/ 41 h 41"/>
                <a:gd name="T56" fmla="*/ 26 w 40"/>
                <a:gd name="T57" fmla="*/ 36 h 41"/>
                <a:gd name="T58" fmla="*/ 18 w 40"/>
                <a:gd name="T59" fmla="*/ 36 h 41"/>
                <a:gd name="T60" fmla="*/ 25 w 40"/>
                <a:gd name="T61" fmla="*/ 24 h 41"/>
                <a:gd name="T62" fmla="*/ 24 w 40"/>
                <a:gd name="T63" fmla="*/ 24 h 41"/>
                <a:gd name="T64" fmla="*/ 28 w 40"/>
                <a:gd name="T65" fmla="*/ 19 h 41"/>
                <a:gd name="T66" fmla="*/ 29 w 40"/>
                <a:gd name="T67" fmla="*/ 15 h 41"/>
                <a:gd name="T68" fmla="*/ 25 w 40"/>
                <a:gd name="T6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41">
                  <a:moveTo>
                    <a:pt x="26" y="36"/>
                  </a:moveTo>
                  <a:cubicBezTo>
                    <a:pt x="28" y="35"/>
                    <a:pt x="30" y="33"/>
                    <a:pt x="32" y="31"/>
                  </a:cubicBezTo>
                  <a:cubicBezTo>
                    <a:pt x="34" y="29"/>
                    <a:pt x="36" y="27"/>
                    <a:pt x="37" y="24"/>
                  </a:cubicBezTo>
                  <a:cubicBezTo>
                    <a:pt x="36" y="27"/>
                    <a:pt x="34" y="29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1" y="38"/>
                    <a:pt x="17" y="39"/>
                    <a:pt x="12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8" y="27"/>
                    <a:pt x="8" y="29"/>
                    <a:pt x="7" y="3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7"/>
                    <a:pt x="21" y="37"/>
                    <a:pt x="26" y="35"/>
                  </a:cubicBezTo>
                  <a:cubicBezTo>
                    <a:pt x="28" y="34"/>
                    <a:pt x="30" y="32"/>
                    <a:pt x="32" y="30"/>
                  </a:cubicBezTo>
                  <a:cubicBezTo>
                    <a:pt x="34" y="28"/>
                    <a:pt x="36" y="26"/>
                    <a:pt x="36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0" y="19"/>
                    <a:pt x="40" y="14"/>
                    <a:pt x="39" y="10"/>
                  </a:cubicBezTo>
                  <a:cubicBezTo>
                    <a:pt x="39" y="8"/>
                    <a:pt x="38" y="6"/>
                    <a:pt x="37" y="5"/>
                  </a:cubicBezTo>
                  <a:cubicBezTo>
                    <a:pt x="37" y="7"/>
                    <a:pt x="37" y="9"/>
                    <a:pt x="38" y="10"/>
                  </a:cubicBezTo>
                  <a:cubicBezTo>
                    <a:pt x="38" y="11"/>
                    <a:pt x="37" y="12"/>
                    <a:pt x="37" y="13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7" y="18"/>
                    <a:pt x="36" y="22"/>
                    <a:pt x="34" y="25"/>
                  </a:cubicBezTo>
                  <a:cubicBezTo>
                    <a:pt x="32" y="28"/>
                    <a:pt x="30" y="31"/>
                    <a:pt x="27" y="32"/>
                  </a:cubicBezTo>
                  <a:cubicBezTo>
                    <a:pt x="24" y="34"/>
                    <a:pt x="22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4" y="34"/>
                    <a:pt x="29" y="31"/>
                    <a:pt x="32" y="27"/>
                  </a:cubicBezTo>
                  <a:cubicBezTo>
                    <a:pt x="35" y="24"/>
                    <a:pt x="36" y="20"/>
                    <a:pt x="37" y="16"/>
                  </a:cubicBezTo>
                  <a:cubicBezTo>
                    <a:pt x="37" y="14"/>
                    <a:pt x="37" y="12"/>
                    <a:pt x="37" y="11"/>
                  </a:cubicBezTo>
                  <a:cubicBezTo>
                    <a:pt x="37" y="9"/>
                    <a:pt x="37" y="7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30" y="3"/>
                  </a:cubicBezTo>
                  <a:cubicBezTo>
                    <a:pt x="30" y="3"/>
                    <a:pt x="30" y="4"/>
                    <a:pt x="30" y="4"/>
                  </a:cubicBezTo>
                  <a:cubicBezTo>
                    <a:pt x="30" y="5"/>
                    <a:pt x="30" y="5"/>
                    <a:pt x="30" y="6"/>
                  </a:cubicBezTo>
                  <a:cubicBezTo>
                    <a:pt x="30" y="7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0" y="7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6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4"/>
                    <a:pt x="27" y="3"/>
                    <a:pt x="26" y="3"/>
                  </a:cubicBezTo>
                  <a:cubicBezTo>
                    <a:pt x="26" y="2"/>
                    <a:pt x="24" y="1"/>
                    <a:pt x="24" y="0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7" y="8"/>
                    <a:pt x="16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39"/>
                    <a:pt x="22" y="38"/>
                    <a:pt x="26" y="36"/>
                  </a:cubicBezTo>
                  <a:close/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lose/>
                  <a:moveTo>
                    <a:pt x="2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7" y="21"/>
                    <a:pt x="28" y="19"/>
                  </a:cubicBezTo>
                  <a:cubicBezTo>
                    <a:pt x="28" y="18"/>
                    <a:pt x="29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8"/>
                    <a:pt x="28" y="19"/>
                  </a:cubicBezTo>
                  <a:cubicBezTo>
                    <a:pt x="27" y="21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45"/>
            <p:cNvSpPr>
              <a:spLocks/>
            </p:cNvSpPr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4999038" y="1544638"/>
              <a:ext cx="2201863" cy="3138488"/>
            </a:xfrm>
            <a:custGeom>
              <a:avLst/>
              <a:gdLst>
                <a:gd name="T0" fmla="*/ 329 w 585"/>
                <a:gd name="T1" fmla="*/ 617 h 835"/>
                <a:gd name="T2" fmla="*/ 393 w 585"/>
                <a:gd name="T3" fmla="*/ 406 h 835"/>
                <a:gd name="T4" fmla="*/ 334 w 585"/>
                <a:gd name="T5" fmla="*/ 317 h 835"/>
                <a:gd name="T6" fmla="*/ 383 w 585"/>
                <a:gd name="T7" fmla="*/ 401 h 835"/>
                <a:gd name="T8" fmla="*/ 359 w 585"/>
                <a:gd name="T9" fmla="*/ 523 h 835"/>
                <a:gd name="T10" fmla="*/ 535 w 585"/>
                <a:gd name="T11" fmla="*/ 440 h 835"/>
                <a:gd name="T12" fmla="*/ 406 w 585"/>
                <a:gd name="T13" fmla="*/ 544 h 835"/>
                <a:gd name="T14" fmla="*/ 404 w 585"/>
                <a:gd name="T15" fmla="*/ 430 h 835"/>
                <a:gd name="T16" fmla="*/ 385 w 585"/>
                <a:gd name="T17" fmla="*/ 393 h 835"/>
                <a:gd name="T18" fmla="*/ 408 w 585"/>
                <a:gd name="T19" fmla="*/ 429 h 835"/>
                <a:gd name="T20" fmla="*/ 406 w 585"/>
                <a:gd name="T21" fmla="*/ 570 h 835"/>
                <a:gd name="T22" fmla="*/ 413 w 585"/>
                <a:gd name="T23" fmla="*/ 536 h 835"/>
                <a:gd name="T24" fmla="*/ 407 w 585"/>
                <a:gd name="T25" fmla="*/ 431 h 835"/>
                <a:gd name="T26" fmla="*/ 363 w 585"/>
                <a:gd name="T27" fmla="*/ 361 h 835"/>
                <a:gd name="T28" fmla="*/ 289 w 585"/>
                <a:gd name="T29" fmla="*/ 345 h 835"/>
                <a:gd name="T30" fmla="*/ 217 w 585"/>
                <a:gd name="T31" fmla="*/ 366 h 835"/>
                <a:gd name="T32" fmla="*/ 206 w 585"/>
                <a:gd name="T33" fmla="*/ 480 h 835"/>
                <a:gd name="T34" fmla="*/ 40 w 585"/>
                <a:gd name="T35" fmla="*/ 170 h 835"/>
                <a:gd name="T36" fmla="*/ 157 w 585"/>
                <a:gd name="T37" fmla="*/ 545 h 835"/>
                <a:gd name="T38" fmla="*/ 185 w 585"/>
                <a:gd name="T39" fmla="*/ 719 h 835"/>
                <a:gd name="T40" fmla="*/ 249 w 585"/>
                <a:gd name="T41" fmla="*/ 831 h 835"/>
                <a:gd name="T42" fmla="*/ 245 w 585"/>
                <a:gd name="T43" fmla="*/ 829 h 835"/>
                <a:gd name="T44" fmla="*/ 224 w 585"/>
                <a:gd name="T45" fmla="*/ 805 h 835"/>
                <a:gd name="T46" fmla="*/ 360 w 585"/>
                <a:gd name="T47" fmla="*/ 812 h 835"/>
                <a:gd name="T48" fmla="*/ 382 w 585"/>
                <a:gd name="T49" fmla="*/ 767 h 835"/>
                <a:gd name="T50" fmla="*/ 375 w 585"/>
                <a:gd name="T51" fmla="*/ 779 h 835"/>
                <a:gd name="T52" fmla="*/ 354 w 585"/>
                <a:gd name="T53" fmla="*/ 801 h 835"/>
                <a:gd name="T54" fmla="*/ 358 w 585"/>
                <a:gd name="T55" fmla="*/ 789 h 835"/>
                <a:gd name="T56" fmla="*/ 180 w 585"/>
                <a:gd name="T57" fmla="*/ 750 h 835"/>
                <a:gd name="T58" fmla="*/ 296 w 585"/>
                <a:gd name="T59" fmla="*/ 716 h 835"/>
                <a:gd name="T60" fmla="*/ 397 w 585"/>
                <a:gd name="T61" fmla="*/ 709 h 835"/>
                <a:gd name="T62" fmla="*/ 362 w 585"/>
                <a:gd name="T63" fmla="*/ 675 h 835"/>
                <a:gd name="T64" fmla="*/ 414 w 585"/>
                <a:gd name="T65" fmla="*/ 634 h 835"/>
                <a:gd name="T66" fmla="*/ 397 w 585"/>
                <a:gd name="T67" fmla="*/ 658 h 835"/>
                <a:gd name="T68" fmla="*/ 405 w 585"/>
                <a:gd name="T69" fmla="*/ 620 h 835"/>
                <a:gd name="T70" fmla="*/ 416 w 585"/>
                <a:gd name="T71" fmla="*/ 599 h 835"/>
                <a:gd name="T72" fmla="*/ 256 w 585"/>
                <a:gd name="T73" fmla="*/ 820 h 835"/>
                <a:gd name="T74" fmla="*/ 228 w 585"/>
                <a:gd name="T75" fmla="*/ 811 h 835"/>
                <a:gd name="T76" fmla="*/ 185 w 585"/>
                <a:gd name="T77" fmla="*/ 718 h 835"/>
                <a:gd name="T78" fmla="*/ 225 w 585"/>
                <a:gd name="T79" fmla="*/ 376 h 835"/>
                <a:gd name="T80" fmla="*/ 270 w 585"/>
                <a:gd name="T81" fmla="*/ 353 h 835"/>
                <a:gd name="T82" fmla="*/ 358 w 585"/>
                <a:gd name="T83" fmla="*/ 348 h 835"/>
                <a:gd name="T84" fmla="*/ 446 w 585"/>
                <a:gd name="T85" fmla="*/ 390 h 835"/>
                <a:gd name="T86" fmla="*/ 407 w 585"/>
                <a:gd name="T87" fmla="*/ 418 h 835"/>
                <a:gd name="T88" fmla="*/ 355 w 585"/>
                <a:gd name="T89" fmla="*/ 374 h 835"/>
                <a:gd name="T90" fmla="*/ 332 w 585"/>
                <a:gd name="T91" fmla="*/ 354 h 835"/>
                <a:gd name="T92" fmla="*/ 242 w 585"/>
                <a:gd name="T93" fmla="*/ 333 h 835"/>
                <a:gd name="T94" fmla="*/ 139 w 585"/>
                <a:gd name="T95" fmla="*/ 387 h 835"/>
                <a:gd name="T96" fmla="*/ 182 w 585"/>
                <a:gd name="T97" fmla="*/ 623 h 835"/>
                <a:gd name="T98" fmla="*/ 372 w 585"/>
                <a:gd name="T99" fmla="*/ 434 h 835"/>
                <a:gd name="T100" fmla="*/ 255 w 585"/>
                <a:gd name="T101" fmla="*/ 373 h 835"/>
                <a:gd name="T102" fmla="*/ 374 w 585"/>
                <a:gd name="T103" fmla="*/ 423 h 835"/>
                <a:gd name="T104" fmla="*/ 235 w 585"/>
                <a:gd name="T105" fmla="*/ 391 h 835"/>
                <a:gd name="T106" fmla="*/ 368 w 585"/>
                <a:gd name="T107" fmla="*/ 468 h 835"/>
                <a:gd name="T108" fmla="*/ 263 w 585"/>
                <a:gd name="T109" fmla="*/ 358 h 835"/>
                <a:gd name="T110" fmla="*/ 343 w 585"/>
                <a:gd name="T111" fmla="*/ 372 h 835"/>
                <a:gd name="T112" fmla="*/ 339 w 585"/>
                <a:gd name="T113" fmla="*/ 361 h 835"/>
                <a:gd name="T114" fmla="*/ 240 w 585"/>
                <a:gd name="T115" fmla="*/ 513 h 835"/>
                <a:gd name="T116" fmla="*/ 185 w 585"/>
                <a:gd name="T117" fmla="*/ 382 h 835"/>
                <a:gd name="T118" fmla="*/ 287 w 585"/>
                <a:gd name="T119" fmla="*/ 300 h 835"/>
                <a:gd name="T120" fmla="*/ 336 w 585"/>
                <a:gd name="T121" fmla="*/ 336 h 835"/>
                <a:gd name="T122" fmla="*/ 382 w 585"/>
                <a:gd name="T123" fmla="*/ 404 h 835"/>
                <a:gd name="T124" fmla="*/ 333 w 585"/>
                <a:gd name="T125" fmla="*/ 593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" h="835">
                  <a:moveTo>
                    <a:pt x="542" y="139"/>
                  </a:moveTo>
                  <a:cubicBezTo>
                    <a:pt x="526" y="111"/>
                    <a:pt x="507" y="89"/>
                    <a:pt x="486" y="71"/>
                  </a:cubicBezTo>
                  <a:cubicBezTo>
                    <a:pt x="466" y="53"/>
                    <a:pt x="445" y="39"/>
                    <a:pt x="425" y="29"/>
                  </a:cubicBezTo>
                  <a:cubicBezTo>
                    <a:pt x="460" y="48"/>
                    <a:pt x="492" y="74"/>
                    <a:pt x="517" y="106"/>
                  </a:cubicBezTo>
                  <a:cubicBezTo>
                    <a:pt x="542" y="138"/>
                    <a:pt x="561" y="175"/>
                    <a:pt x="571" y="215"/>
                  </a:cubicBezTo>
                  <a:cubicBezTo>
                    <a:pt x="581" y="255"/>
                    <a:pt x="583" y="297"/>
                    <a:pt x="575" y="338"/>
                  </a:cubicBezTo>
                  <a:cubicBezTo>
                    <a:pt x="568" y="378"/>
                    <a:pt x="552" y="418"/>
                    <a:pt x="528" y="452"/>
                  </a:cubicBezTo>
                  <a:cubicBezTo>
                    <a:pt x="504" y="486"/>
                    <a:pt x="472" y="515"/>
                    <a:pt x="436" y="536"/>
                  </a:cubicBezTo>
                  <a:cubicBezTo>
                    <a:pt x="432" y="539"/>
                    <a:pt x="427" y="541"/>
                    <a:pt x="422" y="544"/>
                  </a:cubicBezTo>
                  <a:cubicBezTo>
                    <a:pt x="419" y="545"/>
                    <a:pt x="419" y="545"/>
                    <a:pt x="419" y="545"/>
                  </a:cubicBezTo>
                  <a:cubicBezTo>
                    <a:pt x="416" y="547"/>
                    <a:pt x="416" y="547"/>
                    <a:pt x="416" y="547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9"/>
                    <a:pt x="414" y="549"/>
                    <a:pt x="414" y="549"/>
                  </a:cubicBezTo>
                  <a:cubicBezTo>
                    <a:pt x="414" y="580"/>
                    <a:pt x="414" y="580"/>
                    <a:pt x="414" y="580"/>
                  </a:cubicBezTo>
                  <a:cubicBezTo>
                    <a:pt x="414" y="595"/>
                    <a:pt x="414" y="595"/>
                    <a:pt x="414" y="595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600"/>
                    <a:pt x="414" y="601"/>
                    <a:pt x="414" y="601"/>
                  </a:cubicBezTo>
                  <a:cubicBezTo>
                    <a:pt x="414" y="602"/>
                    <a:pt x="414" y="603"/>
                    <a:pt x="414" y="604"/>
                  </a:cubicBezTo>
                  <a:cubicBezTo>
                    <a:pt x="413" y="607"/>
                    <a:pt x="412" y="610"/>
                    <a:pt x="410" y="613"/>
                  </a:cubicBezTo>
                  <a:cubicBezTo>
                    <a:pt x="406" y="618"/>
                    <a:pt x="400" y="621"/>
                    <a:pt x="393" y="621"/>
                  </a:cubicBezTo>
                  <a:cubicBezTo>
                    <a:pt x="377" y="621"/>
                    <a:pt x="377" y="621"/>
                    <a:pt x="377" y="621"/>
                  </a:cubicBezTo>
                  <a:cubicBezTo>
                    <a:pt x="346" y="621"/>
                    <a:pt x="346" y="621"/>
                    <a:pt x="346" y="621"/>
                  </a:cubicBezTo>
                  <a:cubicBezTo>
                    <a:pt x="336" y="621"/>
                    <a:pt x="336" y="621"/>
                    <a:pt x="336" y="621"/>
                  </a:cubicBezTo>
                  <a:cubicBezTo>
                    <a:pt x="330" y="621"/>
                    <a:pt x="330" y="621"/>
                    <a:pt x="330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32" y="606"/>
                    <a:pt x="332" y="606"/>
                    <a:pt x="332" y="606"/>
                  </a:cubicBezTo>
                  <a:cubicBezTo>
                    <a:pt x="334" y="598"/>
                    <a:pt x="334" y="598"/>
                    <a:pt x="334" y="598"/>
                  </a:cubicBezTo>
                  <a:cubicBezTo>
                    <a:pt x="340" y="578"/>
                    <a:pt x="346" y="558"/>
                    <a:pt x="353" y="539"/>
                  </a:cubicBezTo>
                  <a:cubicBezTo>
                    <a:pt x="360" y="519"/>
                    <a:pt x="367" y="499"/>
                    <a:pt x="374" y="480"/>
                  </a:cubicBezTo>
                  <a:cubicBezTo>
                    <a:pt x="378" y="470"/>
                    <a:pt x="382" y="460"/>
                    <a:pt x="386" y="451"/>
                  </a:cubicBezTo>
                  <a:cubicBezTo>
                    <a:pt x="388" y="446"/>
                    <a:pt x="390" y="441"/>
                    <a:pt x="392" y="437"/>
                  </a:cubicBezTo>
                  <a:cubicBezTo>
                    <a:pt x="395" y="429"/>
                    <a:pt x="395" y="429"/>
                    <a:pt x="395" y="429"/>
                  </a:cubicBezTo>
                  <a:cubicBezTo>
                    <a:pt x="397" y="425"/>
                    <a:pt x="397" y="425"/>
                    <a:pt x="397" y="425"/>
                  </a:cubicBezTo>
                  <a:cubicBezTo>
                    <a:pt x="398" y="423"/>
                    <a:pt x="399" y="421"/>
                    <a:pt x="400" y="420"/>
                  </a:cubicBezTo>
                  <a:cubicBezTo>
                    <a:pt x="404" y="420"/>
                    <a:pt x="404" y="420"/>
                    <a:pt x="404" y="420"/>
                  </a:cubicBezTo>
                  <a:cubicBezTo>
                    <a:pt x="405" y="420"/>
                    <a:pt x="405" y="420"/>
                    <a:pt x="406" y="420"/>
                  </a:cubicBezTo>
                  <a:cubicBezTo>
                    <a:pt x="407" y="420"/>
                    <a:pt x="407" y="420"/>
                    <a:pt x="407" y="420"/>
                  </a:cubicBezTo>
                  <a:cubicBezTo>
                    <a:pt x="408" y="420"/>
                    <a:pt x="408" y="420"/>
                    <a:pt x="408" y="420"/>
                  </a:cubicBezTo>
                  <a:cubicBezTo>
                    <a:pt x="410" y="420"/>
                    <a:pt x="411" y="420"/>
                    <a:pt x="413" y="420"/>
                  </a:cubicBezTo>
                  <a:cubicBezTo>
                    <a:pt x="417" y="420"/>
                    <a:pt x="420" y="419"/>
                    <a:pt x="423" y="418"/>
                  </a:cubicBezTo>
                  <a:cubicBezTo>
                    <a:pt x="430" y="416"/>
                    <a:pt x="435" y="413"/>
                    <a:pt x="440" y="408"/>
                  </a:cubicBezTo>
                  <a:cubicBezTo>
                    <a:pt x="442" y="406"/>
                    <a:pt x="444" y="403"/>
                    <a:pt x="445" y="400"/>
                  </a:cubicBezTo>
                  <a:cubicBezTo>
                    <a:pt x="446" y="397"/>
                    <a:pt x="447" y="394"/>
                    <a:pt x="448" y="390"/>
                  </a:cubicBezTo>
                  <a:cubicBezTo>
                    <a:pt x="449" y="384"/>
                    <a:pt x="448" y="377"/>
                    <a:pt x="445" y="371"/>
                  </a:cubicBezTo>
                  <a:cubicBezTo>
                    <a:pt x="443" y="365"/>
                    <a:pt x="438" y="360"/>
                    <a:pt x="432" y="359"/>
                  </a:cubicBezTo>
                  <a:cubicBezTo>
                    <a:pt x="431" y="359"/>
                    <a:pt x="430" y="359"/>
                    <a:pt x="428" y="359"/>
                  </a:cubicBezTo>
                  <a:cubicBezTo>
                    <a:pt x="427" y="359"/>
                    <a:pt x="425" y="360"/>
                    <a:pt x="424" y="361"/>
                  </a:cubicBezTo>
                  <a:cubicBezTo>
                    <a:pt x="421" y="362"/>
                    <a:pt x="419" y="364"/>
                    <a:pt x="416" y="366"/>
                  </a:cubicBezTo>
                  <a:cubicBezTo>
                    <a:pt x="414" y="368"/>
                    <a:pt x="411" y="371"/>
                    <a:pt x="409" y="374"/>
                  </a:cubicBezTo>
                  <a:cubicBezTo>
                    <a:pt x="409" y="375"/>
                    <a:pt x="408" y="375"/>
                    <a:pt x="408" y="376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7" y="378"/>
                    <a:pt x="407" y="378"/>
                    <a:pt x="407" y="378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399" y="393"/>
                    <a:pt x="399" y="393"/>
                    <a:pt x="399" y="393"/>
                  </a:cubicBezTo>
                  <a:cubicBezTo>
                    <a:pt x="393" y="406"/>
                    <a:pt x="393" y="406"/>
                    <a:pt x="393" y="406"/>
                  </a:cubicBezTo>
                  <a:cubicBezTo>
                    <a:pt x="393" y="406"/>
                    <a:pt x="392" y="406"/>
                    <a:pt x="392" y="406"/>
                  </a:cubicBezTo>
                  <a:cubicBezTo>
                    <a:pt x="391" y="405"/>
                    <a:pt x="391" y="405"/>
                    <a:pt x="391" y="405"/>
                  </a:cubicBezTo>
                  <a:cubicBezTo>
                    <a:pt x="388" y="404"/>
                    <a:pt x="388" y="404"/>
                    <a:pt x="388" y="404"/>
                  </a:cubicBezTo>
                  <a:cubicBezTo>
                    <a:pt x="386" y="403"/>
                    <a:pt x="385" y="403"/>
                    <a:pt x="383" y="402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380" y="400"/>
                    <a:pt x="380" y="400"/>
                    <a:pt x="379" y="399"/>
                  </a:cubicBezTo>
                  <a:cubicBezTo>
                    <a:pt x="378" y="398"/>
                    <a:pt x="377" y="398"/>
                    <a:pt x="376" y="397"/>
                  </a:cubicBezTo>
                  <a:cubicBezTo>
                    <a:pt x="372" y="394"/>
                    <a:pt x="368" y="390"/>
                    <a:pt x="365" y="386"/>
                  </a:cubicBezTo>
                  <a:cubicBezTo>
                    <a:pt x="362" y="381"/>
                    <a:pt x="359" y="377"/>
                    <a:pt x="357" y="373"/>
                  </a:cubicBezTo>
                  <a:cubicBezTo>
                    <a:pt x="356" y="370"/>
                    <a:pt x="355" y="368"/>
                    <a:pt x="354" y="366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1" y="359"/>
                    <a:pt x="350" y="357"/>
                    <a:pt x="350" y="356"/>
                  </a:cubicBezTo>
                  <a:cubicBezTo>
                    <a:pt x="352" y="354"/>
                    <a:pt x="354" y="353"/>
                    <a:pt x="356" y="352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9" y="350"/>
                    <a:pt x="359" y="350"/>
                    <a:pt x="359" y="350"/>
                  </a:cubicBezTo>
                  <a:cubicBezTo>
                    <a:pt x="359" y="349"/>
                    <a:pt x="360" y="349"/>
                    <a:pt x="360" y="349"/>
                  </a:cubicBezTo>
                  <a:cubicBezTo>
                    <a:pt x="363" y="347"/>
                    <a:pt x="365" y="345"/>
                    <a:pt x="367" y="342"/>
                  </a:cubicBezTo>
                  <a:cubicBezTo>
                    <a:pt x="372" y="338"/>
                    <a:pt x="376" y="333"/>
                    <a:pt x="378" y="328"/>
                  </a:cubicBezTo>
                  <a:cubicBezTo>
                    <a:pt x="380" y="322"/>
                    <a:pt x="382" y="317"/>
                    <a:pt x="380" y="311"/>
                  </a:cubicBezTo>
                  <a:cubicBezTo>
                    <a:pt x="380" y="308"/>
                    <a:pt x="379" y="306"/>
                    <a:pt x="377" y="303"/>
                  </a:cubicBezTo>
                  <a:cubicBezTo>
                    <a:pt x="377" y="302"/>
                    <a:pt x="376" y="301"/>
                    <a:pt x="375" y="300"/>
                  </a:cubicBezTo>
                  <a:cubicBezTo>
                    <a:pt x="374" y="299"/>
                    <a:pt x="373" y="297"/>
                    <a:pt x="372" y="297"/>
                  </a:cubicBezTo>
                  <a:cubicBezTo>
                    <a:pt x="368" y="293"/>
                    <a:pt x="362" y="292"/>
                    <a:pt x="357" y="293"/>
                  </a:cubicBezTo>
                  <a:cubicBezTo>
                    <a:pt x="354" y="294"/>
                    <a:pt x="352" y="295"/>
                    <a:pt x="349" y="296"/>
                  </a:cubicBezTo>
                  <a:cubicBezTo>
                    <a:pt x="347" y="298"/>
                    <a:pt x="345" y="300"/>
                    <a:pt x="343" y="302"/>
                  </a:cubicBezTo>
                  <a:cubicBezTo>
                    <a:pt x="338" y="306"/>
                    <a:pt x="336" y="311"/>
                    <a:pt x="334" y="317"/>
                  </a:cubicBezTo>
                  <a:cubicBezTo>
                    <a:pt x="332" y="323"/>
                    <a:pt x="332" y="329"/>
                    <a:pt x="333" y="335"/>
                  </a:cubicBezTo>
                  <a:cubicBezTo>
                    <a:pt x="332" y="329"/>
                    <a:pt x="332" y="323"/>
                    <a:pt x="334" y="317"/>
                  </a:cubicBezTo>
                  <a:cubicBezTo>
                    <a:pt x="335" y="312"/>
                    <a:pt x="338" y="307"/>
                    <a:pt x="342" y="302"/>
                  </a:cubicBezTo>
                  <a:cubicBezTo>
                    <a:pt x="343" y="301"/>
                    <a:pt x="344" y="300"/>
                    <a:pt x="345" y="299"/>
                  </a:cubicBezTo>
                  <a:cubicBezTo>
                    <a:pt x="346" y="299"/>
                    <a:pt x="346" y="298"/>
                    <a:pt x="347" y="298"/>
                  </a:cubicBezTo>
                  <a:cubicBezTo>
                    <a:pt x="348" y="297"/>
                    <a:pt x="348" y="297"/>
                    <a:pt x="349" y="297"/>
                  </a:cubicBezTo>
                  <a:cubicBezTo>
                    <a:pt x="351" y="295"/>
                    <a:pt x="354" y="294"/>
                    <a:pt x="356" y="293"/>
                  </a:cubicBezTo>
                  <a:cubicBezTo>
                    <a:pt x="362" y="292"/>
                    <a:pt x="368" y="293"/>
                    <a:pt x="372" y="296"/>
                  </a:cubicBezTo>
                  <a:cubicBezTo>
                    <a:pt x="372" y="297"/>
                    <a:pt x="373" y="297"/>
                    <a:pt x="373" y="297"/>
                  </a:cubicBezTo>
                  <a:cubicBezTo>
                    <a:pt x="374" y="298"/>
                    <a:pt x="374" y="299"/>
                    <a:pt x="375" y="299"/>
                  </a:cubicBezTo>
                  <a:cubicBezTo>
                    <a:pt x="375" y="300"/>
                    <a:pt x="376" y="301"/>
                    <a:pt x="377" y="303"/>
                  </a:cubicBezTo>
                  <a:cubicBezTo>
                    <a:pt x="379" y="305"/>
                    <a:pt x="380" y="308"/>
                    <a:pt x="380" y="310"/>
                  </a:cubicBezTo>
                  <a:cubicBezTo>
                    <a:pt x="382" y="316"/>
                    <a:pt x="381" y="322"/>
                    <a:pt x="378" y="327"/>
                  </a:cubicBezTo>
                  <a:cubicBezTo>
                    <a:pt x="376" y="333"/>
                    <a:pt x="372" y="338"/>
                    <a:pt x="368" y="342"/>
                  </a:cubicBezTo>
                  <a:cubicBezTo>
                    <a:pt x="366" y="345"/>
                    <a:pt x="363" y="347"/>
                    <a:pt x="361" y="349"/>
                  </a:cubicBezTo>
                  <a:cubicBezTo>
                    <a:pt x="360" y="349"/>
                    <a:pt x="359" y="350"/>
                    <a:pt x="359" y="350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4" y="353"/>
                    <a:pt x="352" y="354"/>
                    <a:pt x="350" y="356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8"/>
                    <a:pt x="351" y="358"/>
                    <a:pt x="351" y="358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4" y="366"/>
                    <a:pt x="354" y="366"/>
                    <a:pt x="354" y="366"/>
                  </a:cubicBezTo>
                  <a:cubicBezTo>
                    <a:pt x="355" y="368"/>
                    <a:pt x="356" y="370"/>
                    <a:pt x="357" y="372"/>
                  </a:cubicBezTo>
                  <a:cubicBezTo>
                    <a:pt x="359" y="377"/>
                    <a:pt x="362" y="381"/>
                    <a:pt x="365" y="385"/>
                  </a:cubicBezTo>
                  <a:cubicBezTo>
                    <a:pt x="368" y="389"/>
                    <a:pt x="372" y="393"/>
                    <a:pt x="376" y="397"/>
                  </a:cubicBezTo>
                  <a:cubicBezTo>
                    <a:pt x="377" y="397"/>
                    <a:pt x="378" y="398"/>
                    <a:pt x="379" y="399"/>
                  </a:cubicBezTo>
                  <a:cubicBezTo>
                    <a:pt x="380" y="399"/>
                    <a:pt x="380" y="400"/>
                    <a:pt x="381" y="400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3" y="401"/>
                    <a:pt x="383" y="401"/>
                    <a:pt x="383" y="401"/>
                  </a:cubicBezTo>
                  <a:cubicBezTo>
                    <a:pt x="385" y="402"/>
                    <a:pt x="386" y="403"/>
                    <a:pt x="388" y="404"/>
                  </a:cubicBezTo>
                  <a:cubicBezTo>
                    <a:pt x="390" y="405"/>
                    <a:pt x="390" y="405"/>
                    <a:pt x="390" y="405"/>
                  </a:cubicBezTo>
                  <a:cubicBezTo>
                    <a:pt x="392" y="405"/>
                    <a:pt x="392" y="405"/>
                    <a:pt x="392" y="405"/>
                  </a:cubicBezTo>
                  <a:cubicBezTo>
                    <a:pt x="392" y="405"/>
                    <a:pt x="393" y="406"/>
                    <a:pt x="393" y="406"/>
                  </a:cubicBezTo>
                  <a:cubicBezTo>
                    <a:pt x="399" y="392"/>
                    <a:pt x="399" y="392"/>
                    <a:pt x="399" y="392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8" y="376"/>
                    <a:pt x="408" y="376"/>
                    <a:pt x="408" y="376"/>
                  </a:cubicBezTo>
                  <a:cubicBezTo>
                    <a:pt x="408" y="375"/>
                    <a:pt x="409" y="374"/>
                    <a:pt x="409" y="374"/>
                  </a:cubicBezTo>
                  <a:cubicBezTo>
                    <a:pt x="411" y="371"/>
                    <a:pt x="414" y="368"/>
                    <a:pt x="416" y="366"/>
                  </a:cubicBezTo>
                  <a:cubicBezTo>
                    <a:pt x="421" y="361"/>
                    <a:pt x="427" y="358"/>
                    <a:pt x="432" y="359"/>
                  </a:cubicBezTo>
                  <a:cubicBezTo>
                    <a:pt x="435" y="360"/>
                    <a:pt x="438" y="361"/>
                    <a:pt x="440" y="363"/>
                  </a:cubicBezTo>
                  <a:cubicBezTo>
                    <a:pt x="443" y="365"/>
                    <a:pt x="444" y="368"/>
                    <a:pt x="446" y="371"/>
                  </a:cubicBezTo>
                  <a:cubicBezTo>
                    <a:pt x="448" y="377"/>
                    <a:pt x="449" y="384"/>
                    <a:pt x="448" y="390"/>
                  </a:cubicBezTo>
                  <a:cubicBezTo>
                    <a:pt x="447" y="394"/>
                    <a:pt x="447" y="397"/>
                    <a:pt x="445" y="400"/>
                  </a:cubicBezTo>
                  <a:cubicBezTo>
                    <a:pt x="444" y="403"/>
                    <a:pt x="442" y="406"/>
                    <a:pt x="440" y="408"/>
                  </a:cubicBezTo>
                  <a:cubicBezTo>
                    <a:pt x="436" y="413"/>
                    <a:pt x="430" y="417"/>
                    <a:pt x="423" y="419"/>
                  </a:cubicBezTo>
                  <a:cubicBezTo>
                    <a:pt x="420" y="420"/>
                    <a:pt x="416" y="420"/>
                    <a:pt x="413" y="420"/>
                  </a:cubicBezTo>
                  <a:cubicBezTo>
                    <a:pt x="411" y="421"/>
                    <a:pt x="410" y="421"/>
                    <a:pt x="408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07" y="421"/>
                    <a:pt x="407" y="421"/>
                    <a:pt x="406" y="421"/>
                  </a:cubicBezTo>
                  <a:cubicBezTo>
                    <a:pt x="405" y="421"/>
                    <a:pt x="405" y="421"/>
                    <a:pt x="404" y="420"/>
                  </a:cubicBezTo>
                  <a:cubicBezTo>
                    <a:pt x="400" y="420"/>
                    <a:pt x="400" y="420"/>
                    <a:pt x="400" y="420"/>
                  </a:cubicBezTo>
                  <a:cubicBezTo>
                    <a:pt x="399" y="422"/>
                    <a:pt x="399" y="423"/>
                    <a:pt x="398" y="425"/>
                  </a:cubicBezTo>
                  <a:cubicBezTo>
                    <a:pt x="396" y="429"/>
                    <a:pt x="396" y="429"/>
                    <a:pt x="396" y="429"/>
                  </a:cubicBezTo>
                  <a:cubicBezTo>
                    <a:pt x="393" y="435"/>
                    <a:pt x="393" y="435"/>
                    <a:pt x="393" y="435"/>
                  </a:cubicBezTo>
                  <a:cubicBezTo>
                    <a:pt x="388" y="447"/>
                    <a:pt x="388" y="447"/>
                    <a:pt x="388" y="447"/>
                  </a:cubicBezTo>
                  <a:cubicBezTo>
                    <a:pt x="384" y="456"/>
                    <a:pt x="381" y="464"/>
                    <a:pt x="378" y="472"/>
                  </a:cubicBezTo>
                  <a:cubicBezTo>
                    <a:pt x="371" y="489"/>
                    <a:pt x="365" y="506"/>
                    <a:pt x="359" y="523"/>
                  </a:cubicBezTo>
                  <a:cubicBezTo>
                    <a:pt x="353" y="539"/>
                    <a:pt x="347" y="556"/>
                    <a:pt x="342" y="573"/>
                  </a:cubicBezTo>
                  <a:cubicBezTo>
                    <a:pt x="340" y="581"/>
                    <a:pt x="337" y="590"/>
                    <a:pt x="335" y="598"/>
                  </a:cubicBezTo>
                  <a:cubicBezTo>
                    <a:pt x="330" y="612"/>
                    <a:pt x="330" y="612"/>
                    <a:pt x="330" y="612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39" y="621"/>
                    <a:pt x="339" y="621"/>
                    <a:pt x="339" y="621"/>
                  </a:cubicBezTo>
                  <a:cubicBezTo>
                    <a:pt x="392" y="621"/>
                    <a:pt x="392" y="621"/>
                    <a:pt x="392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4" y="621"/>
                    <a:pt x="395" y="621"/>
                    <a:pt x="395" y="621"/>
                  </a:cubicBezTo>
                  <a:cubicBezTo>
                    <a:pt x="397" y="621"/>
                    <a:pt x="398" y="620"/>
                    <a:pt x="399" y="620"/>
                  </a:cubicBezTo>
                  <a:cubicBezTo>
                    <a:pt x="402" y="619"/>
                    <a:pt x="404" y="618"/>
                    <a:pt x="406" y="616"/>
                  </a:cubicBezTo>
                  <a:cubicBezTo>
                    <a:pt x="410" y="613"/>
                    <a:pt x="413" y="608"/>
                    <a:pt x="414" y="603"/>
                  </a:cubicBezTo>
                  <a:cubicBezTo>
                    <a:pt x="414" y="602"/>
                    <a:pt x="414" y="601"/>
                    <a:pt x="414" y="601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596"/>
                    <a:pt x="414" y="596"/>
                    <a:pt x="414" y="596"/>
                  </a:cubicBezTo>
                  <a:cubicBezTo>
                    <a:pt x="414" y="590"/>
                    <a:pt x="414" y="590"/>
                    <a:pt x="414" y="590"/>
                  </a:cubicBezTo>
                  <a:cubicBezTo>
                    <a:pt x="414" y="577"/>
                    <a:pt x="414" y="577"/>
                    <a:pt x="414" y="577"/>
                  </a:cubicBezTo>
                  <a:cubicBezTo>
                    <a:pt x="414" y="552"/>
                    <a:pt x="414" y="552"/>
                    <a:pt x="414" y="552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7"/>
                    <a:pt x="415" y="547"/>
                    <a:pt x="415" y="547"/>
                  </a:cubicBezTo>
                  <a:cubicBezTo>
                    <a:pt x="416" y="546"/>
                    <a:pt x="416" y="546"/>
                    <a:pt x="416" y="546"/>
                  </a:cubicBezTo>
                  <a:cubicBezTo>
                    <a:pt x="420" y="545"/>
                    <a:pt x="424" y="543"/>
                    <a:pt x="428" y="541"/>
                  </a:cubicBezTo>
                  <a:cubicBezTo>
                    <a:pt x="442" y="533"/>
                    <a:pt x="456" y="523"/>
                    <a:pt x="470" y="513"/>
                  </a:cubicBezTo>
                  <a:cubicBezTo>
                    <a:pt x="496" y="493"/>
                    <a:pt x="518" y="468"/>
                    <a:pt x="535" y="440"/>
                  </a:cubicBezTo>
                  <a:cubicBezTo>
                    <a:pt x="553" y="412"/>
                    <a:pt x="565" y="382"/>
                    <a:pt x="572" y="350"/>
                  </a:cubicBezTo>
                  <a:cubicBezTo>
                    <a:pt x="580" y="319"/>
                    <a:pt x="581" y="286"/>
                    <a:pt x="578" y="255"/>
                  </a:cubicBezTo>
                  <a:cubicBezTo>
                    <a:pt x="574" y="223"/>
                    <a:pt x="566" y="192"/>
                    <a:pt x="552" y="164"/>
                  </a:cubicBezTo>
                  <a:cubicBezTo>
                    <a:pt x="539" y="135"/>
                    <a:pt x="521" y="109"/>
                    <a:pt x="499" y="86"/>
                  </a:cubicBezTo>
                  <a:cubicBezTo>
                    <a:pt x="477" y="63"/>
                    <a:pt x="451" y="44"/>
                    <a:pt x="424" y="30"/>
                  </a:cubicBezTo>
                  <a:cubicBezTo>
                    <a:pt x="412" y="23"/>
                    <a:pt x="399" y="18"/>
                    <a:pt x="386" y="13"/>
                  </a:cubicBezTo>
                  <a:cubicBezTo>
                    <a:pt x="369" y="8"/>
                    <a:pt x="353" y="4"/>
                    <a:pt x="339" y="2"/>
                  </a:cubicBezTo>
                  <a:cubicBezTo>
                    <a:pt x="325" y="0"/>
                    <a:pt x="313" y="0"/>
                    <a:pt x="305" y="0"/>
                  </a:cubicBezTo>
                  <a:cubicBezTo>
                    <a:pt x="296" y="0"/>
                    <a:pt x="291" y="0"/>
                    <a:pt x="291" y="1"/>
                  </a:cubicBezTo>
                  <a:cubicBezTo>
                    <a:pt x="291" y="1"/>
                    <a:pt x="296" y="2"/>
                    <a:pt x="308" y="3"/>
                  </a:cubicBezTo>
                  <a:cubicBezTo>
                    <a:pt x="314" y="3"/>
                    <a:pt x="322" y="4"/>
                    <a:pt x="331" y="6"/>
                  </a:cubicBezTo>
                  <a:cubicBezTo>
                    <a:pt x="341" y="7"/>
                    <a:pt x="352" y="10"/>
                    <a:pt x="365" y="13"/>
                  </a:cubicBezTo>
                  <a:cubicBezTo>
                    <a:pt x="372" y="15"/>
                    <a:pt x="380" y="18"/>
                    <a:pt x="388" y="21"/>
                  </a:cubicBezTo>
                  <a:cubicBezTo>
                    <a:pt x="397" y="24"/>
                    <a:pt x="405" y="28"/>
                    <a:pt x="413" y="31"/>
                  </a:cubicBezTo>
                  <a:cubicBezTo>
                    <a:pt x="429" y="39"/>
                    <a:pt x="440" y="46"/>
                    <a:pt x="440" y="46"/>
                  </a:cubicBezTo>
                  <a:cubicBezTo>
                    <a:pt x="445" y="49"/>
                    <a:pt x="445" y="50"/>
                    <a:pt x="444" y="50"/>
                  </a:cubicBezTo>
                  <a:cubicBezTo>
                    <a:pt x="443" y="50"/>
                    <a:pt x="440" y="48"/>
                    <a:pt x="437" y="47"/>
                  </a:cubicBezTo>
                  <a:cubicBezTo>
                    <a:pt x="475" y="70"/>
                    <a:pt x="507" y="102"/>
                    <a:pt x="530" y="139"/>
                  </a:cubicBezTo>
                  <a:cubicBezTo>
                    <a:pt x="553" y="176"/>
                    <a:pt x="567" y="219"/>
                    <a:pt x="571" y="263"/>
                  </a:cubicBezTo>
                  <a:cubicBezTo>
                    <a:pt x="572" y="285"/>
                    <a:pt x="572" y="307"/>
                    <a:pt x="568" y="329"/>
                  </a:cubicBezTo>
                  <a:cubicBezTo>
                    <a:pt x="565" y="350"/>
                    <a:pt x="559" y="371"/>
                    <a:pt x="551" y="392"/>
                  </a:cubicBezTo>
                  <a:cubicBezTo>
                    <a:pt x="535" y="432"/>
                    <a:pt x="509" y="469"/>
                    <a:pt x="475" y="498"/>
                  </a:cubicBezTo>
                  <a:cubicBezTo>
                    <a:pt x="462" y="510"/>
                    <a:pt x="448" y="520"/>
                    <a:pt x="432" y="529"/>
                  </a:cubicBezTo>
                  <a:cubicBezTo>
                    <a:pt x="428" y="531"/>
                    <a:pt x="425" y="533"/>
                    <a:pt x="421" y="535"/>
                  </a:cubicBezTo>
                  <a:cubicBezTo>
                    <a:pt x="419" y="536"/>
                    <a:pt x="417" y="537"/>
                    <a:pt x="415" y="538"/>
                  </a:cubicBezTo>
                  <a:cubicBezTo>
                    <a:pt x="413" y="539"/>
                    <a:pt x="410" y="541"/>
                    <a:pt x="407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4"/>
                    <a:pt x="406" y="544"/>
                    <a:pt x="406" y="544"/>
                  </a:cubicBezTo>
                  <a:cubicBezTo>
                    <a:pt x="406" y="547"/>
                    <a:pt x="406" y="547"/>
                    <a:pt x="406" y="547"/>
                  </a:cubicBezTo>
                  <a:cubicBezTo>
                    <a:pt x="406" y="551"/>
                    <a:pt x="406" y="551"/>
                    <a:pt x="406" y="551"/>
                  </a:cubicBezTo>
                  <a:cubicBezTo>
                    <a:pt x="406" y="558"/>
                    <a:pt x="406" y="558"/>
                    <a:pt x="406" y="558"/>
                  </a:cubicBezTo>
                  <a:cubicBezTo>
                    <a:pt x="406" y="571"/>
                    <a:pt x="406" y="571"/>
                    <a:pt x="406" y="571"/>
                  </a:cubicBezTo>
                  <a:cubicBezTo>
                    <a:pt x="406" y="598"/>
                    <a:pt x="406" y="598"/>
                    <a:pt x="406" y="598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1"/>
                    <a:pt x="406" y="601"/>
                    <a:pt x="406" y="601"/>
                  </a:cubicBezTo>
                  <a:cubicBezTo>
                    <a:pt x="406" y="602"/>
                    <a:pt x="406" y="603"/>
                    <a:pt x="406" y="604"/>
                  </a:cubicBezTo>
                  <a:cubicBezTo>
                    <a:pt x="405" y="605"/>
                    <a:pt x="404" y="607"/>
                    <a:pt x="403" y="608"/>
                  </a:cubicBezTo>
                  <a:cubicBezTo>
                    <a:pt x="401" y="611"/>
                    <a:pt x="398" y="613"/>
                    <a:pt x="394" y="613"/>
                  </a:cubicBezTo>
                  <a:cubicBezTo>
                    <a:pt x="394" y="613"/>
                    <a:pt x="393" y="613"/>
                    <a:pt x="393" y="613"/>
                  </a:cubicBezTo>
                  <a:cubicBezTo>
                    <a:pt x="391" y="613"/>
                    <a:pt x="391" y="613"/>
                    <a:pt x="391" y="613"/>
                  </a:cubicBezTo>
                  <a:cubicBezTo>
                    <a:pt x="388" y="613"/>
                    <a:pt x="388" y="613"/>
                    <a:pt x="388" y="613"/>
                  </a:cubicBezTo>
                  <a:cubicBezTo>
                    <a:pt x="381" y="613"/>
                    <a:pt x="381" y="613"/>
                    <a:pt x="381" y="613"/>
                  </a:cubicBezTo>
                  <a:cubicBezTo>
                    <a:pt x="368" y="613"/>
                    <a:pt x="368" y="613"/>
                    <a:pt x="368" y="613"/>
                  </a:cubicBezTo>
                  <a:cubicBezTo>
                    <a:pt x="342" y="613"/>
                    <a:pt x="342" y="613"/>
                    <a:pt x="342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8" y="613"/>
                    <a:pt x="339" y="613"/>
                    <a:pt x="339" y="613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0"/>
                    <a:pt x="339" y="610"/>
                    <a:pt x="339" y="610"/>
                  </a:cubicBezTo>
                  <a:cubicBezTo>
                    <a:pt x="342" y="599"/>
                    <a:pt x="342" y="599"/>
                    <a:pt x="342" y="599"/>
                  </a:cubicBezTo>
                  <a:cubicBezTo>
                    <a:pt x="345" y="591"/>
                    <a:pt x="348" y="582"/>
                    <a:pt x="350" y="574"/>
                  </a:cubicBezTo>
                  <a:cubicBezTo>
                    <a:pt x="355" y="557"/>
                    <a:pt x="361" y="540"/>
                    <a:pt x="367" y="524"/>
                  </a:cubicBezTo>
                  <a:cubicBezTo>
                    <a:pt x="373" y="507"/>
                    <a:pt x="379" y="490"/>
                    <a:pt x="385" y="474"/>
                  </a:cubicBezTo>
                  <a:cubicBezTo>
                    <a:pt x="389" y="466"/>
                    <a:pt x="392" y="458"/>
                    <a:pt x="396" y="450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403" y="432"/>
                    <a:pt x="403" y="432"/>
                    <a:pt x="403" y="432"/>
                  </a:cubicBezTo>
                  <a:cubicBezTo>
                    <a:pt x="404" y="430"/>
                    <a:pt x="404" y="430"/>
                    <a:pt x="404" y="430"/>
                  </a:cubicBezTo>
                  <a:cubicBezTo>
                    <a:pt x="405" y="429"/>
                    <a:pt x="405" y="429"/>
                    <a:pt x="405" y="428"/>
                  </a:cubicBezTo>
                  <a:cubicBezTo>
                    <a:pt x="405" y="428"/>
                    <a:pt x="406" y="428"/>
                    <a:pt x="406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8" y="429"/>
                    <a:pt x="408" y="429"/>
                    <a:pt x="408" y="429"/>
                  </a:cubicBezTo>
                  <a:cubicBezTo>
                    <a:pt x="410" y="429"/>
                    <a:pt x="412" y="429"/>
                    <a:pt x="414" y="428"/>
                  </a:cubicBezTo>
                  <a:cubicBezTo>
                    <a:pt x="418" y="428"/>
                    <a:pt x="422" y="427"/>
                    <a:pt x="426" y="426"/>
                  </a:cubicBezTo>
                  <a:cubicBezTo>
                    <a:pt x="433" y="424"/>
                    <a:pt x="441" y="420"/>
                    <a:pt x="446" y="413"/>
                  </a:cubicBezTo>
                  <a:cubicBezTo>
                    <a:pt x="449" y="410"/>
                    <a:pt x="451" y="407"/>
                    <a:pt x="453" y="403"/>
                  </a:cubicBezTo>
                  <a:cubicBezTo>
                    <a:pt x="454" y="399"/>
                    <a:pt x="455" y="395"/>
                    <a:pt x="456" y="391"/>
                  </a:cubicBezTo>
                  <a:cubicBezTo>
                    <a:pt x="457" y="383"/>
                    <a:pt x="457" y="375"/>
                    <a:pt x="453" y="367"/>
                  </a:cubicBezTo>
                  <a:cubicBezTo>
                    <a:pt x="451" y="363"/>
                    <a:pt x="449" y="360"/>
                    <a:pt x="446" y="357"/>
                  </a:cubicBezTo>
                  <a:cubicBezTo>
                    <a:pt x="442" y="354"/>
                    <a:pt x="438" y="352"/>
                    <a:pt x="434" y="351"/>
                  </a:cubicBezTo>
                  <a:cubicBezTo>
                    <a:pt x="433" y="351"/>
                    <a:pt x="431" y="351"/>
                    <a:pt x="430" y="351"/>
                  </a:cubicBezTo>
                  <a:cubicBezTo>
                    <a:pt x="429" y="351"/>
                    <a:pt x="428" y="351"/>
                    <a:pt x="427" y="351"/>
                  </a:cubicBezTo>
                  <a:cubicBezTo>
                    <a:pt x="424" y="351"/>
                    <a:pt x="422" y="352"/>
                    <a:pt x="420" y="353"/>
                  </a:cubicBezTo>
                  <a:cubicBezTo>
                    <a:pt x="416" y="355"/>
                    <a:pt x="413" y="357"/>
                    <a:pt x="410" y="360"/>
                  </a:cubicBezTo>
                  <a:cubicBezTo>
                    <a:pt x="407" y="363"/>
                    <a:pt x="405" y="366"/>
                    <a:pt x="402" y="369"/>
                  </a:cubicBezTo>
                  <a:cubicBezTo>
                    <a:pt x="402" y="369"/>
                    <a:pt x="401" y="370"/>
                    <a:pt x="401" y="371"/>
                  </a:cubicBezTo>
                  <a:cubicBezTo>
                    <a:pt x="400" y="372"/>
                    <a:pt x="400" y="372"/>
                    <a:pt x="400" y="372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5"/>
                    <a:pt x="389" y="395"/>
                    <a:pt x="389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7" y="394"/>
                    <a:pt x="387" y="394"/>
                    <a:pt x="387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5" y="393"/>
                    <a:pt x="385" y="393"/>
                    <a:pt x="385" y="393"/>
                  </a:cubicBezTo>
                  <a:cubicBezTo>
                    <a:pt x="385" y="392"/>
                    <a:pt x="384" y="392"/>
                    <a:pt x="383" y="391"/>
                  </a:cubicBezTo>
                  <a:cubicBezTo>
                    <a:pt x="380" y="389"/>
                    <a:pt x="377" y="386"/>
                    <a:pt x="375" y="383"/>
                  </a:cubicBezTo>
                  <a:cubicBezTo>
                    <a:pt x="369" y="377"/>
                    <a:pt x="365" y="370"/>
                    <a:pt x="362" y="363"/>
                  </a:cubicBezTo>
                  <a:cubicBezTo>
                    <a:pt x="365" y="370"/>
                    <a:pt x="369" y="377"/>
                    <a:pt x="375" y="383"/>
                  </a:cubicBezTo>
                  <a:cubicBezTo>
                    <a:pt x="377" y="386"/>
                    <a:pt x="380" y="389"/>
                    <a:pt x="383" y="391"/>
                  </a:cubicBezTo>
                  <a:cubicBezTo>
                    <a:pt x="384" y="392"/>
                    <a:pt x="385" y="392"/>
                    <a:pt x="385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4"/>
                    <a:pt x="387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4"/>
                    <a:pt x="389" y="395"/>
                    <a:pt x="389" y="394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9" y="373"/>
                    <a:pt x="399" y="373"/>
                    <a:pt x="400" y="372"/>
                  </a:cubicBezTo>
                  <a:cubicBezTo>
                    <a:pt x="401" y="371"/>
                    <a:pt x="401" y="371"/>
                    <a:pt x="401" y="371"/>
                  </a:cubicBezTo>
                  <a:cubicBezTo>
                    <a:pt x="401" y="370"/>
                    <a:pt x="402" y="369"/>
                    <a:pt x="402" y="369"/>
                  </a:cubicBezTo>
                  <a:cubicBezTo>
                    <a:pt x="405" y="365"/>
                    <a:pt x="407" y="362"/>
                    <a:pt x="410" y="360"/>
                  </a:cubicBezTo>
                  <a:cubicBezTo>
                    <a:pt x="413" y="357"/>
                    <a:pt x="417" y="354"/>
                    <a:pt x="421" y="353"/>
                  </a:cubicBezTo>
                  <a:cubicBezTo>
                    <a:pt x="423" y="352"/>
                    <a:pt x="425" y="351"/>
                    <a:pt x="427" y="351"/>
                  </a:cubicBezTo>
                  <a:cubicBezTo>
                    <a:pt x="429" y="350"/>
                    <a:pt x="432" y="350"/>
                    <a:pt x="434" y="351"/>
                  </a:cubicBezTo>
                  <a:cubicBezTo>
                    <a:pt x="439" y="352"/>
                    <a:pt x="443" y="354"/>
                    <a:pt x="446" y="357"/>
                  </a:cubicBezTo>
                  <a:cubicBezTo>
                    <a:pt x="449" y="360"/>
                    <a:pt x="452" y="364"/>
                    <a:pt x="453" y="368"/>
                  </a:cubicBezTo>
                  <a:cubicBezTo>
                    <a:pt x="457" y="375"/>
                    <a:pt x="457" y="384"/>
                    <a:pt x="456" y="392"/>
                  </a:cubicBezTo>
                  <a:cubicBezTo>
                    <a:pt x="455" y="396"/>
                    <a:pt x="454" y="400"/>
                    <a:pt x="453" y="403"/>
                  </a:cubicBezTo>
                  <a:cubicBezTo>
                    <a:pt x="451" y="407"/>
                    <a:pt x="449" y="411"/>
                    <a:pt x="446" y="414"/>
                  </a:cubicBezTo>
                  <a:cubicBezTo>
                    <a:pt x="441" y="420"/>
                    <a:pt x="433" y="424"/>
                    <a:pt x="425" y="426"/>
                  </a:cubicBezTo>
                  <a:cubicBezTo>
                    <a:pt x="422" y="428"/>
                    <a:pt x="418" y="428"/>
                    <a:pt x="414" y="429"/>
                  </a:cubicBezTo>
                  <a:cubicBezTo>
                    <a:pt x="412" y="429"/>
                    <a:pt x="410" y="429"/>
                    <a:pt x="408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6" y="429"/>
                    <a:pt x="406" y="429"/>
                    <a:pt x="406" y="429"/>
                  </a:cubicBezTo>
                  <a:cubicBezTo>
                    <a:pt x="406" y="429"/>
                    <a:pt x="405" y="429"/>
                    <a:pt x="405" y="429"/>
                  </a:cubicBezTo>
                  <a:cubicBezTo>
                    <a:pt x="405" y="429"/>
                    <a:pt x="405" y="429"/>
                    <a:pt x="404" y="430"/>
                  </a:cubicBezTo>
                  <a:cubicBezTo>
                    <a:pt x="404" y="432"/>
                    <a:pt x="404" y="432"/>
                    <a:pt x="404" y="432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396" y="450"/>
                    <a:pt x="396" y="450"/>
                    <a:pt x="396" y="450"/>
                  </a:cubicBezTo>
                  <a:cubicBezTo>
                    <a:pt x="392" y="458"/>
                    <a:pt x="389" y="466"/>
                    <a:pt x="385" y="475"/>
                  </a:cubicBezTo>
                  <a:cubicBezTo>
                    <a:pt x="379" y="491"/>
                    <a:pt x="373" y="508"/>
                    <a:pt x="367" y="525"/>
                  </a:cubicBezTo>
                  <a:cubicBezTo>
                    <a:pt x="361" y="541"/>
                    <a:pt x="355" y="558"/>
                    <a:pt x="350" y="575"/>
                  </a:cubicBezTo>
                  <a:cubicBezTo>
                    <a:pt x="347" y="584"/>
                    <a:pt x="345" y="592"/>
                    <a:pt x="342" y="601"/>
                  </a:cubicBezTo>
                  <a:cubicBezTo>
                    <a:pt x="339" y="611"/>
                    <a:pt x="339" y="611"/>
                    <a:pt x="339" y="611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40" y="613"/>
                    <a:pt x="340" y="613"/>
                    <a:pt x="340" y="613"/>
                  </a:cubicBezTo>
                  <a:cubicBezTo>
                    <a:pt x="343" y="613"/>
                    <a:pt x="343" y="613"/>
                    <a:pt x="343" y="613"/>
                  </a:cubicBezTo>
                  <a:cubicBezTo>
                    <a:pt x="369" y="613"/>
                    <a:pt x="369" y="613"/>
                    <a:pt x="369" y="613"/>
                  </a:cubicBezTo>
                  <a:cubicBezTo>
                    <a:pt x="382" y="613"/>
                    <a:pt x="382" y="613"/>
                    <a:pt x="382" y="613"/>
                  </a:cubicBezTo>
                  <a:cubicBezTo>
                    <a:pt x="389" y="613"/>
                    <a:pt x="389" y="613"/>
                    <a:pt x="389" y="613"/>
                  </a:cubicBezTo>
                  <a:cubicBezTo>
                    <a:pt x="392" y="613"/>
                    <a:pt x="392" y="613"/>
                    <a:pt x="392" y="613"/>
                  </a:cubicBezTo>
                  <a:cubicBezTo>
                    <a:pt x="393" y="613"/>
                    <a:pt x="393" y="613"/>
                    <a:pt x="394" y="613"/>
                  </a:cubicBezTo>
                  <a:cubicBezTo>
                    <a:pt x="394" y="613"/>
                    <a:pt x="395" y="613"/>
                    <a:pt x="395" y="613"/>
                  </a:cubicBezTo>
                  <a:cubicBezTo>
                    <a:pt x="398" y="612"/>
                    <a:pt x="402" y="610"/>
                    <a:pt x="404" y="607"/>
                  </a:cubicBezTo>
                  <a:cubicBezTo>
                    <a:pt x="405" y="606"/>
                    <a:pt x="405" y="604"/>
                    <a:pt x="406" y="603"/>
                  </a:cubicBezTo>
                  <a:cubicBezTo>
                    <a:pt x="406" y="602"/>
                    <a:pt x="406" y="601"/>
                    <a:pt x="406" y="600"/>
                  </a:cubicBezTo>
                  <a:cubicBezTo>
                    <a:pt x="406" y="597"/>
                    <a:pt x="406" y="597"/>
                    <a:pt x="406" y="597"/>
                  </a:cubicBezTo>
                  <a:cubicBezTo>
                    <a:pt x="406" y="570"/>
                    <a:pt x="406" y="570"/>
                    <a:pt x="406" y="570"/>
                  </a:cubicBezTo>
                  <a:cubicBezTo>
                    <a:pt x="406" y="557"/>
                    <a:pt x="406" y="557"/>
                    <a:pt x="406" y="557"/>
                  </a:cubicBezTo>
                  <a:cubicBezTo>
                    <a:pt x="406" y="550"/>
                    <a:pt x="406" y="550"/>
                    <a:pt x="406" y="550"/>
                  </a:cubicBezTo>
                  <a:cubicBezTo>
                    <a:pt x="406" y="545"/>
                    <a:pt x="406" y="545"/>
                    <a:pt x="406" y="545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7" y="542"/>
                    <a:pt x="407" y="542"/>
                    <a:pt x="407" y="542"/>
                  </a:cubicBezTo>
                  <a:cubicBezTo>
                    <a:pt x="408" y="542"/>
                    <a:pt x="408" y="542"/>
                    <a:pt x="408" y="542"/>
                  </a:cubicBezTo>
                  <a:cubicBezTo>
                    <a:pt x="412" y="540"/>
                    <a:pt x="412" y="540"/>
                    <a:pt x="412" y="540"/>
                  </a:cubicBezTo>
                  <a:cubicBezTo>
                    <a:pt x="415" y="538"/>
                    <a:pt x="415" y="538"/>
                    <a:pt x="415" y="538"/>
                  </a:cubicBezTo>
                  <a:cubicBezTo>
                    <a:pt x="417" y="537"/>
                    <a:pt x="419" y="536"/>
                    <a:pt x="421" y="535"/>
                  </a:cubicBezTo>
                  <a:cubicBezTo>
                    <a:pt x="425" y="533"/>
                    <a:pt x="429" y="531"/>
                    <a:pt x="433" y="529"/>
                  </a:cubicBezTo>
                  <a:cubicBezTo>
                    <a:pt x="448" y="520"/>
                    <a:pt x="462" y="509"/>
                    <a:pt x="475" y="498"/>
                  </a:cubicBezTo>
                  <a:cubicBezTo>
                    <a:pt x="509" y="469"/>
                    <a:pt x="535" y="432"/>
                    <a:pt x="551" y="391"/>
                  </a:cubicBezTo>
                  <a:cubicBezTo>
                    <a:pt x="568" y="350"/>
                    <a:pt x="574" y="305"/>
                    <a:pt x="570" y="261"/>
                  </a:cubicBezTo>
                  <a:cubicBezTo>
                    <a:pt x="566" y="217"/>
                    <a:pt x="552" y="174"/>
                    <a:pt x="528" y="136"/>
                  </a:cubicBezTo>
                  <a:cubicBezTo>
                    <a:pt x="504" y="99"/>
                    <a:pt x="471" y="67"/>
                    <a:pt x="432" y="44"/>
                  </a:cubicBezTo>
                  <a:cubicBezTo>
                    <a:pt x="430" y="43"/>
                    <a:pt x="429" y="43"/>
                    <a:pt x="432" y="45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6" y="55"/>
                    <a:pt x="452" y="59"/>
                    <a:pt x="460" y="65"/>
                  </a:cubicBezTo>
                  <a:cubicBezTo>
                    <a:pt x="470" y="73"/>
                    <a:pt x="487" y="88"/>
                    <a:pt x="505" y="108"/>
                  </a:cubicBezTo>
                  <a:cubicBezTo>
                    <a:pt x="513" y="119"/>
                    <a:pt x="522" y="131"/>
                    <a:pt x="530" y="144"/>
                  </a:cubicBezTo>
                  <a:cubicBezTo>
                    <a:pt x="538" y="157"/>
                    <a:pt x="545" y="172"/>
                    <a:pt x="551" y="188"/>
                  </a:cubicBezTo>
                  <a:cubicBezTo>
                    <a:pt x="557" y="203"/>
                    <a:pt x="562" y="220"/>
                    <a:pt x="565" y="237"/>
                  </a:cubicBezTo>
                  <a:cubicBezTo>
                    <a:pt x="568" y="254"/>
                    <a:pt x="569" y="271"/>
                    <a:pt x="569" y="288"/>
                  </a:cubicBezTo>
                  <a:cubicBezTo>
                    <a:pt x="569" y="305"/>
                    <a:pt x="568" y="321"/>
                    <a:pt x="565" y="337"/>
                  </a:cubicBezTo>
                  <a:cubicBezTo>
                    <a:pt x="562" y="352"/>
                    <a:pt x="558" y="366"/>
                    <a:pt x="554" y="379"/>
                  </a:cubicBezTo>
                  <a:cubicBezTo>
                    <a:pt x="539" y="422"/>
                    <a:pt x="513" y="461"/>
                    <a:pt x="478" y="492"/>
                  </a:cubicBezTo>
                  <a:cubicBezTo>
                    <a:pt x="461" y="508"/>
                    <a:pt x="442" y="521"/>
                    <a:pt x="421" y="532"/>
                  </a:cubicBezTo>
                  <a:cubicBezTo>
                    <a:pt x="419" y="534"/>
                    <a:pt x="416" y="535"/>
                    <a:pt x="413" y="536"/>
                  </a:cubicBezTo>
                  <a:cubicBezTo>
                    <a:pt x="408" y="539"/>
                    <a:pt x="408" y="539"/>
                    <a:pt x="408" y="539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2"/>
                    <a:pt x="404" y="542"/>
                    <a:pt x="404" y="542"/>
                  </a:cubicBezTo>
                  <a:cubicBezTo>
                    <a:pt x="404" y="543"/>
                    <a:pt x="404" y="543"/>
                    <a:pt x="404" y="543"/>
                  </a:cubicBezTo>
                  <a:cubicBezTo>
                    <a:pt x="404" y="545"/>
                    <a:pt x="404" y="545"/>
                    <a:pt x="404" y="545"/>
                  </a:cubicBezTo>
                  <a:cubicBezTo>
                    <a:pt x="404" y="565"/>
                    <a:pt x="404" y="565"/>
                    <a:pt x="404" y="565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403" y="602"/>
                    <a:pt x="403" y="604"/>
                    <a:pt x="402" y="606"/>
                  </a:cubicBezTo>
                  <a:cubicBezTo>
                    <a:pt x="401" y="607"/>
                    <a:pt x="399" y="609"/>
                    <a:pt x="397" y="609"/>
                  </a:cubicBezTo>
                  <a:cubicBezTo>
                    <a:pt x="397" y="610"/>
                    <a:pt x="396" y="610"/>
                    <a:pt x="395" y="610"/>
                  </a:cubicBezTo>
                  <a:cubicBezTo>
                    <a:pt x="394" y="610"/>
                    <a:pt x="393" y="610"/>
                    <a:pt x="391" y="610"/>
                  </a:cubicBezTo>
                  <a:cubicBezTo>
                    <a:pt x="382" y="610"/>
                    <a:pt x="382" y="610"/>
                    <a:pt x="382" y="610"/>
                  </a:cubicBezTo>
                  <a:cubicBezTo>
                    <a:pt x="346" y="610"/>
                    <a:pt x="346" y="610"/>
                    <a:pt x="346" y="610"/>
                  </a:cubicBezTo>
                  <a:cubicBezTo>
                    <a:pt x="343" y="610"/>
                    <a:pt x="343" y="610"/>
                    <a:pt x="343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09"/>
                    <a:pt x="342" y="609"/>
                    <a:pt x="342" y="609"/>
                  </a:cubicBezTo>
                  <a:cubicBezTo>
                    <a:pt x="346" y="596"/>
                    <a:pt x="346" y="596"/>
                    <a:pt x="346" y="596"/>
                  </a:cubicBezTo>
                  <a:cubicBezTo>
                    <a:pt x="350" y="584"/>
                    <a:pt x="353" y="573"/>
                    <a:pt x="357" y="561"/>
                  </a:cubicBezTo>
                  <a:cubicBezTo>
                    <a:pt x="364" y="539"/>
                    <a:pt x="372" y="516"/>
                    <a:pt x="381" y="493"/>
                  </a:cubicBezTo>
                  <a:cubicBezTo>
                    <a:pt x="385" y="482"/>
                    <a:pt x="389" y="471"/>
                    <a:pt x="394" y="460"/>
                  </a:cubicBezTo>
                  <a:cubicBezTo>
                    <a:pt x="396" y="454"/>
                    <a:pt x="399" y="449"/>
                    <a:pt x="401" y="443"/>
                  </a:cubicBezTo>
                  <a:cubicBezTo>
                    <a:pt x="405" y="435"/>
                    <a:pt x="405" y="435"/>
                    <a:pt x="405" y="435"/>
                  </a:cubicBezTo>
                  <a:cubicBezTo>
                    <a:pt x="406" y="432"/>
                    <a:pt x="406" y="432"/>
                    <a:pt x="406" y="432"/>
                  </a:cubicBezTo>
                  <a:cubicBezTo>
                    <a:pt x="406" y="431"/>
                    <a:pt x="406" y="431"/>
                    <a:pt x="406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8" y="431"/>
                    <a:pt x="408" y="431"/>
                    <a:pt x="408" y="431"/>
                  </a:cubicBezTo>
                  <a:cubicBezTo>
                    <a:pt x="410" y="431"/>
                    <a:pt x="412" y="431"/>
                    <a:pt x="414" y="431"/>
                  </a:cubicBezTo>
                  <a:cubicBezTo>
                    <a:pt x="418" y="430"/>
                    <a:pt x="422" y="430"/>
                    <a:pt x="426" y="429"/>
                  </a:cubicBezTo>
                  <a:cubicBezTo>
                    <a:pt x="434" y="426"/>
                    <a:pt x="442" y="422"/>
                    <a:pt x="448" y="415"/>
                  </a:cubicBezTo>
                  <a:cubicBezTo>
                    <a:pt x="451" y="412"/>
                    <a:pt x="453" y="408"/>
                    <a:pt x="455" y="404"/>
                  </a:cubicBezTo>
                  <a:cubicBezTo>
                    <a:pt x="457" y="400"/>
                    <a:pt x="458" y="396"/>
                    <a:pt x="458" y="392"/>
                  </a:cubicBezTo>
                  <a:cubicBezTo>
                    <a:pt x="460" y="383"/>
                    <a:pt x="459" y="374"/>
                    <a:pt x="455" y="366"/>
                  </a:cubicBezTo>
                  <a:cubicBezTo>
                    <a:pt x="453" y="362"/>
                    <a:pt x="450" y="358"/>
                    <a:pt x="447" y="355"/>
                  </a:cubicBezTo>
                  <a:cubicBezTo>
                    <a:pt x="444" y="352"/>
                    <a:pt x="439" y="350"/>
                    <a:pt x="434" y="349"/>
                  </a:cubicBezTo>
                  <a:cubicBezTo>
                    <a:pt x="433" y="348"/>
                    <a:pt x="432" y="348"/>
                    <a:pt x="430" y="348"/>
                  </a:cubicBezTo>
                  <a:cubicBezTo>
                    <a:pt x="429" y="348"/>
                    <a:pt x="428" y="348"/>
                    <a:pt x="426" y="349"/>
                  </a:cubicBezTo>
                  <a:cubicBezTo>
                    <a:pt x="424" y="349"/>
                    <a:pt x="421" y="350"/>
                    <a:pt x="419" y="351"/>
                  </a:cubicBezTo>
                  <a:cubicBezTo>
                    <a:pt x="415" y="353"/>
                    <a:pt x="412" y="355"/>
                    <a:pt x="409" y="358"/>
                  </a:cubicBezTo>
                  <a:cubicBezTo>
                    <a:pt x="406" y="361"/>
                    <a:pt x="403" y="364"/>
                    <a:pt x="401" y="367"/>
                  </a:cubicBezTo>
                  <a:cubicBezTo>
                    <a:pt x="400" y="368"/>
                    <a:pt x="399" y="369"/>
                    <a:pt x="399" y="370"/>
                  </a:cubicBezTo>
                  <a:cubicBezTo>
                    <a:pt x="398" y="370"/>
                    <a:pt x="398" y="370"/>
                    <a:pt x="398" y="370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7" y="373"/>
                    <a:pt x="397" y="373"/>
                    <a:pt x="397" y="373"/>
                  </a:cubicBezTo>
                  <a:cubicBezTo>
                    <a:pt x="395" y="378"/>
                    <a:pt x="395" y="378"/>
                    <a:pt x="395" y="378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7" y="391"/>
                    <a:pt x="387" y="391"/>
                  </a:cubicBezTo>
                  <a:cubicBezTo>
                    <a:pt x="387" y="391"/>
                    <a:pt x="387" y="391"/>
                    <a:pt x="387" y="391"/>
                  </a:cubicBezTo>
                  <a:cubicBezTo>
                    <a:pt x="385" y="390"/>
                    <a:pt x="385" y="390"/>
                    <a:pt x="385" y="390"/>
                  </a:cubicBezTo>
                  <a:cubicBezTo>
                    <a:pt x="384" y="390"/>
                    <a:pt x="384" y="389"/>
                    <a:pt x="383" y="388"/>
                  </a:cubicBezTo>
                  <a:cubicBezTo>
                    <a:pt x="379" y="386"/>
                    <a:pt x="376" y="382"/>
                    <a:pt x="374" y="379"/>
                  </a:cubicBezTo>
                  <a:cubicBezTo>
                    <a:pt x="371" y="375"/>
                    <a:pt x="369" y="372"/>
                    <a:pt x="367" y="367"/>
                  </a:cubicBezTo>
                  <a:cubicBezTo>
                    <a:pt x="366" y="365"/>
                    <a:pt x="365" y="363"/>
                    <a:pt x="364" y="361"/>
                  </a:cubicBezTo>
                  <a:cubicBezTo>
                    <a:pt x="363" y="361"/>
                    <a:pt x="363" y="361"/>
                    <a:pt x="363" y="361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5" y="359"/>
                    <a:pt x="365" y="359"/>
                    <a:pt x="365" y="359"/>
                  </a:cubicBezTo>
                  <a:cubicBezTo>
                    <a:pt x="368" y="357"/>
                    <a:pt x="370" y="355"/>
                    <a:pt x="372" y="353"/>
                  </a:cubicBezTo>
                  <a:cubicBezTo>
                    <a:pt x="376" y="349"/>
                    <a:pt x="380" y="345"/>
                    <a:pt x="383" y="340"/>
                  </a:cubicBezTo>
                  <a:cubicBezTo>
                    <a:pt x="387" y="336"/>
                    <a:pt x="390" y="330"/>
                    <a:pt x="391" y="324"/>
                  </a:cubicBezTo>
                  <a:cubicBezTo>
                    <a:pt x="392" y="318"/>
                    <a:pt x="392" y="311"/>
                    <a:pt x="390" y="305"/>
                  </a:cubicBezTo>
                  <a:cubicBezTo>
                    <a:pt x="389" y="302"/>
                    <a:pt x="388" y="299"/>
                    <a:pt x="386" y="296"/>
                  </a:cubicBezTo>
                  <a:cubicBezTo>
                    <a:pt x="385" y="295"/>
                    <a:pt x="384" y="294"/>
                    <a:pt x="383" y="292"/>
                  </a:cubicBezTo>
                  <a:cubicBezTo>
                    <a:pt x="383" y="292"/>
                    <a:pt x="382" y="291"/>
                    <a:pt x="382" y="291"/>
                  </a:cubicBezTo>
                  <a:cubicBezTo>
                    <a:pt x="381" y="290"/>
                    <a:pt x="381" y="290"/>
                    <a:pt x="381" y="290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7" y="287"/>
                    <a:pt x="374" y="285"/>
                    <a:pt x="371" y="283"/>
                  </a:cubicBezTo>
                  <a:cubicBezTo>
                    <a:pt x="368" y="282"/>
                    <a:pt x="364" y="282"/>
                    <a:pt x="361" y="282"/>
                  </a:cubicBezTo>
                  <a:cubicBezTo>
                    <a:pt x="354" y="282"/>
                    <a:pt x="348" y="284"/>
                    <a:pt x="343" y="287"/>
                  </a:cubicBezTo>
                  <a:cubicBezTo>
                    <a:pt x="340" y="289"/>
                    <a:pt x="338" y="291"/>
                    <a:pt x="336" y="293"/>
                  </a:cubicBezTo>
                  <a:cubicBezTo>
                    <a:pt x="333" y="295"/>
                    <a:pt x="331" y="298"/>
                    <a:pt x="330" y="300"/>
                  </a:cubicBezTo>
                  <a:cubicBezTo>
                    <a:pt x="327" y="304"/>
                    <a:pt x="325" y="308"/>
                    <a:pt x="324" y="312"/>
                  </a:cubicBezTo>
                  <a:cubicBezTo>
                    <a:pt x="322" y="316"/>
                    <a:pt x="322" y="321"/>
                    <a:pt x="321" y="325"/>
                  </a:cubicBezTo>
                  <a:cubicBezTo>
                    <a:pt x="321" y="329"/>
                    <a:pt x="321" y="333"/>
                    <a:pt x="322" y="337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3" y="343"/>
                    <a:pt x="323" y="343"/>
                    <a:pt x="323" y="343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18" y="345"/>
                    <a:pt x="315" y="345"/>
                  </a:cubicBezTo>
                  <a:cubicBezTo>
                    <a:pt x="311" y="346"/>
                    <a:pt x="307" y="347"/>
                    <a:pt x="302" y="347"/>
                  </a:cubicBezTo>
                  <a:cubicBezTo>
                    <a:pt x="298" y="346"/>
                    <a:pt x="293" y="346"/>
                    <a:pt x="289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86" y="345"/>
                    <a:pt x="286" y="345"/>
                    <a:pt x="286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86" y="343"/>
                    <a:pt x="286" y="343"/>
                    <a:pt x="286" y="343"/>
                  </a:cubicBezTo>
                  <a:cubicBezTo>
                    <a:pt x="290" y="339"/>
                    <a:pt x="293" y="334"/>
                    <a:pt x="295" y="330"/>
                  </a:cubicBezTo>
                  <a:cubicBezTo>
                    <a:pt x="298" y="325"/>
                    <a:pt x="300" y="320"/>
                    <a:pt x="302" y="314"/>
                  </a:cubicBezTo>
                  <a:cubicBezTo>
                    <a:pt x="302" y="311"/>
                    <a:pt x="303" y="308"/>
                    <a:pt x="302" y="305"/>
                  </a:cubicBezTo>
                  <a:cubicBezTo>
                    <a:pt x="302" y="301"/>
                    <a:pt x="302" y="298"/>
                    <a:pt x="300" y="295"/>
                  </a:cubicBezTo>
                  <a:cubicBezTo>
                    <a:pt x="298" y="289"/>
                    <a:pt x="293" y="284"/>
                    <a:pt x="289" y="280"/>
                  </a:cubicBezTo>
                  <a:cubicBezTo>
                    <a:pt x="284" y="277"/>
                    <a:pt x="278" y="274"/>
                    <a:pt x="271" y="274"/>
                  </a:cubicBezTo>
                  <a:cubicBezTo>
                    <a:pt x="268" y="273"/>
                    <a:pt x="264" y="274"/>
                    <a:pt x="261" y="275"/>
                  </a:cubicBezTo>
                  <a:cubicBezTo>
                    <a:pt x="258" y="276"/>
                    <a:pt x="255" y="277"/>
                    <a:pt x="252" y="279"/>
                  </a:cubicBezTo>
                  <a:cubicBezTo>
                    <a:pt x="247" y="282"/>
                    <a:pt x="243" y="287"/>
                    <a:pt x="240" y="291"/>
                  </a:cubicBezTo>
                  <a:cubicBezTo>
                    <a:pt x="237" y="296"/>
                    <a:pt x="234" y="301"/>
                    <a:pt x="232" y="306"/>
                  </a:cubicBezTo>
                  <a:cubicBezTo>
                    <a:pt x="230" y="311"/>
                    <a:pt x="229" y="316"/>
                    <a:pt x="228" y="322"/>
                  </a:cubicBezTo>
                  <a:cubicBezTo>
                    <a:pt x="228" y="325"/>
                    <a:pt x="228" y="328"/>
                    <a:pt x="228" y="331"/>
                  </a:cubicBezTo>
                  <a:cubicBezTo>
                    <a:pt x="228" y="331"/>
                    <a:pt x="228" y="332"/>
                    <a:pt x="228" y="333"/>
                  </a:cubicBezTo>
                  <a:cubicBezTo>
                    <a:pt x="228" y="334"/>
                    <a:pt x="228" y="334"/>
                    <a:pt x="228" y="335"/>
                  </a:cubicBezTo>
                  <a:cubicBezTo>
                    <a:pt x="229" y="337"/>
                    <a:pt x="229" y="338"/>
                    <a:pt x="229" y="339"/>
                  </a:cubicBezTo>
                  <a:cubicBezTo>
                    <a:pt x="230" y="342"/>
                    <a:pt x="231" y="345"/>
                    <a:pt x="232" y="348"/>
                  </a:cubicBezTo>
                  <a:cubicBezTo>
                    <a:pt x="233" y="348"/>
                    <a:pt x="233" y="349"/>
                    <a:pt x="233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3" y="351"/>
                    <a:pt x="233" y="351"/>
                    <a:pt x="233" y="351"/>
                  </a:cubicBezTo>
                  <a:cubicBezTo>
                    <a:pt x="231" y="353"/>
                    <a:pt x="229" y="355"/>
                    <a:pt x="228" y="357"/>
                  </a:cubicBezTo>
                  <a:cubicBezTo>
                    <a:pt x="224" y="360"/>
                    <a:pt x="221" y="363"/>
                    <a:pt x="217" y="366"/>
                  </a:cubicBezTo>
                  <a:cubicBezTo>
                    <a:pt x="213" y="369"/>
                    <a:pt x="209" y="372"/>
                    <a:pt x="205" y="375"/>
                  </a:cubicBezTo>
                  <a:cubicBezTo>
                    <a:pt x="204" y="376"/>
                    <a:pt x="203" y="376"/>
                    <a:pt x="202" y="377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198" y="375"/>
                    <a:pt x="198" y="375"/>
                    <a:pt x="198" y="375"/>
                  </a:cubicBezTo>
                  <a:cubicBezTo>
                    <a:pt x="196" y="370"/>
                    <a:pt x="196" y="370"/>
                    <a:pt x="196" y="370"/>
                  </a:cubicBezTo>
                  <a:cubicBezTo>
                    <a:pt x="195" y="368"/>
                    <a:pt x="194" y="366"/>
                    <a:pt x="192" y="365"/>
                  </a:cubicBezTo>
                  <a:cubicBezTo>
                    <a:pt x="188" y="358"/>
                    <a:pt x="182" y="351"/>
                    <a:pt x="174" y="346"/>
                  </a:cubicBezTo>
                  <a:cubicBezTo>
                    <a:pt x="170" y="344"/>
                    <a:pt x="166" y="342"/>
                    <a:pt x="161" y="342"/>
                  </a:cubicBezTo>
                  <a:cubicBezTo>
                    <a:pt x="157" y="341"/>
                    <a:pt x="152" y="341"/>
                    <a:pt x="147" y="342"/>
                  </a:cubicBezTo>
                  <a:cubicBezTo>
                    <a:pt x="145" y="343"/>
                    <a:pt x="142" y="344"/>
                    <a:pt x="140" y="345"/>
                  </a:cubicBezTo>
                  <a:cubicBezTo>
                    <a:pt x="138" y="346"/>
                    <a:pt x="136" y="347"/>
                    <a:pt x="134" y="348"/>
                  </a:cubicBezTo>
                  <a:cubicBezTo>
                    <a:pt x="131" y="351"/>
                    <a:pt x="127" y="355"/>
                    <a:pt x="125" y="359"/>
                  </a:cubicBezTo>
                  <a:cubicBezTo>
                    <a:pt x="123" y="364"/>
                    <a:pt x="122" y="369"/>
                    <a:pt x="122" y="374"/>
                  </a:cubicBezTo>
                  <a:cubicBezTo>
                    <a:pt x="122" y="379"/>
                    <a:pt x="123" y="383"/>
                    <a:pt x="125" y="387"/>
                  </a:cubicBezTo>
                  <a:cubicBezTo>
                    <a:pt x="126" y="391"/>
                    <a:pt x="128" y="395"/>
                    <a:pt x="131" y="399"/>
                  </a:cubicBezTo>
                  <a:cubicBezTo>
                    <a:pt x="133" y="402"/>
                    <a:pt x="136" y="405"/>
                    <a:pt x="139" y="408"/>
                  </a:cubicBezTo>
                  <a:cubicBezTo>
                    <a:pt x="146" y="414"/>
                    <a:pt x="154" y="418"/>
                    <a:pt x="162" y="421"/>
                  </a:cubicBezTo>
                  <a:cubicBezTo>
                    <a:pt x="166" y="422"/>
                    <a:pt x="171" y="422"/>
                    <a:pt x="175" y="422"/>
                  </a:cubicBezTo>
                  <a:cubicBezTo>
                    <a:pt x="177" y="422"/>
                    <a:pt x="179" y="422"/>
                    <a:pt x="181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3" y="425"/>
                    <a:pt x="183" y="425"/>
                    <a:pt x="183" y="425"/>
                  </a:cubicBezTo>
                  <a:cubicBezTo>
                    <a:pt x="186" y="432"/>
                    <a:pt x="186" y="432"/>
                    <a:pt x="186" y="432"/>
                  </a:cubicBezTo>
                  <a:cubicBezTo>
                    <a:pt x="189" y="438"/>
                    <a:pt x="191" y="443"/>
                    <a:pt x="193" y="448"/>
                  </a:cubicBezTo>
                  <a:cubicBezTo>
                    <a:pt x="198" y="458"/>
                    <a:pt x="202" y="469"/>
                    <a:pt x="206" y="480"/>
                  </a:cubicBezTo>
                  <a:cubicBezTo>
                    <a:pt x="215" y="501"/>
                    <a:pt x="222" y="522"/>
                    <a:pt x="230" y="544"/>
                  </a:cubicBezTo>
                  <a:cubicBezTo>
                    <a:pt x="236" y="562"/>
                    <a:pt x="241" y="580"/>
                    <a:pt x="247" y="598"/>
                  </a:cubicBezTo>
                  <a:cubicBezTo>
                    <a:pt x="250" y="609"/>
                    <a:pt x="250" y="609"/>
                    <a:pt x="250" y="609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24" y="610"/>
                    <a:pt x="224" y="610"/>
                    <a:pt x="224" y="610"/>
                  </a:cubicBezTo>
                  <a:cubicBezTo>
                    <a:pt x="196" y="610"/>
                    <a:pt x="196" y="610"/>
                    <a:pt x="196" y="610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7" y="610"/>
                    <a:pt x="186" y="609"/>
                    <a:pt x="184" y="609"/>
                  </a:cubicBezTo>
                  <a:cubicBezTo>
                    <a:pt x="182" y="608"/>
                    <a:pt x="180" y="605"/>
                    <a:pt x="179" y="603"/>
                  </a:cubicBezTo>
                  <a:cubicBezTo>
                    <a:pt x="179" y="602"/>
                    <a:pt x="179" y="601"/>
                    <a:pt x="179" y="600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179" y="599"/>
                    <a:pt x="179" y="599"/>
                    <a:pt x="179" y="599"/>
                  </a:cubicBezTo>
                  <a:cubicBezTo>
                    <a:pt x="179" y="597"/>
                    <a:pt x="179" y="597"/>
                    <a:pt x="179" y="597"/>
                  </a:cubicBezTo>
                  <a:cubicBezTo>
                    <a:pt x="179" y="590"/>
                    <a:pt x="179" y="590"/>
                    <a:pt x="179" y="590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544"/>
                    <a:pt x="179" y="544"/>
                    <a:pt x="179" y="544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8" y="540"/>
                    <a:pt x="178" y="540"/>
                    <a:pt x="178" y="540"/>
                  </a:cubicBezTo>
                  <a:cubicBezTo>
                    <a:pt x="177" y="540"/>
                    <a:pt x="177" y="540"/>
                    <a:pt x="177" y="540"/>
                  </a:cubicBezTo>
                  <a:cubicBezTo>
                    <a:pt x="176" y="539"/>
                    <a:pt x="176" y="539"/>
                    <a:pt x="176" y="539"/>
                  </a:cubicBezTo>
                  <a:cubicBezTo>
                    <a:pt x="170" y="536"/>
                    <a:pt x="170" y="536"/>
                    <a:pt x="170" y="536"/>
                  </a:cubicBezTo>
                  <a:cubicBezTo>
                    <a:pt x="168" y="535"/>
                    <a:pt x="166" y="534"/>
                    <a:pt x="164" y="533"/>
                  </a:cubicBezTo>
                  <a:cubicBezTo>
                    <a:pt x="160" y="531"/>
                    <a:pt x="155" y="528"/>
                    <a:pt x="151" y="526"/>
                  </a:cubicBezTo>
                  <a:cubicBezTo>
                    <a:pt x="143" y="521"/>
                    <a:pt x="135" y="516"/>
                    <a:pt x="128" y="511"/>
                  </a:cubicBezTo>
                  <a:cubicBezTo>
                    <a:pt x="113" y="500"/>
                    <a:pt x="99" y="487"/>
                    <a:pt x="86" y="473"/>
                  </a:cubicBezTo>
                  <a:cubicBezTo>
                    <a:pt x="61" y="446"/>
                    <a:pt x="41" y="413"/>
                    <a:pt x="29" y="378"/>
                  </a:cubicBezTo>
                  <a:cubicBezTo>
                    <a:pt x="17" y="344"/>
                    <a:pt x="12" y="307"/>
                    <a:pt x="14" y="271"/>
                  </a:cubicBezTo>
                  <a:cubicBezTo>
                    <a:pt x="16" y="235"/>
                    <a:pt x="25" y="201"/>
                    <a:pt x="40" y="170"/>
                  </a:cubicBezTo>
                  <a:cubicBezTo>
                    <a:pt x="54" y="139"/>
                    <a:pt x="74" y="111"/>
                    <a:pt x="97" y="89"/>
                  </a:cubicBezTo>
                  <a:cubicBezTo>
                    <a:pt x="120" y="66"/>
                    <a:pt x="147" y="48"/>
                    <a:pt x="174" y="35"/>
                  </a:cubicBezTo>
                  <a:cubicBezTo>
                    <a:pt x="198" y="24"/>
                    <a:pt x="220" y="18"/>
                    <a:pt x="237" y="14"/>
                  </a:cubicBezTo>
                  <a:cubicBezTo>
                    <a:pt x="255" y="10"/>
                    <a:pt x="268" y="9"/>
                    <a:pt x="278" y="8"/>
                  </a:cubicBezTo>
                  <a:cubicBezTo>
                    <a:pt x="283" y="8"/>
                    <a:pt x="287" y="8"/>
                    <a:pt x="290" y="8"/>
                  </a:cubicBezTo>
                  <a:cubicBezTo>
                    <a:pt x="293" y="7"/>
                    <a:pt x="295" y="7"/>
                    <a:pt x="296" y="7"/>
                  </a:cubicBezTo>
                  <a:cubicBezTo>
                    <a:pt x="298" y="7"/>
                    <a:pt x="296" y="6"/>
                    <a:pt x="291" y="6"/>
                  </a:cubicBezTo>
                  <a:cubicBezTo>
                    <a:pt x="286" y="6"/>
                    <a:pt x="277" y="5"/>
                    <a:pt x="266" y="6"/>
                  </a:cubicBezTo>
                  <a:cubicBezTo>
                    <a:pt x="254" y="7"/>
                    <a:pt x="239" y="8"/>
                    <a:pt x="222" y="12"/>
                  </a:cubicBezTo>
                  <a:cubicBezTo>
                    <a:pt x="205" y="16"/>
                    <a:pt x="186" y="22"/>
                    <a:pt x="165" y="32"/>
                  </a:cubicBezTo>
                  <a:cubicBezTo>
                    <a:pt x="145" y="42"/>
                    <a:pt x="123" y="56"/>
                    <a:pt x="102" y="7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22" y="55"/>
                    <a:pt x="141" y="43"/>
                    <a:pt x="157" y="34"/>
                  </a:cubicBezTo>
                  <a:cubicBezTo>
                    <a:pt x="173" y="26"/>
                    <a:pt x="186" y="20"/>
                    <a:pt x="196" y="17"/>
                  </a:cubicBezTo>
                  <a:cubicBezTo>
                    <a:pt x="206" y="13"/>
                    <a:pt x="213" y="11"/>
                    <a:pt x="218" y="10"/>
                  </a:cubicBezTo>
                  <a:cubicBezTo>
                    <a:pt x="222" y="8"/>
                    <a:pt x="225" y="8"/>
                    <a:pt x="225" y="7"/>
                  </a:cubicBezTo>
                  <a:cubicBezTo>
                    <a:pt x="227" y="6"/>
                    <a:pt x="223" y="7"/>
                    <a:pt x="220" y="7"/>
                  </a:cubicBezTo>
                  <a:cubicBezTo>
                    <a:pt x="217" y="8"/>
                    <a:pt x="215" y="7"/>
                    <a:pt x="221" y="5"/>
                  </a:cubicBezTo>
                  <a:cubicBezTo>
                    <a:pt x="194" y="12"/>
                    <a:pt x="168" y="23"/>
                    <a:pt x="144" y="37"/>
                  </a:cubicBezTo>
                  <a:cubicBezTo>
                    <a:pt x="120" y="51"/>
                    <a:pt x="98" y="69"/>
                    <a:pt x="78" y="89"/>
                  </a:cubicBezTo>
                  <a:cubicBezTo>
                    <a:pt x="59" y="110"/>
                    <a:pt x="43" y="133"/>
                    <a:pt x="30" y="158"/>
                  </a:cubicBezTo>
                  <a:cubicBezTo>
                    <a:pt x="18" y="183"/>
                    <a:pt x="9" y="210"/>
                    <a:pt x="4" y="237"/>
                  </a:cubicBezTo>
                  <a:cubicBezTo>
                    <a:pt x="3" y="244"/>
                    <a:pt x="1" y="253"/>
                    <a:pt x="1" y="263"/>
                  </a:cubicBezTo>
                  <a:cubicBezTo>
                    <a:pt x="0" y="272"/>
                    <a:pt x="0" y="283"/>
                    <a:pt x="0" y="293"/>
                  </a:cubicBezTo>
                  <a:cubicBezTo>
                    <a:pt x="0" y="304"/>
                    <a:pt x="1" y="314"/>
                    <a:pt x="2" y="324"/>
                  </a:cubicBezTo>
                  <a:cubicBezTo>
                    <a:pt x="3" y="334"/>
                    <a:pt x="5" y="342"/>
                    <a:pt x="6" y="349"/>
                  </a:cubicBezTo>
                  <a:cubicBezTo>
                    <a:pt x="12" y="376"/>
                    <a:pt x="22" y="402"/>
                    <a:pt x="35" y="426"/>
                  </a:cubicBezTo>
                  <a:cubicBezTo>
                    <a:pt x="48" y="450"/>
                    <a:pt x="64" y="472"/>
                    <a:pt x="83" y="491"/>
                  </a:cubicBezTo>
                  <a:cubicBezTo>
                    <a:pt x="102" y="510"/>
                    <a:pt x="124" y="527"/>
                    <a:pt x="148" y="540"/>
                  </a:cubicBezTo>
                  <a:cubicBezTo>
                    <a:pt x="151" y="542"/>
                    <a:pt x="154" y="544"/>
                    <a:pt x="157" y="545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4" y="549"/>
                    <a:pt x="164" y="549"/>
                    <a:pt x="164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51"/>
                    <a:pt x="165" y="551"/>
                    <a:pt x="165" y="551"/>
                  </a:cubicBezTo>
                  <a:cubicBezTo>
                    <a:pt x="165" y="561"/>
                    <a:pt x="165" y="561"/>
                    <a:pt x="165" y="561"/>
                  </a:cubicBezTo>
                  <a:cubicBezTo>
                    <a:pt x="165" y="601"/>
                    <a:pt x="165" y="601"/>
                    <a:pt x="165" y="601"/>
                  </a:cubicBezTo>
                  <a:cubicBezTo>
                    <a:pt x="165" y="605"/>
                    <a:pt x="167" y="610"/>
                    <a:pt x="169" y="614"/>
                  </a:cubicBezTo>
                  <a:cubicBezTo>
                    <a:pt x="172" y="618"/>
                    <a:pt x="176" y="621"/>
                    <a:pt x="180" y="622"/>
                  </a:cubicBezTo>
                  <a:cubicBezTo>
                    <a:pt x="180" y="622"/>
                    <a:pt x="180" y="622"/>
                    <a:pt x="181" y="622"/>
                  </a:cubicBezTo>
                  <a:cubicBezTo>
                    <a:pt x="176" y="623"/>
                    <a:pt x="172" y="626"/>
                    <a:pt x="169" y="629"/>
                  </a:cubicBezTo>
                  <a:cubicBezTo>
                    <a:pt x="166" y="633"/>
                    <a:pt x="164" y="637"/>
                    <a:pt x="164" y="641"/>
                  </a:cubicBezTo>
                  <a:cubicBezTo>
                    <a:pt x="163" y="646"/>
                    <a:pt x="163" y="650"/>
                    <a:pt x="165" y="654"/>
                  </a:cubicBezTo>
                  <a:cubicBezTo>
                    <a:pt x="166" y="658"/>
                    <a:pt x="169" y="662"/>
                    <a:pt x="172" y="665"/>
                  </a:cubicBezTo>
                  <a:cubicBezTo>
                    <a:pt x="174" y="667"/>
                    <a:pt x="176" y="668"/>
                    <a:pt x="178" y="669"/>
                  </a:cubicBezTo>
                  <a:cubicBezTo>
                    <a:pt x="181" y="670"/>
                    <a:pt x="183" y="670"/>
                    <a:pt x="185" y="670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44" y="670"/>
                    <a:pt x="244" y="670"/>
                    <a:pt x="244" y="670"/>
                  </a:cubicBezTo>
                  <a:cubicBezTo>
                    <a:pt x="268" y="670"/>
                    <a:pt x="268" y="670"/>
                    <a:pt x="268" y="670"/>
                  </a:cubicBezTo>
                  <a:cubicBezTo>
                    <a:pt x="232" y="670"/>
                    <a:pt x="232" y="670"/>
                    <a:pt x="232" y="670"/>
                  </a:cubicBezTo>
                  <a:cubicBezTo>
                    <a:pt x="192" y="670"/>
                    <a:pt x="192" y="670"/>
                    <a:pt x="192" y="670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3" y="671"/>
                    <a:pt x="181" y="671"/>
                  </a:cubicBezTo>
                  <a:cubicBezTo>
                    <a:pt x="177" y="672"/>
                    <a:pt x="172" y="674"/>
                    <a:pt x="169" y="678"/>
                  </a:cubicBezTo>
                  <a:cubicBezTo>
                    <a:pt x="166" y="681"/>
                    <a:pt x="164" y="686"/>
                    <a:pt x="164" y="690"/>
                  </a:cubicBezTo>
                  <a:cubicBezTo>
                    <a:pt x="163" y="694"/>
                    <a:pt x="163" y="699"/>
                    <a:pt x="165" y="703"/>
                  </a:cubicBezTo>
                  <a:cubicBezTo>
                    <a:pt x="166" y="707"/>
                    <a:pt x="169" y="711"/>
                    <a:pt x="172" y="714"/>
                  </a:cubicBezTo>
                  <a:cubicBezTo>
                    <a:pt x="174" y="715"/>
                    <a:pt x="176" y="717"/>
                    <a:pt x="178" y="717"/>
                  </a:cubicBezTo>
                  <a:cubicBezTo>
                    <a:pt x="181" y="718"/>
                    <a:pt x="183" y="719"/>
                    <a:pt x="18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44" y="719"/>
                    <a:pt x="244" y="719"/>
                    <a:pt x="244" y="719"/>
                  </a:cubicBezTo>
                  <a:cubicBezTo>
                    <a:pt x="265" y="719"/>
                    <a:pt x="265" y="719"/>
                    <a:pt x="26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193" y="719"/>
                    <a:pt x="193" y="719"/>
                    <a:pt x="193" y="719"/>
                  </a:cubicBezTo>
                  <a:cubicBezTo>
                    <a:pt x="187" y="719"/>
                    <a:pt x="187" y="719"/>
                    <a:pt x="187" y="719"/>
                  </a:cubicBezTo>
                  <a:cubicBezTo>
                    <a:pt x="186" y="719"/>
                    <a:pt x="186" y="719"/>
                    <a:pt x="186" y="719"/>
                  </a:cubicBezTo>
                  <a:cubicBezTo>
                    <a:pt x="185" y="719"/>
                    <a:pt x="185" y="719"/>
                    <a:pt x="185" y="719"/>
                  </a:cubicBezTo>
                  <a:cubicBezTo>
                    <a:pt x="184" y="719"/>
                    <a:pt x="184" y="719"/>
                    <a:pt x="184" y="719"/>
                  </a:cubicBezTo>
                  <a:cubicBezTo>
                    <a:pt x="182" y="719"/>
                    <a:pt x="181" y="719"/>
                    <a:pt x="179" y="720"/>
                  </a:cubicBezTo>
                  <a:cubicBezTo>
                    <a:pt x="174" y="722"/>
                    <a:pt x="169" y="726"/>
                    <a:pt x="167" y="730"/>
                  </a:cubicBezTo>
                  <a:cubicBezTo>
                    <a:pt x="164" y="735"/>
                    <a:pt x="163" y="740"/>
                    <a:pt x="163" y="746"/>
                  </a:cubicBezTo>
                  <a:cubicBezTo>
                    <a:pt x="164" y="751"/>
                    <a:pt x="166" y="756"/>
                    <a:pt x="169" y="760"/>
                  </a:cubicBezTo>
                  <a:cubicBezTo>
                    <a:pt x="171" y="762"/>
                    <a:pt x="173" y="764"/>
                    <a:pt x="176" y="765"/>
                  </a:cubicBezTo>
                  <a:cubicBezTo>
                    <a:pt x="179" y="766"/>
                    <a:pt x="181" y="767"/>
                    <a:pt x="184" y="767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22" y="805"/>
                    <a:pt x="222" y="805"/>
                    <a:pt x="222" y="805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5" y="810"/>
                    <a:pt x="225" y="810"/>
                    <a:pt x="225" y="810"/>
                  </a:cubicBezTo>
                  <a:cubicBezTo>
                    <a:pt x="225" y="810"/>
                    <a:pt x="225" y="811"/>
                    <a:pt x="225" y="811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9" y="815"/>
                    <a:pt x="229" y="815"/>
                    <a:pt x="229" y="815"/>
                  </a:cubicBezTo>
                  <a:cubicBezTo>
                    <a:pt x="230" y="817"/>
                    <a:pt x="231" y="818"/>
                    <a:pt x="232" y="820"/>
                  </a:cubicBezTo>
                  <a:cubicBezTo>
                    <a:pt x="234" y="821"/>
                    <a:pt x="235" y="822"/>
                    <a:pt x="236" y="824"/>
                  </a:cubicBezTo>
                  <a:cubicBezTo>
                    <a:pt x="238" y="825"/>
                    <a:pt x="239" y="826"/>
                    <a:pt x="241" y="828"/>
                  </a:cubicBezTo>
                  <a:cubicBezTo>
                    <a:pt x="242" y="828"/>
                    <a:pt x="243" y="829"/>
                    <a:pt x="245" y="830"/>
                  </a:cubicBezTo>
                  <a:cubicBezTo>
                    <a:pt x="246" y="830"/>
                    <a:pt x="247" y="830"/>
                    <a:pt x="247" y="830"/>
                  </a:cubicBezTo>
                  <a:cubicBezTo>
                    <a:pt x="249" y="831"/>
                    <a:pt x="249" y="831"/>
                    <a:pt x="249" y="831"/>
                  </a:cubicBezTo>
                  <a:cubicBezTo>
                    <a:pt x="250" y="831"/>
                    <a:pt x="252" y="831"/>
                    <a:pt x="254" y="831"/>
                  </a:cubicBezTo>
                  <a:cubicBezTo>
                    <a:pt x="268" y="833"/>
                    <a:pt x="282" y="834"/>
                    <a:pt x="296" y="834"/>
                  </a:cubicBezTo>
                  <a:cubicBezTo>
                    <a:pt x="303" y="835"/>
                    <a:pt x="310" y="835"/>
                    <a:pt x="318" y="834"/>
                  </a:cubicBezTo>
                  <a:cubicBezTo>
                    <a:pt x="321" y="834"/>
                    <a:pt x="325" y="834"/>
                    <a:pt x="329" y="833"/>
                  </a:cubicBezTo>
                  <a:cubicBezTo>
                    <a:pt x="331" y="833"/>
                    <a:pt x="332" y="832"/>
                    <a:pt x="334" y="832"/>
                  </a:cubicBezTo>
                  <a:cubicBezTo>
                    <a:pt x="335" y="832"/>
                    <a:pt x="336" y="831"/>
                    <a:pt x="337" y="831"/>
                  </a:cubicBezTo>
                  <a:cubicBezTo>
                    <a:pt x="338" y="831"/>
                    <a:pt x="338" y="831"/>
                    <a:pt x="339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2" y="829"/>
                    <a:pt x="342" y="829"/>
                    <a:pt x="343" y="829"/>
                  </a:cubicBezTo>
                  <a:cubicBezTo>
                    <a:pt x="342" y="829"/>
                    <a:pt x="342" y="829"/>
                    <a:pt x="341" y="829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39" y="830"/>
                    <a:pt x="339" y="830"/>
                    <a:pt x="339" y="830"/>
                  </a:cubicBezTo>
                  <a:cubicBezTo>
                    <a:pt x="338" y="831"/>
                    <a:pt x="338" y="831"/>
                    <a:pt x="337" y="831"/>
                  </a:cubicBezTo>
                  <a:cubicBezTo>
                    <a:pt x="336" y="831"/>
                    <a:pt x="335" y="832"/>
                    <a:pt x="334" y="832"/>
                  </a:cubicBezTo>
                  <a:cubicBezTo>
                    <a:pt x="332" y="832"/>
                    <a:pt x="330" y="833"/>
                    <a:pt x="329" y="833"/>
                  </a:cubicBezTo>
                  <a:cubicBezTo>
                    <a:pt x="325" y="834"/>
                    <a:pt x="321" y="834"/>
                    <a:pt x="317" y="834"/>
                  </a:cubicBezTo>
                  <a:cubicBezTo>
                    <a:pt x="310" y="834"/>
                    <a:pt x="303" y="834"/>
                    <a:pt x="296" y="834"/>
                  </a:cubicBezTo>
                  <a:cubicBezTo>
                    <a:pt x="282" y="834"/>
                    <a:pt x="268" y="833"/>
                    <a:pt x="254" y="831"/>
                  </a:cubicBezTo>
                  <a:cubicBezTo>
                    <a:pt x="252" y="831"/>
                    <a:pt x="250" y="830"/>
                    <a:pt x="248" y="830"/>
                  </a:cubicBezTo>
                  <a:cubicBezTo>
                    <a:pt x="247" y="830"/>
                    <a:pt x="247" y="830"/>
                    <a:pt x="247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5" y="829"/>
                    <a:pt x="245" y="829"/>
                    <a:pt x="245" y="829"/>
                  </a:cubicBezTo>
                  <a:cubicBezTo>
                    <a:pt x="243" y="829"/>
                    <a:pt x="242" y="828"/>
                    <a:pt x="241" y="827"/>
                  </a:cubicBezTo>
                  <a:cubicBezTo>
                    <a:pt x="239" y="826"/>
                    <a:pt x="238" y="825"/>
                    <a:pt x="236" y="823"/>
                  </a:cubicBezTo>
                  <a:cubicBezTo>
                    <a:pt x="235" y="822"/>
                    <a:pt x="234" y="821"/>
                    <a:pt x="232" y="819"/>
                  </a:cubicBezTo>
                  <a:cubicBezTo>
                    <a:pt x="231" y="818"/>
                    <a:pt x="230" y="817"/>
                    <a:pt x="229" y="815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5" y="810"/>
                    <a:pt x="225" y="810"/>
                    <a:pt x="225" y="809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3" y="805"/>
                    <a:pt x="223" y="805"/>
                    <a:pt x="223" y="805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194" y="767"/>
                    <a:pt x="194" y="767"/>
                    <a:pt x="194" y="767"/>
                  </a:cubicBezTo>
                  <a:cubicBezTo>
                    <a:pt x="187" y="767"/>
                    <a:pt x="187" y="767"/>
                    <a:pt x="187" y="767"/>
                  </a:cubicBezTo>
                  <a:cubicBezTo>
                    <a:pt x="186" y="767"/>
                    <a:pt x="184" y="767"/>
                    <a:pt x="182" y="767"/>
                  </a:cubicBezTo>
                  <a:cubicBezTo>
                    <a:pt x="180" y="766"/>
                    <a:pt x="178" y="766"/>
                    <a:pt x="177" y="765"/>
                  </a:cubicBezTo>
                  <a:cubicBezTo>
                    <a:pt x="171" y="762"/>
                    <a:pt x="166" y="756"/>
                    <a:pt x="165" y="750"/>
                  </a:cubicBezTo>
                  <a:cubicBezTo>
                    <a:pt x="163" y="744"/>
                    <a:pt x="164" y="737"/>
                    <a:pt x="167" y="731"/>
                  </a:cubicBezTo>
                  <a:cubicBezTo>
                    <a:pt x="166" y="732"/>
                    <a:pt x="166" y="733"/>
                    <a:pt x="166" y="733"/>
                  </a:cubicBezTo>
                  <a:cubicBezTo>
                    <a:pt x="166" y="733"/>
                    <a:pt x="167" y="733"/>
                    <a:pt x="167" y="731"/>
                  </a:cubicBezTo>
                  <a:cubicBezTo>
                    <a:pt x="164" y="737"/>
                    <a:pt x="164" y="743"/>
                    <a:pt x="165" y="749"/>
                  </a:cubicBezTo>
                  <a:cubicBezTo>
                    <a:pt x="167" y="755"/>
                    <a:pt x="171" y="761"/>
                    <a:pt x="177" y="764"/>
                  </a:cubicBezTo>
                  <a:cubicBezTo>
                    <a:pt x="178" y="765"/>
                    <a:pt x="180" y="765"/>
                    <a:pt x="182" y="766"/>
                  </a:cubicBezTo>
                  <a:cubicBezTo>
                    <a:pt x="183" y="766"/>
                    <a:pt x="183" y="766"/>
                    <a:pt x="184" y="766"/>
                  </a:cubicBezTo>
                  <a:cubicBezTo>
                    <a:pt x="185" y="766"/>
                    <a:pt x="185" y="766"/>
                    <a:pt x="185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94" y="766"/>
                    <a:pt x="194" y="766"/>
                    <a:pt x="194" y="766"/>
                  </a:cubicBezTo>
                  <a:cubicBezTo>
                    <a:pt x="205" y="766"/>
                    <a:pt x="205" y="766"/>
                    <a:pt x="205" y="766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4" y="805"/>
                    <a:pt x="224" y="805"/>
                    <a:pt x="224" y="805"/>
                  </a:cubicBezTo>
                  <a:cubicBezTo>
                    <a:pt x="225" y="807"/>
                    <a:pt x="225" y="807"/>
                    <a:pt x="225" y="807"/>
                  </a:cubicBezTo>
                  <a:cubicBezTo>
                    <a:pt x="225" y="808"/>
                    <a:pt x="225" y="808"/>
                    <a:pt x="225" y="808"/>
                  </a:cubicBezTo>
                  <a:cubicBezTo>
                    <a:pt x="226" y="809"/>
                    <a:pt x="226" y="809"/>
                    <a:pt x="226" y="809"/>
                  </a:cubicBezTo>
                  <a:cubicBezTo>
                    <a:pt x="226" y="809"/>
                    <a:pt x="226" y="810"/>
                    <a:pt x="226" y="810"/>
                  </a:cubicBezTo>
                  <a:cubicBezTo>
                    <a:pt x="228" y="812"/>
                    <a:pt x="228" y="812"/>
                    <a:pt x="228" y="812"/>
                  </a:cubicBezTo>
                  <a:cubicBezTo>
                    <a:pt x="230" y="815"/>
                    <a:pt x="230" y="815"/>
                    <a:pt x="230" y="815"/>
                  </a:cubicBezTo>
                  <a:cubicBezTo>
                    <a:pt x="231" y="816"/>
                    <a:pt x="232" y="817"/>
                    <a:pt x="233" y="819"/>
                  </a:cubicBezTo>
                  <a:cubicBezTo>
                    <a:pt x="234" y="820"/>
                    <a:pt x="236" y="821"/>
                    <a:pt x="237" y="823"/>
                  </a:cubicBezTo>
                  <a:cubicBezTo>
                    <a:pt x="238" y="824"/>
                    <a:pt x="240" y="825"/>
                    <a:pt x="242" y="827"/>
                  </a:cubicBezTo>
                  <a:cubicBezTo>
                    <a:pt x="243" y="827"/>
                    <a:pt x="244" y="828"/>
                    <a:pt x="245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250" y="830"/>
                    <a:pt x="252" y="830"/>
                    <a:pt x="254" y="830"/>
                  </a:cubicBezTo>
                  <a:cubicBezTo>
                    <a:pt x="268" y="832"/>
                    <a:pt x="282" y="833"/>
                    <a:pt x="296" y="834"/>
                  </a:cubicBezTo>
                  <a:cubicBezTo>
                    <a:pt x="303" y="834"/>
                    <a:pt x="310" y="834"/>
                    <a:pt x="317" y="833"/>
                  </a:cubicBezTo>
                  <a:cubicBezTo>
                    <a:pt x="321" y="833"/>
                    <a:pt x="325" y="833"/>
                    <a:pt x="328" y="832"/>
                  </a:cubicBezTo>
                  <a:cubicBezTo>
                    <a:pt x="330" y="832"/>
                    <a:pt x="332" y="831"/>
                    <a:pt x="334" y="831"/>
                  </a:cubicBezTo>
                  <a:cubicBezTo>
                    <a:pt x="335" y="831"/>
                    <a:pt x="336" y="830"/>
                    <a:pt x="337" y="830"/>
                  </a:cubicBezTo>
                  <a:cubicBezTo>
                    <a:pt x="337" y="830"/>
                    <a:pt x="338" y="830"/>
                    <a:pt x="338" y="829"/>
                  </a:cubicBezTo>
                  <a:cubicBezTo>
                    <a:pt x="339" y="829"/>
                    <a:pt x="339" y="829"/>
                    <a:pt x="339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1" y="828"/>
                    <a:pt x="341" y="828"/>
                    <a:pt x="341" y="828"/>
                  </a:cubicBezTo>
                  <a:cubicBezTo>
                    <a:pt x="342" y="828"/>
                    <a:pt x="342" y="828"/>
                    <a:pt x="343" y="827"/>
                  </a:cubicBezTo>
                  <a:cubicBezTo>
                    <a:pt x="344" y="827"/>
                    <a:pt x="345" y="826"/>
                    <a:pt x="346" y="826"/>
                  </a:cubicBezTo>
                  <a:cubicBezTo>
                    <a:pt x="346" y="827"/>
                    <a:pt x="346" y="827"/>
                    <a:pt x="346" y="827"/>
                  </a:cubicBezTo>
                  <a:cubicBezTo>
                    <a:pt x="352" y="823"/>
                    <a:pt x="357" y="817"/>
                    <a:pt x="360" y="812"/>
                  </a:cubicBezTo>
                  <a:cubicBezTo>
                    <a:pt x="369" y="796"/>
                    <a:pt x="369" y="796"/>
                    <a:pt x="369" y="796"/>
                  </a:cubicBezTo>
                  <a:cubicBezTo>
                    <a:pt x="377" y="780"/>
                    <a:pt x="377" y="780"/>
                    <a:pt x="377" y="780"/>
                  </a:cubicBezTo>
                  <a:cubicBezTo>
                    <a:pt x="382" y="772"/>
                    <a:pt x="382" y="772"/>
                    <a:pt x="382" y="772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5" y="768"/>
                    <a:pt x="385" y="768"/>
                    <a:pt x="385" y="768"/>
                  </a:cubicBezTo>
                  <a:cubicBezTo>
                    <a:pt x="391" y="768"/>
                    <a:pt x="391" y="768"/>
                    <a:pt x="391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7" y="768"/>
                    <a:pt x="397" y="768"/>
                    <a:pt x="397" y="768"/>
                  </a:cubicBezTo>
                  <a:cubicBezTo>
                    <a:pt x="398" y="768"/>
                    <a:pt x="398" y="768"/>
                    <a:pt x="399" y="768"/>
                  </a:cubicBezTo>
                  <a:cubicBezTo>
                    <a:pt x="400" y="768"/>
                    <a:pt x="401" y="768"/>
                    <a:pt x="402" y="767"/>
                  </a:cubicBezTo>
                  <a:cubicBezTo>
                    <a:pt x="406" y="766"/>
                    <a:pt x="409" y="764"/>
                    <a:pt x="412" y="761"/>
                  </a:cubicBezTo>
                  <a:cubicBezTo>
                    <a:pt x="416" y="756"/>
                    <a:pt x="418" y="749"/>
                    <a:pt x="418" y="744"/>
                  </a:cubicBezTo>
                  <a:cubicBezTo>
                    <a:pt x="417" y="748"/>
                    <a:pt x="416" y="753"/>
                    <a:pt x="414" y="757"/>
                  </a:cubicBezTo>
                  <a:cubicBezTo>
                    <a:pt x="411" y="761"/>
                    <a:pt x="407" y="764"/>
                    <a:pt x="402" y="765"/>
                  </a:cubicBezTo>
                  <a:cubicBezTo>
                    <a:pt x="401" y="766"/>
                    <a:pt x="400" y="766"/>
                    <a:pt x="399" y="766"/>
                  </a:cubicBezTo>
                  <a:cubicBezTo>
                    <a:pt x="398" y="766"/>
                    <a:pt x="397" y="766"/>
                    <a:pt x="397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85" y="766"/>
                    <a:pt x="385" y="766"/>
                    <a:pt x="385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2" y="767"/>
                    <a:pt x="382" y="767"/>
                    <a:pt x="382" y="767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75" y="780"/>
                    <a:pt x="375" y="780"/>
                    <a:pt x="375" y="780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61" y="805"/>
                    <a:pt x="361" y="805"/>
                    <a:pt x="361" y="805"/>
                  </a:cubicBezTo>
                  <a:cubicBezTo>
                    <a:pt x="359" y="809"/>
                    <a:pt x="359" y="809"/>
                    <a:pt x="359" y="809"/>
                  </a:cubicBezTo>
                  <a:cubicBezTo>
                    <a:pt x="358" y="811"/>
                    <a:pt x="357" y="812"/>
                    <a:pt x="356" y="814"/>
                  </a:cubicBezTo>
                  <a:cubicBezTo>
                    <a:pt x="354" y="816"/>
                    <a:pt x="352" y="819"/>
                    <a:pt x="349" y="822"/>
                  </a:cubicBezTo>
                  <a:cubicBezTo>
                    <a:pt x="346" y="824"/>
                    <a:pt x="343" y="826"/>
                    <a:pt x="339" y="828"/>
                  </a:cubicBezTo>
                  <a:cubicBezTo>
                    <a:pt x="339" y="828"/>
                    <a:pt x="339" y="828"/>
                    <a:pt x="339" y="828"/>
                  </a:cubicBezTo>
                  <a:cubicBezTo>
                    <a:pt x="336" y="829"/>
                    <a:pt x="333" y="830"/>
                    <a:pt x="330" y="830"/>
                  </a:cubicBezTo>
                  <a:cubicBezTo>
                    <a:pt x="327" y="831"/>
                    <a:pt x="324" y="831"/>
                    <a:pt x="321" y="831"/>
                  </a:cubicBezTo>
                  <a:cubicBezTo>
                    <a:pt x="315" y="832"/>
                    <a:pt x="309" y="832"/>
                    <a:pt x="303" y="832"/>
                  </a:cubicBezTo>
                  <a:cubicBezTo>
                    <a:pt x="291" y="832"/>
                    <a:pt x="279" y="831"/>
                    <a:pt x="267" y="830"/>
                  </a:cubicBezTo>
                  <a:cubicBezTo>
                    <a:pt x="261" y="829"/>
                    <a:pt x="255" y="829"/>
                    <a:pt x="249" y="828"/>
                  </a:cubicBezTo>
                  <a:cubicBezTo>
                    <a:pt x="248" y="828"/>
                    <a:pt x="247" y="828"/>
                    <a:pt x="246" y="827"/>
                  </a:cubicBezTo>
                  <a:cubicBezTo>
                    <a:pt x="245" y="827"/>
                    <a:pt x="244" y="826"/>
                    <a:pt x="243" y="826"/>
                  </a:cubicBezTo>
                  <a:cubicBezTo>
                    <a:pt x="241" y="825"/>
                    <a:pt x="240" y="824"/>
                    <a:pt x="239" y="823"/>
                  </a:cubicBezTo>
                  <a:cubicBezTo>
                    <a:pt x="238" y="822"/>
                    <a:pt x="237" y="820"/>
                    <a:pt x="236" y="819"/>
                  </a:cubicBezTo>
                  <a:cubicBezTo>
                    <a:pt x="240" y="823"/>
                    <a:pt x="246" y="827"/>
                    <a:pt x="253" y="828"/>
                  </a:cubicBezTo>
                  <a:cubicBezTo>
                    <a:pt x="263" y="829"/>
                    <a:pt x="273" y="830"/>
                    <a:pt x="283" y="831"/>
                  </a:cubicBezTo>
                  <a:cubicBezTo>
                    <a:pt x="292" y="831"/>
                    <a:pt x="302" y="832"/>
                    <a:pt x="311" y="832"/>
                  </a:cubicBezTo>
                  <a:cubicBezTo>
                    <a:pt x="316" y="832"/>
                    <a:pt x="321" y="831"/>
                    <a:pt x="325" y="831"/>
                  </a:cubicBezTo>
                  <a:cubicBezTo>
                    <a:pt x="330" y="830"/>
                    <a:pt x="335" y="829"/>
                    <a:pt x="339" y="827"/>
                  </a:cubicBezTo>
                  <a:cubicBezTo>
                    <a:pt x="339" y="827"/>
                    <a:pt x="339" y="827"/>
                    <a:pt x="339" y="827"/>
                  </a:cubicBezTo>
                  <a:cubicBezTo>
                    <a:pt x="343" y="826"/>
                    <a:pt x="346" y="824"/>
                    <a:pt x="349" y="821"/>
                  </a:cubicBezTo>
                  <a:cubicBezTo>
                    <a:pt x="352" y="819"/>
                    <a:pt x="354" y="816"/>
                    <a:pt x="356" y="813"/>
                  </a:cubicBezTo>
                  <a:cubicBezTo>
                    <a:pt x="357" y="812"/>
                    <a:pt x="358" y="810"/>
                    <a:pt x="359" y="809"/>
                  </a:cubicBezTo>
                  <a:cubicBezTo>
                    <a:pt x="361" y="804"/>
                    <a:pt x="361" y="804"/>
                    <a:pt x="361" y="804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75" y="779"/>
                    <a:pt x="375" y="779"/>
                    <a:pt x="375" y="779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81" y="767"/>
                    <a:pt x="381" y="767"/>
                    <a:pt x="381" y="767"/>
                  </a:cubicBezTo>
                  <a:cubicBezTo>
                    <a:pt x="382" y="765"/>
                    <a:pt x="382" y="765"/>
                    <a:pt x="382" y="765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7" y="766"/>
                    <a:pt x="397" y="766"/>
                    <a:pt x="397" y="766"/>
                  </a:cubicBezTo>
                  <a:cubicBezTo>
                    <a:pt x="397" y="766"/>
                    <a:pt x="398" y="766"/>
                    <a:pt x="398" y="765"/>
                  </a:cubicBezTo>
                  <a:cubicBezTo>
                    <a:pt x="400" y="765"/>
                    <a:pt x="401" y="765"/>
                    <a:pt x="402" y="765"/>
                  </a:cubicBezTo>
                  <a:cubicBezTo>
                    <a:pt x="407" y="763"/>
                    <a:pt x="410" y="760"/>
                    <a:pt x="413" y="756"/>
                  </a:cubicBezTo>
                  <a:cubicBezTo>
                    <a:pt x="415" y="752"/>
                    <a:pt x="417" y="748"/>
                    <a:pt x="417" y="743"/>
                  </a:cubicBezTo>
                  <a:cubicBezTo>
                    <a:pt x="417" y="740"/>
                    <a:pt x="416" y="737"/>
                    <a:pt x="415" y="734"/>
                  </a:cubicBezTo>
                  <a:cubicBezTo>
                    <a:pt x="413" y="730"/>
                    <a:pt x="410" y="727"/>
                    <a:pt x="407" y="725"/>
                  </a:cubicBezTo>
                  <a:cubicBezTo>
                    <a:pt x="405" y="723"/>
                    <a:pt x="402" y="723"/>
                    <a:pt x="399" y="723"/>
                  </a:cubicBezTo>
                  <a:cubicBezTo>
                    <a:pt x="397" y="723"/>
                    <a:pt x="396" y="723"/>
                    <a:pt x="396" y="724"/>
                  </a:cubicBezTo>
                  <a:cubicBezTo>
                    <a:pt x="396" y="724"/>
                    <a:pt x="397" y="725"/>
                    <a:pt x="400" y="726"/>
                  </a:cubicBezTo>
                  <a:cubicBezTo>
                    <a:pt x="402" y="727"/>
                    <a:pt x="405" y="729"/>
                    <a:pt x="408" y="733"/>
                  </a:cubicBezTo>
                  <a:cubicBezTo>
                    <a:pt x="408" y="734"/>
                    <a:pt x="409" y="735"/>
                    <a:pt x="410" y="737"/>
                  </a:cubicBezTo>
                  <a:cubicBezTo>
                    <a:pt x="410" y="739"/>
                    <a:pt x="410" y="740"/>
                    <a:pt x="411" y="742"/>
                  </a:cubicBezTo>
                  <a:cubicBezTo>
                    <a:pt x="411" y="745"/>
                    <a:pt x="410" y="747"/>
                    <a:pt x="410" y="747"/>
                  </a:cubicBezTo>
                  <a:cubicBezTo>
                    <a:pt x="409" y="749"/>
                    <a:pt x="409" y="748"/>
                    <a:pt x="408" y="747"/>
                  </a:cubicBezTo>
                  <a:cubicBezTo>
                    <a:pt x="408" y="749"/>
                    <a:pt x="406" y="752"/>
                    <a:pt x="405" y="754"/>
                  </a:cubicBezTo>
                  <a:cubicBezTo>
                    <a:pt x="403" y="756"/>
                    <a:pt x="401" y="757"/>
                    <a:pt x="398" y="758"/>
                  </a:cubicBezTo>
                  <a:cubicBezTo>
                    <a:pt x="397" y="758"/>
                    <a:pt x="397" y="758"/>
                    <a:pt x="396" y="758"/>
                  </a:cubicBezTo>
                  <a:cubicBezTo>
                    <a:pt x="394" y="758"/>
                    <a:pt x="394" y="758"/>
                    <a:pt x="394" y="758"/>
                  </a:cubicBezTo>
                  <a:cubicBezTo>
                    <a:pt x="389" y="758"/>
                    <a:pt x="389" y="758"/>
                    <a:pt x="389" y="758"/>
                  </a:cubicBezTo>
                  <a:cubicBezTo>
                    <a:pt x="377" y="758"/>
                    <a:pt x="377" y="758"/>
                    <a:pt x="377" y="758"/>
                  </a:cubicBezTo>
                  <a:cubicBezTo>
                    <a:pt x="362" y="787"/>
                    <a:pt x="362" y="787"/>
                    <a:pt x="362" y="787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52" y="804"/>
                    <a:pt x="352" y="804"/>
                    <a:pt x="352" y="804"/>
                  </a:cubicBezTo>
                  <a:cubicBezTo>
                    <a:pt x="352" y="805"/>
                    <a:pt x="351" y="806"/>
                    <a:pt x="350" y="807"/>
                  </a:cubicBezTo>
                  <a:cubicBezTo>
                    <a:pt x="349" y="809"/>
                    <a:pt x="348" y="811"/>
                    <a:pt x="346" y="813"/>
                  </a:cubicBezTo>
                  <a:cubicBezTo>
                    <a:pt x="345" y="815"/>
                    <a:pt x="343" y="816"/>
                    <a:pt x="342" y="817"/>
                  </a:cubicBezTo>
                  <a:cubicBezTo>
                    <a:pt x="341" y="817"/>
                    <a:pt x="341" y="818"/>
                    <a:pt x="341" y="818"/>
                  </a:cubicBezTo>
                  <a:cubicBezTo>
                    <a:pt x="341" y="818"/>
                    <a:pt x="341" y="817"/>
                    <a:pt x="342" y="817"/>
                  </a:cubicBezTo>
                  <a:cubicBezTo>
                    <a:pt x="343" y="816"/>
                    <a:pt x="345" y="815"/>
                    <a:pt x="346" y="813"/>
                  </a:cubicBezTo>
                  <a:cubicBezTo>
                    <a:pt x="348" y="811"/>
                    <a:pt x="349" y="809"/>
                    <a:pt x="350" y="807"/>
                  </a:cubicBezTo>
                  <a:cubicBezTo>
                    <a:pt x="351" y="806"/>
                    <a:pt x="352" y="805"/>
                    <a:pt x="352" y="804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61" y="787"/>
                    <a:pt x="361" y="787"/>
                    <a:pt x="361" y="787"/>
                  </a:cubicBezTo>
                  <a:cubicBezTo>
                    <a:pt x="377" y="757"/>
                    <a:pt x="377" y="757"/>
                    <a:pt x="377" y="757"/>
                  </a:cubicBezTo>
                  <a:cubicBezTo>
                    <a:pt x="389" y="757"/>
                    <a:pt x="389" y="757"/>
                    <a:pt x="389" y="757"/>
                  </a:cubicBezTo>
                  <a:cubicBezTo>
                    <a:pt x="394" y="757"/>
                    <a:pt x="394" y="757"/>
                    <a:pt x="394" y="757"/>
                  </a:cubicBezTo>
                  <a:cubicBezTo>
                    <a:pt x="396" y="757"/>
                    <a:pt x="396" y="757"/>
                    <a:pt x="396" y="757"/>
                  </a:cubicBezTo>
                  <a:cubicBezTo>
                    <a:pt x="397" y="757"/>
                    <a:pt x="398" y="757"/>
                    <a:pt x="398" y="757"/>
                  </a:cubicBezTo>
                  <a:cubicBezTo>
                    <a:pt x="401" y="757"/>
                    <a:pt x="403" y="755"/>
                    <a:pt x="405" y="753"/>
                  </a:cubicBezTo>
                  <a:cubicBezTo>
                    <a:pt x="406" y="751"/>
                    <a:pt x="407" y="748"/>
                    <a:pt x="408" y="746"/>
                  </a:cubicBezTo>
                  <a:cubicBezTo>
                    <a:pt x="408" y="745"/>
                    <a:pt x="407" y="745"/>
                    <a:pt x="407" y="746"/>
                  </a:cubicBezTo>
                  <a:cubicBezTo>
                    <a:pt x="406" y="746"/>
                    <a:pt x="406" y="748"/>
                    <a:pt x="405" y="750"/>
                  </a:cubicBezTo>
                  <a:cubicBezTo>
                    <a:pt x="404" y="751"/>
                    <a:pt x="403" y="752"/>
                    <a:pt x="402" y="753"/>
                  </a:cubicBezTo>
                  <a:cubicBezTo>
                    <a:pt x="401" y="754"/>
                    <a:pt x="399" y="755"/>
                    <a:pt x="398" y="755"/>
                  </a:cubicBezTo>
                  <a:cubicBezTo>
                    <a:pt x="397" y="755"/>
                    <a:pt x="397" y="755"/>
                    <a:pt x="397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4" y="755"/>
                    <a:pt x="394" y="755"/>
                    <a:pt x="394" y="755"/>
                  </a:cubicBezTo>
                  <a:cubicBezTo>
                    <a:pt x="390" y="755"/>
                    <a:pt x="390" y="755"/>
                    <a:pt x="390" y="755"/>
                  </a:cubicBezTo>
                  <a:cubicBezTo>
                    <a:pt x="376" y="755"/>
                    <a:pt x="376" y="755"/>
                    <a:pt x="376" y="755"/>
                  </a:cubicBezTo>
                  <a:cubicBezTo>
                    <a:pt x="366" y="774"/>
                    <a:pt x="366" y="774"/>
                    <a:pt x="366" y="774"/>
                  </a:cubicBezTo>
                  <a:cubicBezTo>
                    <a:pt x="363" y="780"/>
                    <a:pt x="360" y="785"/>
                    <a:pt x="358" y="789"/>
                  </a:cubicBezTo>
                  <a:cubicBezTo>
                    <a:pt x="353" y="798"/>
                    <a:pt x="353" y="798"/>
                    <a:pt x="353" y="798"/>
                  </a:cubicBezTo>
                  <a:cubicBezTo>
                    <a:pt x="351" y="802"/>
                    <a:pt x="351" y="802"/>
                    <a:pt x="351" y="802"/>
                  </a:cubicBezTo>
                  <a:cubicBezTo>
                    <a:pt x="350" y="803"/>
                    <a:pt x="350" y="804"/>
                    <a:pt x="349" y="804"/>
                  </a:cubicBezTo>
                  <a:cubicBezTo>
                    <a:pt x="349" y="805"/>
                    <a:pt x="349" y="806"/>
                    <a:pt x="348" y="806"/>
                  </a:cubicBezTo>
                  <a:cubicBezTo>
                    <a:pt x="347" y="809"/>
                    <a:pt x="345" y="811"/>
                    <a:pt x="342" y="813"/>
                  </a:cubicBezTo>
                  <a:cubicBezTo>
                    <a:pt x="340" y="815"/>
                    <a:pt x="338" y="817"/>
                    <a:pt x="336" y="818"/>
                  </a:cubicBezTo>
                  <a:cubicBezTo>
                    <a:pt x="335" y="818"/>
                    <a:pt x="335" y="818"/>
                    <a:pt x="335" y="818"/>
                  </a:cubicBezTo>
                  <a:cubicBezTo>
                    <a:pt x="331" y="819"/>
                    <a:pt x="326" y="820"/>
                    <a:pt x="320" y="821"/>
                  </a:cubicBezTo>
                  <a:cubicBezTo>
                    <a:pt x="315" y="821"/>
                    <a:pt x="310" y="821"/>
                    <a:pt x="304" y="821"/>
                  </a:cubicBezTo>
                  <a:cubicBezTo>
                    <a:pt x="293" y="821"/>
                    <a:pt x="282" y="821"/>
                    <a:pt x="270" y="820"/>
                  </a:cubicBezTo>
                  <a:cubicBezTo>
                    <a:pt x="265" y="819"/>
                    <a:pt x="259" y="818"/>
                    <a:pt x="254" y="818"/>
                  </a:cubicBezTo>
                  <a:cubicBezTo>
                    <a:pt x="252" y="817"/>
                    <a:pt x="251" y="817"/>
                    <a:pt x="250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6"/>
                  </a:cubicBezTo>
                  <a:cubicBezTo>
                    <a:pt x="247" y="815"/>
                    <a:pt x="245" y="814"/>
                    <a:pt x="244" y="812"/>
                  </a:cubicBezTo>
                  <a:cubicBezTo>
                    <a:pt x="242" y="810"/>
                    <a:pt x="240" y="808"/>
                    <a:pt x="239" y="806"/>
                  </a:cubicBezTo>
                  <a:cubicBezTo>
                    <a:pt x="237" y="804"/>
                    <a:pt x="237" y="804"/>
                    <a:pt x="237" y="804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5" y="800"/>
                    <a:pt x="235" y="800"/>
                    <a:pt x="235" y="800"/>
                  </a:cubicBezTo>
                  <a:cubicBezTo>
                    <a:pt x="228" y="785"/>
                    <a:pt x="228" y="785"/>
                    <a:pt x="228" y="785"/>
                  </a:cubicBezTo>
                  <a:cubicBezTo>
                    <a:pt x="221" y="771"/>
                    <a:pt x="221" y="771"/>
                    <a:pt x="221" y="771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185" y="753"/>
                    <a:pt x="185" y="753"/>
                    <a:pt x="185" y="753"/>
                  </a:cubicBezTo>
                  <a:cubicBezTo>
                    <a:pt x="183" y="753"/>
                    <a:pt x="182" y="752"/>
                    <a:pt x="180" y="750"/>
                  </a:cubicBezTo>
                  <a:cubicBezTo>
                    <a:pt x="179" y="749"/>
                    <a:pt x="178" y="746"/>
                    <a:pt x="178" y="744"/>
                  </a:cubicBezTo>
                  <a:cubicBezTo>
                    <a:pt x="178" y="741"/>
                    <a:pt x="178" y="739"/>
                    <a:pt x="179" y="737"/>
                  </a:cubicBezTo>
                  <a:cubicBezTo>
                    <a:pt x="181" y="735"/>
                    <a:pt x="182" y="734"/>
                    <a:pt x="184" y="733"/>
                  </a:cubicBezTo>
                  <a:cubicBezTo>
                    <a:pt x="184" y="733"/>
                    <a:pt x="185" y="733"/>
                    <a:pt x="185" y="733"/>
                  </a:cubicBezTo>
                  <a:cubicBezTo>
                    <a:pt x="188" y="733"/>
                    <a:pt x="188" y="733"/>
                    <a:pt x="188" y="733"/>
                  </a:cubicBezTo>
                  <a:cubicBezTo>
                    <a:pt x="194" y="733"/>
                    <a:pt x="194" y="733"/>
                    <a:pt x="194" y="733"/>
                  </a:cubicBezTo>
                  <a:cubicBezTo>
                    <a:pt x="206" y="733"/>
                    <a:pt x="206" y="733"/>
                    <a:pt x="206" y="733"/>
                  </a:cubicBezTo>
                  <a:cubicBezTo>
                    <a:pt x="263" y="732"/>
                    <a:pt x="326" y="734"/>
                    <a:pt x="373" y="732"/>
                  </a:cubicBezTo>
                  <a:cubicBezTo>
                    <a:pt x="414" y="731"/>
                    <a:pt x="399" y="727"/>
                    <a:pt x="357" y="725"/>
                  </a:cubicBezTo>
                  <a:cubicBezTo>
                    <a:pt x="357" y="724"/>
                    <a:pt x="357" y="724"/>
                    <a:pt x="357" y="724"/>
                  </a:cubicBezTo>
                  <a:cubicBezTo>
                    <a:pt x="399" y="725"/>
                    <a:pt x="378" y="722"/>
                    <a:pt x="383" y="720"/>
                  </a:cubicBezTo>
                  <a:cubicBezTo>
                    <a:pt x="364" y="720"/>
                    <a:pt x="346" y="720"/>
                    <a:pt x="327" y="719"/>
                  </a:cubicBezTo>
                  <a:cubicBezTo>
                    <a:pt x="361" y="719"/>
                    <a:pt x="361" y="719"/>
                    <a:pt x="361" y="719"/>
                  </a:cubicBezTo>
                  <a:cubicBezTo>
                    <a:pt x="380" y="719"/>
                    <a:pt x="380" y="719"/>
                    <a:pt x="380" y="719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3" y="720"/>
                    <a:pt x="393" y="720"/>
                    <a:pt x="393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7" y="720"/>
                    <a:pt x="397" y="720"/>
                    <a:pt x="397" y="720"/>
                  </a:cubicBezTo>
                  <a:cubicBezTo>
                    <a:pt x="398" y="720"/>
                    <a:pt x="398" y="720"/>
                    <a:pt x="399" y="719"/>
                  </a:cubicBezTo>
                  <a:cubicBezTo>
                    <a:pt x="403" y="719"/>
                    <a:pt x="407" y="717"/>
                    <a:pt x="409" y="715"/>
                  </a:cubicBezTo>
                  <a:cubicBezTo>
                    <a:pt x="412" y="713"/>
                    <a:pt x="414" y="710"/>
                    <a:pt x="416" y="707"/>
                  </a:cubicBezTo>
                  <a:cubicBezTo>
                    <a:pt x="418" y="701"/>
                    <a:pt x="418" y="696"/>
                    <a:pt x="417" y="691"/>
                  </a:cubicBezTo>
                  <a:cubicBezTo>
                    <a:pt x="418" y="697"/>
                    <a:pt x="417" y="703"/>
                    <a:pt x="413" y="708"/>
                  </a:cubicBezTo>
                  <a:cubicBezTo>
                    <a:pt x="412" y="711"/>
                    <a:pt x="409" y="713"/>
                    <a:pt x="406" y="715"/>
                  </a:cubicBezTo>
                  <a:cubicBezTo>
                    <a:pt x="404" y="716"/>
                    <a:pt x="400" y="717"/>
                    <a:pt x="397" y="718"/>
                  </a:cubicBezTo>
                  <a:cubicBezTo>
                    <a:pt x="369" y="717"/>
                    <a:pt x="369" y="717"/>
                    <a:pt x="369" y="717"/>
                  </a:cubicBezTo>
                  <a:cubicBezTo>
                    <a:pt x="350" y="717"/>
                    <a:pt x="330" y="717"/>
                    <a:pt x="311" y="716"/>
                  </a:cubicBezTo>
                  <a:cubicBezTo>
                    <a:pt x="195" y="716"/>
                    <a:pt x="195" y="716"/>
                    <a:pt x="195" y="716"/>
                  </a:cubicBezTo>
                  <a:cubicBezTo>
                    <a:pt x="227" y="716"/>
                    <a:pt x="264" y="715"/>
                    <a:pt x="296" y="716"/>
                  </a:cubicBezTo>
                  <a:cubicBezTo>
                    <a:pt x="319" y="716"/>
                    <a:pt x="341" y="717"/>
                    <a:pt x="362" y="717"/>
                  </a:cubicBezTo>
                  <a:cubicBezTo>
                    <a:pt x="394" y="717"/>
                    <a:pt x="394" y="717"/>
                    <a:pt x="394" y="717"/>
                  </a:cubicBezTo>
                  <a:cubicBezTo>
                    <a:pt x="395" y="717"/>
                    <a:pt x="396" y="717"/>
                    <a:pt x="398" y="717"/>
                  </a:cubicBezTo>
                  <a:cubicBezTo>
                    <a:pt x="400" y="717"/>
                    <a:pt x="402" y="716"/>
                    <a:pt x="403" y="716"/>
                  </a:cubicBezTo>
                  <a:cubicBezTo>
                    <a:pt x="406" y="714"/>
                    <a:pt x="409" y="712"/>
                    <a:pt x="411" y="709"/>
                  </a:cubicBezTo>
                  <a:cubicBezTo>
                    <a:pt x="416" y="704"/>
                    <a:pt x="417" y="697"/>
                    <a:pt x="416" y="691"/>
                  </a:cubicBezTo>
                  <a:cubicBezTo>
                    <a:pt x="416" y="688"/>
                    <a:pt x="415" y="685"/>
                    <a:pt x="414" y="683"/>
                  </a:cubicBezTo>
                  <a:cubicBezTo>
                    <a:pt x="412" y="679"/>
                    <a:pt x="409" y="677"/>
                    <a:pt x="406" y="676"/>
                  </a:cubicBezTo>
                  <a:cubicBezTo>
                    <a:pt x="404" y="674"/>
                    <a:pt x="401" y="674"/>
                    <a:pt x="399" y="674"/>
                  </a:cubicBezTo>
                  <a:cubicBezTo>
                    <a:pt x="397" y="674"/>
                    <a:pt x="396" y="675"/>
                    <a:pt x="396" y="675"/>
                  </a:cubicBezTo>
                  <a:cubicBezTo>
                    <a:pt x="396" y="676"/>
                    <a:pt x="397" y="676"/>
                    <a:pt x="399" y="677"/>
                  </a:cubicBezTo>
                  <a:cubicBezTo>
                    <a:pt x="401" y="678"/>
                    <a:pt x="404" y="679"/>
                    <a:pt x="407" y="683"/>
                  </a:cubicBezTo>
                  <a:cubicBezTo>
                    <a:pt x="408" y="685"/>
                    <a:pt x="410" y="688"/>
                    <a:pt x="410" y="690"/>
                  </a:cubicBezTo>
                  <a:cubicBezTo>
                    <a:pt x="411" y="693"/>
                    <a:pt x="411" y="695"/>
                    <a:pt x="411" y="695"/>
                  </a:cubicBezTo>
                  <a:cubicBezTo>
                    <a:pt x="410" y="697"/>
                    <a:pt x="409" y="696"/>
                    <a:pt x="409" y="695"/>
                  </a:cubicBezTo>
                  <a:cubicBezTo>
                    <a:pt x="409" y="698"/>
                    <a:pt x="408" y="701"/>
                    <a:pt x="406" y="704"/>
                  </a:cubicBezTo>
                  <a:cubicBezTo>
                    <a:pt x="404" y="706"/>
                    <a:pt x="401" y="708"/>
                    <a:pt x="398" y="709"/>
                  </a:cubicBezTo>
                  <a:cubicBezTo>
                    <a:pt x="398" y="709"/>
                    <a:pt x="397" y="709"/>
                    <a:pt x="396" y="709"/>
                  </a:cubicBezTo>
                  <a:cubicBezTo>
                    <a:pt x="393" y="709"/>
                    <a:pt x="393" y="709"/>
                    <a:pt x="393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32" y="708"/>
                    <a:pt x="332" y="708"/>
                    <a:pt x="332" y="708"/>
                  </a:cubicBezTo>
                  <a:cubicBezTo>
                    <a:pt x="295" y="708"/>
                    <a:pt x="259" y="708"/>
                    <a:pt x="223" y="707"/>
                  </a:cubicBezTo>
                  <a:cubicBezTo>
                    <a:pt x="259" y="708"/>
                    <a:pt x="296" y="708"/>
                    <a:pt x="332" y="708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94" y="709"/>
                    <a:pt x="394" y="709"/>
                    <a:pt x="394" y="709"/>
                  </a:cubicBezTo>
                  <a:cubicBezTo>
                    <a:pt x="395" y="709"/>
                    <a:pt x="395" y="709"/>
                    <a:pt x="395" y="709"/>
                  </a:cubicBezTo>
                  <a:cubicBezTo>
                    <a:pt x="396" y="709"/>
                    <a:pt x="396" y="709"/>
                    <a:pt x="396" y="709"/>
                  </a:cubicBezTo>
                  <a:cubicBezTo>
                    <a:pt x="397" y="709"/>
                    <a:pt x="397" y="709"/>
                    <a:pt x="397" y="709"/>
                  </a:cubicBezTo>
                  <a:cubicBezTo>
                    <a:pt x="397" y="709"/>
                    <a:pt x="398" y="708"/>
                    <a:pt x="399" y="708"/>
                  </a:cubicBezTo>
                  <a:cubicBezTo>
                    <a:pt x="401" y="708"/>
                    <a:pt x="404" y="706"/>
                    <a:pt x="406" y="703"/>
                  </a:cubicBezTo>
                  <a:cubicBezTo>
                    <a:pt x="407" y="701"/>
                    <a:pt x="408" y="697"/>
                    <a:pt x="408" y="694"/>
                  </a:cubicBezTo>
                  <a:cubicBezTo>
                    <a:pt x="408" y="694"/>
                    <a:pt x="407" y="694"/>
                    <a:pt x="407" y="694"/>
                  </a:cubicBezTo>
                  <a:cubicBezTo>
                    <a:pt x="407" y="695"/>
                    <a:pt x="407" y="696"/>
                    <a:pt x="406" y="699"/>
                  </a:cubicBezTo>
                  <a:cubicBezTo>
                    <a:pt x="405" y="700"/>
                    <a:pt x="404" y="703"/>
                    <a:pt x="402" y="704"/>
                  </a:cubicBezTo>
                  <a:cubicBezTo>
                    <a:pt x="400" y="705"/>
                    <a:pt x="399" y="706"/>
                    <a:pt x="397" y="706"/>
                  </a:cubicBezTo>
                  <a:cubicBezTo>
                    <a:pt x="397" y="706"/>
                    <a:pt x="397" y="706"/>
                    <a:pt x="396" y="706"/>
                  </a:cubicBezTo>
                  <a:cubicBezTo>
                    <a:pt x="394" y="706"/>
                    <a:pt x="394" y="706"/>
                    <a:pt x="394" y="706"/>
                  </a:cubicBezTo>
                  <a:cubicBezTo>
                    <a:pt x="390" y="706"/>
                    <a:pt x="390" y="706"/>
                    <a:pt x="390" y="706"/>
                  </a:cubicBezTo>
                  <a:cubicBezTo>
                    <a:pt x="379" y="707"/>
                    <a:pt x="366" y="707"/>
                    <a:pt x="357" y="707"/>
                  </a:cubicBezTo>
                  <a:cubicBezTo>
                    <a:pt x="306" y="705"/>
                    <a:pt x="251" y="706"/>
                    <a:pt x="201" y="705"/>
                  </a:cubicBezTo>
                  <a:cubicBezTo>
                    <a:pt x="187" y="705"/>
                    <a:pt x="187" y="705"/>
                    <a:pt x="187" y="705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4" y="704"/>
                    <a:pt x="184" y="704"/>
                    <a:pt x="183" y="704"/>
                  </a:cubicBezTo>
                  <a:cubicBezTo>
                    <a:pt x="182" y="704"/>
                    <a:pt x="181" y="703"/>
                    <a:pt x="180" y="702"/>
                  </a:cubicBezTo>
                  <a:cubicBezTo>
                    <a:pt x="179" y="700"/>
                    <a:pt x="178" y="697"/>
                    <a:pt x="178" y="694"/>
                  </a:cubicBezTo>
                  <a:cubicBezTo>
                    <a:pt x="178" y="692"/>
                    <a:pt x="179" y="689"/>
                    <a:pt x="181" y="687"/>
                  </a:cubicBezTo>
                  <a:cubicBezTo>
                    <a:pt x="181" y="686"/>
                    <a:pt x="182" y="686"/>
                    <a:pt x="183" y="685"/>
                  </a:cubicBezTo>
                  <a:cubicBezTo>
                    <a:pt x="184" y="685"/>
                    <a:pt x="184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6" y="685"/>
                    <a:pt x="186" y="685"/>
                    <a:pt x="186" y="685"/>
                  </a:cubicBezTo>
                  <a:cubicBezTo>
                    <a:pt x="187" y="685"/>
                    <a:pt x="187" y="685"/>
                    <a:pt x="187" y="685"/>
                  </a:cubicBezTo>
                  <a:cubicBezTo>
                    <a:pt x="201" y="685"/>
                    <a:pt x="201" y="685"/>
                    <a:pt x="201" y="685"/>
                  </a:cubicBezTo>
                  <a:cubicBezTo>
                    <a:pt x="229" y="685"/>
                    <a:pt x="229" y="685"/>
                    <a:pt x="229" y="685"/>
                  </a:cubicBezTo>
                  <a:cubicBezTo>
                    <a:pt x="279" y="684"/>
                    <a:pt x="334" y="685"/>
                    <a:pt x="376" y="684"/>
                  </a:cubicBezTo>
                  <a:cubicBezTo>
                    <a:pt x="412" y="683"/>
                    <a:pt x="398" y="678"/>
                    <a:pt x="362" y="677"/>
                  </a:cubicBezTo>
                  <a:cubicBezTo>
                    <a:pt x="362" y="675"/>
                    <a:pt x="362" y="675"/>
                    <a:pt x="362" y="675"/>
                  </a:cubicBezTo>
                  <a:cubicBezTo>
                    <a:pt x="398" y="676"/>
                    <a:pt x="380" y="673"/>
                    <a:pt x="385" y="671"/>
                  </a:cubicBezTo>
                  <a:cubicBezTo>
                    <a:pt x="369" y="671"/>
                    <a:pt x="353" y="671"/>
                    <a:pt x="337" y="671"/>
                  </a:cubicBezTo>
                  <a:cubicBezTo>
                    <a:pt x="361" y="671"/>
                    <a:pt x="361" y="671"/>
                    <a:pt x="361" y="671"/>
                  </a:cubicBezTo>
                  <a:cubicBezTo>
                    <a:pt x="380" y="671"/>
                    <a:pt x="380" y="671"/>
                    <a:pt x="380" y="671"/>
                  </a:cubicBezTo>
                  <a:cubicBezTo>
                    <a:pt x="389" y="671"/>
                    <a:pt x="389" y="671"/>
                    <a:pt x="389" y="671"/>
                  </a:cubicBezTo>
                  <a:cubicBezTo>
                    <a:pt x="393" y="671"/>
                    <a:pt x="393" y="671"/>
                    <a:pt x="393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7" y="671"/>
                    <a:pt x="397" y="671"/>
                    <a:pt x="397" y="671"/>
                  </a:cubicBezTo>
                  <a:cubicBezTo>
                    <a:pt x="398" y="671"/>
                    <a:pt x="399" y="671"/>
                    <a:pt x="399" y="671"/>
                  </a:cubicBezTo>
                  <a:cubicBezTo>
                    <a:pt x="403" y="670"/>
                    <a:pt x="407" y="668"/>
                    <a:pt x="409" y="666"/>
                  </a:cubicBezTo>
                  <a:cubicBezTo>
                    <a:pt x="412" y="664"/>
                    <a:pt x="414" y="661"/>
                    <a:pt x="416" y="658"/>
                  </a:cubicBezTo>
                  <a:cubicBezTo>
                    <a:pt x="418" y="653"/>
                    <a:pt x="418" y="647"/>
                    <a:pt x="417" y="642"/>
                  </a:cubicBezTo>
                  <a:cubicBezTo>
                    <a:pt x="418" y="648"/>
                    <a:pt x="417" y="655"/>
                    <a:pt x="413" y="660"/>
                  </a:cubicBezTo>
                  <a:cubicBezTo>
                    <a:pt x="412" y="662"/>
                    <a:pt x="409" y="665"/>
                    <a:pt x="407" y="666"/>
                  </a:cubicBezTo>
                  <a:cubicBezTo>
                    <a:pt x="404" y="668"/>
                    <a:pt x="400" y="669"/>
                    <a:pt x="397" y="669"/>
                  </a:cubicBezTo>
                  <a:cubicBezTo>
                    <a:pt x="369" y="669"/>
                    <a:pt x="369" y="669"/>
                    <a:pt x="369" y="669"/>
                  </a:cubicBezTo>
                  <a:cubicBezTo>
                    <a:pt x="350" y="668"/>
                    <a:pt x="330" y="668"/>
                    <a:pt x="311" y="668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227" y="667"/>
                    <a:pt x="264" y="667"/>
                    <a:pt x="296" y="668"/>
                  </a:cubicBezTo>
                  <a:cubicBezTo>
                    <a:pt x="319" y="668"/>
                    <a:pt x="341" y="668"/>
                    <a:pt x="362" y="668"/>
                  </a:cubicBezTo>
                  <a:cubicBezTo>
                    <a:pt x="394" y="668"/>
                    <a:pt x="394" y="668"/>
                    <a:pt x="394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7" y="668"/>
                    <a:pt x="397" y="668"/>
                    <a:pt x="397" y="668"/>
                  </a:cubicBezTo>
                  <a:cubicBezTo>
                    <a:pt x="397" y="668"/>
                    <a:pt x="398" y="668"/>
                    <a:pt x="398" y="668"/>
                  </a:cubicBezTo>
                  <a:cubicBezTo>
                    <a:pt x="400" y="668"/>
                    <a:pt x="402" y="668"/>
                    <a:pt x="403" y="667"/>
                  </a:cubicBezTo>
                  <a:cubicBezTo>
                    <a:pt x="407" y="666"/>
                    <a:pt x="409" y="663"/>
                    <a:pt x="411" y="661"/>
                  </a:cubicBezTo>
                  <a:cubicBezTo>
                    <a:pt x="416" y="656"/>
                    <a:pt x="417" y="649"/>
                    <a:pt x="416" y="642"/>
                  </a:cubicBezTo>
                  <a:cubicBezTo>
                    <a:pt x="416" y="639"/>
                    <a:pt x="415" y="637"/>
                    <a:pt x="414" y="634"/>
                  </a:cubicBezTo>
                  <a:cubicBezTo>
                    <a:pt x="412" y="631"/>
                    <a:pt x="409" y="629"/>
                    <a:pt x="406" y="627"/>
                  </a:cubicBezTo>
                  <a:cubicBezTo>
                    <a:pt x="404" y="626"/>
                    <a:pt x="401" y="625"/>
                    <a:pt x="399" y="626"/>
                  </a:cubicBezTo>
                  <a:cubicBezTo>
                    <a:pt x="397" y="626"/>
                    <a:pt x="396" y="626"/>
                    <a:pt x="396" y="627"/>
                  </a:cubicBezTo>
                  <a:cubicBezTo>
                    <a:pt x="396" y="627"/>
                    <a:pt x="397" y="628"/>
                    <a:pt x="399" y="628"/>
                  </a:cubicBezTo>
                  <a:cubicBezTo>
                    <a:pt x="401" y="629"/>
                    <a:pt x="404" y="631"/>
                    <a:pt x="407" y="634"/>
                  </a:cubicBezTo>
                  <a:cubicBezTo>
                    <a:pt x="408" y="636"/>
                    <a:pt x="410" y="639"/>
                    <a:pt x="410" y="642"/>
                  </a:cubicBezTo>
                  <a:cubicBezTo>
                    <a:pt x="411" y="645"/>
                    <a:pt x="411" y="647"/>
                    <a:pt x="411" y="647"/>
                  </a:cubicBezTo>
                  <a:cubicBezTo>
                    <a:pt x="410" y="648"/>
                    <a:pt x="409" y="647"/>
                    <a:pt x="409" y="646"/>
                  </a:cubicBezTo>
                  <a:cubicBezTo>
                    <a:pt x="409" y="650"/>
                    <a:pt x="408" y="653"/>
                    <a:pt x="406" y="655"/>
                  </a:cubicBezTo>
                  <a:cubicBezTo>
                    <a:pt x="404" y="658"/>
                    <a:pt x="401" y="660"/>
                    <a:pt x="398" y="660"/>
                  </a:cubicBezTo>
                  <a:cubicBezTo>
                    <a:pt x="398" y="660"/>
                    <a:pt x="397" y="660"/>
                    <a:pt x="396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32" y="660"/>
                    <a:pt x="332" y="660"/>
                    <a:pt x="332" y="660"/>
                  </a:cubicBezTo>
                  <a:cubicBezTo>
                    <a:pt x="295" y="660"/>
                    <a:pt x="259" y="659"/>
                    <a:pt x="223" y="658"/>
                  </a:cubicBezTo>
                  <a:cubicBezTo>
                    <a:pt x="259" y="659"/>
                    <a:pt x="296" y="660"/>
                    <a:pt x="332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95" y="660"/>
                    <a:pt x="395" y="660"/>
                    <a:pt x="395" y="660"/>
                  </a:cubicBezTo>
                  <a:cubicBezTo>
                    <a:pt x="396" y="660"/>
                    <a:pt x="396" y="660"/>
                    <a:pt x="396" y="660"/>
                  </a:cubicBezTo>
                  <a:cubicBezTo>
                    <a:pt x="397" y="660"/>
                    <a:pt x="397" y="660"/>
                    <a:pt x="397" y="660"/>
                  </a:cubicBezTo>
                  <a:cubicBezTo>
                    <a:pt x="397" y="660"/>
                    <a:pt x="398" y="660"/>
                    <a:pt x="399" y="660"/>
                  </a:cubicBezTo>
                  <a:cubicBezTo>
                    <a:pt x="402" y="659"/>
                    <a:pt x="404" y="657"/>
                    <a:pt x="406" y="654"/>
                  </a:cubicBezTo>
                  <a:cubicBezTo>
                    <a:pt x="407" y="652"/>
                    <a:pt x="408" y="649"/>
                    <a:pt x="408" y="646"/>
                  </a:cubicBezTo>
                  <a:cubicBezTo>
                    <a:pt x="408" y="645"/>
                    <a:pt x="407" y="645"/>
                    <a:pt x="407" y="646"/>
                  </a:cubicBezTo>
                  <a:cubicBezTo>
                    <a:pt x="407" y="646"/>
                    <a:pt x="407" y="648"/>
                    <a:pt x="406" y="650"/>
                  </a:cubicBezTo>
                  <a:cubicBezTo>
                    <a:pt x="405" y="651"/>
                    <a:pt x="404" y="654"/>
                    <a:pt x="402" y="656"/>
                  </a:cubicBezTo>
                  <a:cubicBezTo>
                    <a:pt x="400" y="657"/>
                    <a:pt x="399" y="658"/>
                    <a:pt x="397" y="658"/>
                  </a:cubicBezTo>
                  <a:cubicBezTo>
                    <a:pt x="397" y="658"/>
                    <a:pt x="397" y="658"/>
                    <a:pt x="396" y="658"/>
                  </a:cubicBezTo>
                  <a:cubicBezTo>
                    <a:pt x="394" y="658"/>
                    <a:pt x="394" y="658"/>
                    <a:pt x="394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79" y="658"/>
                    <a:pt x="366" y="658"/>
                    <a:pt x="357" y="658"/>
                  </a:cubicBezTo>
                  <a:cubicBezTo>
                    <a:pt x="306" y="657"/>
                    <a:pt x="251" y="657"/>
                    <a:pt x="201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4" y="656"/>
                    <a:pt x="184" y="656"/>
                    <a:pt x="183" y="655"/>
                  </a:cubicBezTo>
                  <a:cubicBezTo>
                    <a:pt x="182" y="655"/>
                    <a:pt x="181" y="654"/>
                    <a:pt x="180" y="653"/>
                  </a:cubicBezTo>
                  <a:cubicBezTo>
                    <a:pt x="179" y="652"/>
                    <a:pt x="178" y="649"/>
                    <a:pt x="178" y="646"/>
                  </a:cubicBezTo>
                  <a:cubicBezTo>
                    <a:pt x="178" y="643"/>
                    <a:pt x="179" y="640"/>
                    <a:pt x="181" y="638"/>
                  </a:cubicBezTo>
                  <a:cubicBezTo>
                    <a:pt x="181" y="638"/>
                    <a:pt x="182" y="637"/>
                    <a:pt x="183" y="637"/>
                  </a:cubicBezTo>
                  <a:cubicBezTo>
                    <a:pt x="184" y="636"/>
                    <a:pt x="184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6" y="636"/>
                    <a:pt x="186" y="636"/>
                    <a:pt x="186" y="636"/>
                  </a:cubicBezTo>
                  <a:cubicBezTo>
                    <a:pt x="187" y="636"/>
                    <a:pt x="187" y="636"/>
                    <a:pt x="187" y="636"/>
                  </a:cubicBezTo>
                  <a:cubicBezTo>
                    <a:pt x="201" y="636"/>
                    <a:pt x="201" y="636"/>
                    <a:pt x="201" y="636"/>
                  </a:cubicBezTo>
                  <a:cubicBezTo>
                    <a:pt x="229" y="636"/>
                    <a:pt x="229" y="636"/>
                    <a:pt x="229" y="636"/>
                  </a:cubicBezTo>
                  <a:cubicBezTo>
                    <a:pt x="279" y="635"/>
                    <a:pt x="334" y="636"/>
                    <a:pt x="376" y="635"/>
                  </a:cubicBezTo>
                  <a:cubicBezTo>
                    <a:pt x="412" y="634"/>
                    <a:pt x="398" y="630"/>
                    <a:pt x="362" y="628"/>
                  </a:cubicBezTo>
                  <a:cubicBezTo>
                    <a:pt x="362" y="627"/>
                    <a:pt x="362" y="627"/>
                    <a:pt x="362" y="627"/>
                  </a:cubicBezTo>
                  <a:cubicBezTo>
                    <a:pt x="393" y="627"/>
                    <a:pt x="385" y="625"/>
                    <a:pt x="384" y="624"/>
                  </a:cubicBezTo>
                  <a:cubicBezTo>
                    <a:pt x="391" y="624"/>
                    <a:pt x="391" y="624"/>
                    <a:pt x="391" y="624"/>
                  </a:cubicBezTo>
                  <a:cubicBezTo>
                    <a:pt x="392" y="624"/>
                    <a:pt x="392" y="624"/>
                    <a:pt x="392" y="624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4" y="624"/>
                  </a:cubicBezTo>
                  <a:cubicBezTo>
                    <a:pt x="395" y="624"/>
                    <a:pt x="397" y="623"/>
                    <a:pt x="398" y="623"/>
                  </a:cubicBezTo>
                  <a:cubicBezTo>
                    <a:pt x="400" y="623"/>
                    <a:pt x="403" y="622"/>
                    <a:pt x="405" y="620"/>
                  </a:cubicBezTo>
                  <a:cubicBezTo>
                    <a:pt x="410" y="617"/>
                    <a:pt x="414" y="613"/>
                    <a:pt x="415" y="608"/>
                  </a:cubicBezTo>
                  <a:cubicBezTo>
                    <a:pt x="416" y="605"/>
                    <a:pt x="417" y="603"/>
                    <a:pt x="417" y="600"/>
                  </a:cubicBezTo>
                  <a:cubicBezTo>
                    <a:pt x="417" y="594"/>
                    <a:pt x="417" y="594"/>
                    <a:pt x="417" y="594"/>
                  </a:cubicBezTo>
                  <a:cubicBezTo>
                    <a:pt x="417" y="571"/>
                    <a:pt x="417" y="571"/>
                    <a:pt x="417" y="571"/>
                  </a:cubicBezTo>
                  <a:cubicBezTo>
                    <a:pt x="417" y="550"/>
                    <a:pt x="417" y="550"/>
                    <a:pt x="417" y="550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20" y="548"/>
                    <a:pt x="420" y="548"/>
                    <a:pt x="420" y="548"/>
                  </a:cubicBezTo>
                  <a:cubicBezTo>
                    <a:pt x="423" y="546"/>
                    <a:pt x="427" y="544"/>
                    <a:pt x="430" y="542"/>
                  </a:cubicBezTo>
                  <a:cubicBezTo>
                    <a:pt x="427" y="544"/>
                    <a:pt x="423" y="546"/>
                    <a:pt x="420" y="548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17" y="549"/>
                    <a:pt x="417" y="549"/>
                    <a:pt x="417" y="550"/>
                  </a:cubicBezTo>
                  <a:cubicBezTo>
                    <a:pt x="417" y="572"/>
                    <a:pt x="417" y="572"/>
                    <a:pt x="417" y="572"/>
                  </a:cubicBezTo>
                  <a:cubicBezTo>
                    <a:pt x="417" y="595"/>
                    <a:pt x="417" y="595"/>
                    <a:pt x="417" y="595"/>
                  </a:cubicBezTo>
                  <a:cubicBezTo>
                    <a:pt x="417" y="601"/>
                    <a:pt x="417" y="601"/>
                    <a:pt x="417" y="601"/>
                  </a:cubicBezTo>
                  <a:cubicBezTo>
                    <a:pt x="417" y="603"/>
                    <a:pt x="416" y="606"/>
                    <a:pt x="415" y="609"/>
                  </a:cubicBezTo>
                  <a:cubicBezTo>
                    <a:pt x="413" y="614"/>
                    <a:pt x="409" y="618"/>
                    <a:pt x="405" y="621"/>
                  </a:cubicBezTo>
                  <a:cubicBezTo>
                    <a:pt x="402" y="622"/>
                    <a:pt x="400" y="623"/>
                    <a:pt x="397" y="623"/>
                  </a:cubicBezTo>
                  <a:cubicBezTo>
                    <a:pt x="396" y="623"/>
                    <a:pt x="394" y="624"/>
                    <a:pt x="393" y="624"/>
                  </a:cubicBezTo>
                  <a:cubicBezTo>
                    <a:pt x="390" y="624"/>
                    <a:pt x="390" y="624"/>
                    <a:pt x="390" y="624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384" y="623"/>
                    <a:pt x="384" y="623"/>
                    <a:pt x="385" y="623"/>
                  </a:cubicBezTo>
                  <a:cubicBezTo>
                    <a:pt x="379" y="623"/>
                    <a:pt x="374" y="623"/>
                    <a:pt x="369" y="623"/>
                  </a:cubicBezTo>
                  <a:cubicBezTo>
                    <a:pt x="390" y="623"/>
                    <a:pt x="390" y="623"/>
                    <a:pt x="390" y="623"/>
                  </a:cubicBezTo>
                  <a:cubicBezTo>
                    <a:pt x="393" y="623"/>
                    <a:pt x="393" y="623"/>
                    <a:pt x="393" y="623"/>
                  </a:cubicBezTo>
                  <a:cubicBezTo>
                    <a:pt x="394" y="623"/>
                    <a:pt x="395" y="623"/>
                    <a:pt x="397" y="622"/>
                  </a:cubicBezTo>
                  <a:cubicBezTo>
                    <a:pt x="399" y="622"/>
                    <a:pt x="402" y="621"/>
                    <a:pt x="404" y="620"/>
                  </a:cubicBezTo>
                  <a:cubicBezTo>
                    <a:pt x="409" y="617"/>
                    <a:pt x="413" y="612"/>
                    <a:pt x="414" y="607"/>
                  </a:cubicBezTo>
                  <a:cubicBezTo>
                    <a:pt x="415" y="606"/>
                    <a:pt x="415" y="605"/>
                    <a:pt x="415" y="603"/>
                  </a:cubicBezTo>
                  <a:cubicBezTo>
                    <a:pt x="416" y="603"/>
                    <a:pt x="416" y="602"/>
                    <a:pt x="416" y="601"/>
                  </a:cubicBezTo>
                  <a:cubicBezTo>
                    <a:pt x="416" y="601"/>
                    <a:pt x="416" y="600"/>
                    <a:pt x="416" y="599"/>
                  </a:cubicBezTo>
                  <a:cubicBezTo>
                    <a:pt x="416" y="593"/>
                    <a:pt x="416" y="593"/>
                    <a:pt x="416" y="593"/>
                  </a:cubicBezTo>
                  <a:cubicBezTo>
                    <a:pt x="416" y="581"/>
                    <a:pt x="416" y="581"/>
                    <a:pt x="416" y="581"/>
                  </a:cubicBezTo>
                  <a:cubicBezTo>
                    <a:pt x="416" y="557"/>
                    <a:pt x="416" y="557"/>
                    <a:pt x="416" y="557"/>
                  </a:cubicBezTo>
                  <a:cubicBezTo>
                    <a:pt x="416" y="549"/>
                    <a:pt x="416" y="549"/>
                    <a:pt x="416" y="549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7" y="548"/>
                    <a:pt x="417" y="548"/>
                    <a:pt x="417" y="548"/>
                  </a:cubicBezTo>
                  <a:cubicBezTo>
                    <a:pt x="419" y="547"/>
                    <a:pt x="421" y="546"/>
                    <a:pt x="423" y="545"/>
                  </a:cubicBezTo>
                  <a:cubicBezTo>
                    <a:pt x="430" y="541"/>
                    <a:pt x="437" y="537"/>
                    <a:pt x="444" y="533"/>
                  </a:cubicBezTo>
                  <a:cubicBezTo>
                    <a:pt x="445" y="534"/>
                    <a:pt x="445" y="534"/>
                    <a:pt x="445" y="534"/>
                  </a:cubicBezTo>
                  <a:cubicBezTo>
                    <a:pt x="476" y="514"/>
                    <a:pt x="504" y="488"/>
                    <a:pt x="526" y="458"/>
                  </a:cubicBezTo>
                  <a:cubicBezTo>
                    <a:pt x="548" y="428"/>
                    <a:pt x="564" y="394"/>
                    <a:pt x="574" y="357"/>
                  </a:cubicBezTo>
                  <a:cubicBezTo>
                    <a:pt x="583" y="321"/>
                    <a:pt x="585" y="283"/>
                    <a:pt x="579" y="245"/>
                  </a:cubicBezTo>
                  <a:cubicBezTo>
                    <a:pt x="574" y="208"/>
                    <a:pt x="561" y="171"/>
                    <a:pt x="542" y="139"/>
                  </a:cubicBezTo>
                  <a:close/>
                  <a:moveTo>
                    <a:pt x="338" y="819"/>
                  </a:moveTo>
                  <a:cubicBezTo>
                    <a:pt x="339" y="819"/>
                    <a:pt x="340" y="819"/>
                    <a:pt x="340" y="818"/>
                  </a:cubicBezTo>
                  <a:cubicBezTo>
                    <a:pt x="340" y="819"/>
                    <a:pt x="339" y="819"/>
                    <a:pt x="338" y="819"/>
                  </a:cubicBezTo>
                  <a:close/>
                  <a:moveTo>
                    <a:pt x="256" y="820"/>
                  </a:moveTo>
                  <a:cubicBezTo>
                    <a:pt x="265" y="821"/>
                    <a:pt x="274" y="822"/>
                    <a:pt x="283" y="823"/>
                  </a:cubicBezTo>
                  <a:cubicBezTo>
                    <a:pt x="292" y="823"/>
                    <a:pt x="301" y="824"/>
                    <a:pt x="310" y="824"/>
                  </a:cubicBezTo>
                  <a:cubicBezTo>
                    <a:pt x="315" y="824"/>
                    <a:pt x="319" y="823"/>
                    <a:pt x="324" y="823"/>
                  </a:cubicBezTo>
                  <a:cubicBezTo>
                    <a:pt x="328" y="822"/>
                    <a:pt x="333" y="822"/>
                    <a:pt x="336" y="820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7" y="820"/>
                    <a:pt x="337" y="820"/>
                    <a:pt x="338" y="819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6" y="820"/>
                    <a:pt x="336" y="820"/>
                    <a:pt x="336" y="820"/>
                  </a:cubicBezTo>
                  <a:cubicBezTo>
                    <a:pt x="332" y="822"/>
                    <a:pt x="328" y="822"/>
                    <a:pt x="324" y="823"/>
                  </a:cubicBezTo>
                  <a:cubicBezTo>
                    <a:pt x="319" y="823"/>
                    <a:pt x="315" y="824"/>
                    <a:pt x="310" y="824"/>
                  </a:cubicBezTo>
                  <a:cubicBezTo>
                    <a:pt x="301" y="824"/>
                    <a:pt x="292" y="824"/>
                    <a:pt x="283" y="823"/>
                  </a:cubicBezTo>
                  <a:cubicBezTo>
                    <a:pt x="274" y="822"/>
                    <a:pt x="264" y="821"/>
                    <a:pt x="256" y="820"/>
                  </a:cubicBezTo>
                  <a:cubicBezTo>
                    <a:pt x="253" y="820"/>
                    <a:pt x="251" y="820"/>
                    <a:pt x="249" y="819"/>
                  </a:cubicBezTo>
                  <a:cubicBezTo>
                    <a:pt x="249" y="819"/>
                    <a:pt x="249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51" y="820"/>
                    <a:pt x="254" y="820"/>
                    <a:pt x="256" y="820"/>
                  </a:cubicBezTo>
                  <a:close/>
                  <a:moveTo>
                    <a:pt x="249" y="817"/>
                  </a:move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lose/>
                  <a:moveTo>
                    <a:pt x="249" y="819"/>
                  </a:moveTo>
                  <a:cubicBezTo>
                    <a:pt x="249" y="819"/>
                    <a:pt x="249" y="819"/>
                    <a:pt x="249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lose/>
                  <a:moveTo>
                    <a:pt x="246" y="817"/>
                  </a:moveTo>
                  <a:cubicBezTo>
                    <a:pt x="246" y="818"/>
                    <a:pt x="247" y="818"/>
                    <a:pt x="248" y="818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8"/>
                  </a:cubicBezTo>
                  <a:cubicBezTo>
                    <a:pt x="247" y="818"/>
                    <a:pt x="246" y="817"/>
                    <a:pt x="245" y="817"/>
                  </a:cubicBezTo>
                  <a:cubicBezTo>
                    <a:pt x="243" y="814"/>
                    <a:pt x="240" y="811"/>
                    <a:pt x="237" y="807"/>
                  </a:cubicBezTo>
                  <a:cubicBezTo>
                    <a:pt x="240" y="811"/>
                    <a:pt x="243" y="814"/>
                    <a:pt x="246" y="817"/>
                  </a:cubicBezTo>
                  <a:close/>
                  <a:moveTo>
                    <a:pt x="230" y="813"/>
                  </a:moveTo>
                  <a:cubicBezTo>
                    <a:pt x="230" y="812"/>
                    <a:pt x="230" y="812"/>
                    <a:pt x="230" y="812"/>
                  </a:cubicBezTo>
                  <a:cubicBezTo>
                    <a:pt x="228" y="811"/>
                    <a:pt x="228" y="811"/>
                    <a:pt x="228" y="811"/>
                  </a:cubicBezTo>
                  <a:cubicBezTo>
                    <a:pt x="228" y="810"/>
                    <a:pt x="228" y="810"/>
                    <a:pt x="228" y="810"/>
                  </a:cubicBezTo>
                  <a:cubicBezTo>
                    <a:pt x="227" y="809"/>
                    <a:pt x="227" y="809"/>
                    <a:pt x="227" y="809"/>
                  </a:cubicBezTo>
                  <a:cubicBezTo>
                    <a:pt x="227" y="808"/>
                    <a:pt x="227" y="808"/>
                    <a:pt x="227" y="808"/>
                  </a:cubicBezTo>
                  <a:cubicBezTo>
                    <a:pt x="223" y="800"/>
                    <a:pt x="223" y="800"/>
                    <a:pt x="223" y="800"/>
                  </a:cubicBezTo>
                  <a:cubicBezTo>
                    <a:pt x="215" y="784"/>
                    <a:pt x="215" y="784"/>
                    <a:pt x="215" y="784"/>
                  </a:cubicBezTo>
                  <a:cubicBezTo>
                    <a:pt x="220" y="793"/>
                    <a:pt x="224" y="804"/>
                    <a:pt x="230" y="813"/>
                  </a:cubicBezTo>
                  <a:close/>
                  <a:moveTo>
                    <a:pt x="190" y="672"/>
                  </a:moveTo>
                  <a:cubicBezTo>
                    <a:pt x="187" y="672"/>
                    <a:pt x="187" y="672"/>
                    <a:pt x="187" y="672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5" y="672"/>
                    <a:pt x="184" y="672"/>
                    <a:pt x="183" y="672"/>
                  </a:cubicBezTo>
                  <a:cubicBezTo>
                    <a:pt x="180" y="672"/>
                    <a:pt x="177" y="673"/>
                    <a:pt x="175" y="675"/>
                  </a:cubicBezTo>
                  <a:cubicBezTo>
                    <a:pt x="172" y="677"/>
                    <a:pt x="170" y="679"/>
                    <a:pt x="169" y="681"/>
                  </a:cubicBezTo>
                  <a:cubicBezTo>
                    <a:pt x="166" y="686"/>
                    <a:pt x="165" y="691"/>
                    <a:pt x="165" y="696"/>
                  </a:cubicBezTo>
                  <a:cubicBezTo>
                    <a:pt x="165" y="702"/>
                    <a:pt x="167" y="707"/>
                    <a:pt x="171" y="711"/>
                  </a:cubicBezTo>
                  <a:cubicBezTo>
                    <a:pt x="173" y="713"/>
                    <a:pt x="175" y="715"/>
                    <a:pt x="178" y="716"/>
                  </a:cubicBezTo>
                  <a:cubicBezTo>
                    <a:pt x="179" y="716"/>
                    <a:pt x="181" y="717"/>
                    <a:pt x="182" y="717"/>
                  </a:cubicBezTo>
                  <a:cubicBezTo>
                    <a:pt x="183" y="717"/>
                    <a:pt x="184" y="717"/>
                    <a:pt x="184" y="717"/>
                  </a:cubicBezTo>
                  <a:cubicBezTo>
                    <a:pt x="185" y="717"/>
                    <a:pt x="185" y="717"/>
                    <a:pt x="185" y="717"/>
                  </a:cubicBezTo>
                  <a:cubicBezTo>
                    <a:pt x="186" y="717"/>
                    <a:pt x="186" y="717"/>
                    <a:pt x="186" y="717"/>
                  </a:cubicBezTo>
                  <a:cubicBezTo>
                    <a:pt x="199" y="717"/>
                    <a:pt x="199" y="717"/>
                    <a:pt x="199" y="717"/>
                  </a:cubicBezTo>
                  <a:cubicBezTo>
                    <a:pt x="224" y="718"/>
                    <a:pt x="224" y="718"/>
                    <a:pt x="224" y="718"/>
                  </a:cubicBezTo>
                  <a:cubicBezTo>
                    <a:pt x="257" y="718"/>
                    <a:pt x="290" y="718"/>
                    <a:pt x="325" y="718"/>
                  </a:cubicBezTo>
                  <a:cubicBezTo>
                    <a:pt x="325" y="719"/>
                    <a:pt x="325" y="719"/>
                    <a:pt x="325" y="719"/>
                  </a:cubicBezTo>
                  <a:cubicBezTo>
                    <a:pt x="323" y="719"/>
                    <a:pt x="322" y="719"/>
                    <a:pt x="321" y="719"/>
                  </a:cubicBezTo>
                  <a:cubicBezTo>
                    <a:pt x="300" y="719"/>
                    <a:pt x="300" y="719"/>
                    <a:pt x="300" y="719"/>
                  </a:cubicBezTo>
                  <a:cubicBezTo>
                    <a:pt x="297" y="719"/>
                    <a:pt x="297" y="719"/>
                    <a:pt x="297" y="719"/>
                  </a:cubicBezTo>
                  <a:cubicBezTo>
                    <a:pt x="272" y="719"/>
                    <a:pt x="247" y="718"/>
                    <a:pt x="223" y="718"/>
                  </a:cubicBezTo>
                  <a:cubicBezTo>
                    <a:pt x="198" y="718"/>
                    <a:pt x="198" y="718"/>
                    <a:pt x="198" y="718"/>
                  </a:cubicBezTo>
                  <a:cubicBezTo>
                    <a:pt x="186" y="718"/>
                    <a:pt x="186" y="718"/>
                    <a:pt x="186" y="718"/>
                  </a:cubicBezTo>
                  <a:cubicBezTo>
                    <a:pt x="185" y="718"/>
                    <a:pt x="185" y="718"/>
                    <a:pt x="185" y="718"/>
                  </a:cubicBezTo>
                  <a:cubicBezTo>
                    <a:pt x="184" y="718"/>
                    <a:pt x="184" y="718"/>
                    <a:pt x="184" y="718"/>
                  </a:cubicBezTo>
                  <a:cubicBezTo>
                    <a:pt x="183" y="718"/>
                    <a:pt x="182" y="718"/>
                    <a:pt x="181" y="718"/>
                  </a:cubicBezTo>
                  <a:cubicBezTo>
                    <a:pt x="180" y="718"/>
                    <a:pt x="178" y="717"/>
                    <a:pt x="177" y="716"/>
                  </a:cubicBezTo>
                  <a:cubicBezTo>
                    <a:pt x="174" y="715"/>
                    <a:pt x="172" y="713"/>
                    <a:pt x="170" y="711"/>
                  </a:cubicBezTo>
                  <a:cubicBezTo>
                    <a:pt x="166" y="707"/>
                    <a:pt x="164" y="702"/>
                    <a:pt x="164" y="696"/>
                  </a:cubicBezTo>
                  <a:cubicBezTo>
                    <a:pt x="164" y="691"/>
                    <a:pt x="165" y="685"/>
                    <a:pt x="168" y="680"/>
                  </a:cubicBezTo>
                  <a:cubicBezTo>
                    <a:pt x="170" y="678"/>
                    <a:pt x="172" y="676"/>
                    <a:pt x="174" y="674"/>
                  </a:cubicBezTo>
                  <a:cubicBezTo>
                    <a:pt x="177" y="673"/>
                    <a:pt x="180" y="671"/>
                    <a:pt x="183" y="671"/>
                  </a:cubicBezTo>
                  <a:cubicBezTo>
                    <a:pt x="183" y="671"/>
                    <a:pt x="184" y="671"/>
                    <a:pt x="185" y="671"/>
                  </a:cubicBezTo>
                  <a:cubicBezTo>
                    <a:pt x="187" y="671"/>
                    <a:pt x="187" y="671"/>
                    <a:pt x="187" y="671"/>
                  </a:cubicBezTo>
                  <a:cubicBezTo>
                    <a:pt x="190" y="671"/>
                    <a:pt x="190" y="671"/>
                    <a:pt x="190" y="671"/>
                  </a:cubicBezTo>
                  <a:cubicBezTo>
                    <a:pt x="196" y="671"/>
                    <a:pt x="196" y="671"/>
                    <a:pt x="196" y="671"/>
                  </a:cubicBezTo>
                  <a:cubicBezTo>
                    <a:pt x="196" y="671"/>
                    <a:pt x="194" y="671"/>
                    <a:pt x="197" y="671"/>
                  </a:cubicBezTo>
                  <a:lnTo>
                    <a:pt x="190" y="672"/>
                  </a:lnTo>
                  <a:close/>
                  <a:moveTo>
                    <a:pt x="136" y="380"/>
                  </a:moveTo>
                  <a:cubicBezTo>
                    <a:pt x="135" y="376"/>
                    <a:pt x="135" y="371"/>
                    <a:pt x="136" y="368"/>
                  </a:cubicBezTo>
                  <a:cubicBezTo>
                    <a:pt x="137" y="364"/>
                    <a:pt x="139" y="361"/>
                    <a:pt x="143" y="359"/>
                  </a:cubicBezTo>
                  <a:cubicBezTo>
                    <a:pt x="146" y="356"/>
                    <a:pt x="150" y="355"/>
                    <a:pt x="154" y="354"/>
                  </a:cubicBezTo>
                  <a:cubicBezTo>
                    <a:pt x="158" y="354"/>
                    <a:pt x="162" y="355"/>
                    <a:pt x="166" y="357"/>
                  </a:cubicBezTo>
                  <a:cubicBezTo>
                    <a:pt x="170" y="359"/>
                    <a:pt x="174" y="362"/>
                    <a:pt x="177" y="366"/>
                  </a:cubicBezTo>
                  <a:cubicBezTo>
                    <a:pt x="180" y="369"/>
                    <a:pt x="183" y="373"/>
                    <a:pt x="185" y="377"/>
                  </a:cubicBezTo>
                  <a:cubicBezTo>
                    <a:pt x="188" y="384"/>
                    <a:pt x="188" y="384"/>
                    <a:pt x="188" y="384"/>
                  </a:cubicBezTo>
                  <a:cubicBezTo>
                    <a:pt x="194" y="396"/>
                    <a:pt x="194" y="396"/>
                    <a:pt x="194" y="396"/>
                  </a:cubicBezTo>
                  <a:cubicBezTo>
                    <a:pt x="196" y="395"/>
                    <a:pt x="198" y="394"/>
                    <a:pt x="200" y="393"/>
                  </a:cubicBezTo>
                  <a:cubicBezTo>
                    <a:pt x="201" y="393"/>
                    <a:pt x="201" y="392"/>
                    <a:pt x="202" y="392"/>
                  </a:cubicBezTo>
                  <a:cubicBezTo>
                    <a:pt x="203" y="391"/>
                    <a:pt x="204" y="391"/>
                    <a:pt x="205" y="390"/>
                  </a:cubicBezTo>
                  <a:cubicBezTo>
                    <a:pt x="207" y="389"/>
                    <a:pt x="207" y="389"/>
                    <a:pt x="207" y="389"/>
                  </a:cubicBezTo>
                  <a:cubicBezTo>
                    <a:pt x="209" y="388"/>
                    <a:pt x="209" y="388"/>
                    <a:pt x="209" y="388"/>
                  </a:cubicBezTo>
                  <a:cubicBezTo>
                    <a:pt x="210" y="387"/>
                    <a:pt x="211" y="386"/>
                    <a:pt x="213" y="386"/>
                  </a:cubicBezTo>
                  <a:cubicBezTo>
                    <a:pt x="217" y="383"/>
                    <a:pt x="221" y="380"/>
                    <a:pt x="225" y="376"/>
                  </a:cubicBezTo>
                  <a:cubicBezTo>
                    <a:pt x="229" y="373"/>
                    <a:pt x="233" y="369"/>
                    <a:pt x="237" y="366"/>
                  </a:cubicBezTo>
                  <a:cubicBezTo>
                    <a:pt x="239" y="364"/>
                    <a:pt x="240" y="362"/>
                    <a:pt x="242" y="360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46" y="356"/>
                    <a:pt x="246" y="356"/>
                    <a:pt x="246" y="356"/>
                  </a:cubicBezTo>
                  <a:cubicBezTo>
                    <a:pt x="247" y="354"/>
                    <a:pt x="249" y="353"/>
                    <a:pt x="250" y="351"/>
                  </a:cubicBezTo>
                  <a:cubicBezTo>
                    <a:pt x="249" y="349"/>
                    <a:pt x="247" y="348"/>
                    <a:pt x="246" y="346"/>
                  </a:cubicBezTo>
                  <a:cubicBezTo>
                    <a:pt x="245" y="345"/>
                    <a:pt x="245" y="345"/>
                    <a:pt x="245" y="345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245" y="343"/>
                    <a:pt x="244" y="343"/>
                    <a:pt x="244" y="342"/>
                  </a:cubicBezTo>
                  <a:cubicBezTo>
                    <a:pt x="243" y="340"/>
                    <a:pt x="242" y="338"/>
                    <a:pt x="242" y="336"/>
                  </a:cubicBezTo>
                  <a:cubicBezTo>
                    <a:pt x="242" y="335"/>
                    <a:pt x="241" y="334"/>
                    <a:pt x="241" y="333"/>
                  </a:cubicBezTo>
                  <a:cubicBezTo>
                    <a:pt x="241" y="332"/>
                    <a:pt x="241" y="332"/>
                    <a:pt x="241" y="331"/>
                  </a:cubicBezTo>
                  <a:cubicBezTo>
                    <a:pt x="241" y="331"/>
                    <a:pt x="241" y="330"/>
                    <a:pt x="241" y="330"/>
                  </a:cubicBezTo>
                  <a:cubicBezTo>
                    <a:pt x="241" y="328"/>
                    <a:pt x="241" y="325"/>
                    <a:pt x="241" y="323"/>
                  </a:cubicBezTo>
                  <a:cubicBezTo>
                    <a:pt x="242" y="314"/>
                    <a:pt x="246" y="306"/>
                    <a:pt x="251" y="298"/>
                  </a:cubicBezTo>
                  <a:cubicBezTo>
                    <a:pt x="253" y="295"/>
                    <a:pt x="256" y="291"/>
                    <a:pt x="260" y="289"/>
                  </a:cubicBezTo>
                  <a:cubicBezTo>
                    <a:pt x="263" y="287"/>
                    <a:pt x="267" y="286"/>
                    <a:pt x="271" y="286"/>
                  </a:cubicBezTo>
                  <a:cubicBezTo>
                    <a:pt x="274" y="287"/>
                    <a:pt x="278" y="288"/>
                    <a:pt x="281" y="291"/>
                  </a:cubicBezTo>
                  <a:cubicBezTo>
                    <a:pt x="285" y="293"/>
                    <a:pt x="287" y="297"/>
                    <a:pt x="288" y="300"/>
                  </a:cubicBezTo>
                  <a:cubicBezTo>
                    <a:pt x="291" y="307"/>
                    <a:pt x="288" y="316"/>
                    <a:pt x="284" y="324"/>
                  </a:cubicBezTo>
                  <a:cubicBezTo>
                    <a:pt x="282" y="328"/>
                    <a:pt x="279" y="332"/>
                    <a:pt x="276" y="335"/>
                  </a:cubicBezTo>
                  <a:cubicBezTo>
                    <a:pt x="275" y="337"/>
                    <a:pt x="275" y="337"/>
                    <a:pt x="275" y="337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9" y="344"/>
                    <a:pt x="269" y="344"/>
                    <a:pt x="269" y="344"/>
                  </a:cubicBezTo>
                  <a:cubicBezTo>
                    <a:pt x="268" y="346"/>
                    <a:pt x="267" y="347"/>
                    <a:pt x="267" y="349"/>
                  </a:cubicBezTo>
                  <a:cubicBezTo>
                    <a:pt x="267" y="349"/>
                    <a:pt x="267" y="350"/>
                    <a:pt x="267" y="350"/>
                  </a:cubicBezTo>
                  <a:cubicBezTo>
                    <a:pt x="267" y="351"/>
                    <a:pt x="267" y="351"/>
                    <a:pt x="267" y="351"/>
                  </a:cubicBezTo>
                  <a:cubicBezTo>
                    <a:pt x="267" y="351"/>
                    <a:pt x="267" y="351"/>
                    <a:pt x="268" y="351"/>
                  </a:cubicBezTo>
                  <a:cubicBezTo>
                    <a:pt x="268" y="352"/>
                    <a:pt x="268" y="352"/>
                    <a:pt x="268" y="352"/>
                  </a:cubicBezTo>
                  <a:cubicBezTo>
                    <a:pt x="268" y="352"/>
                    <a:pt x="269" y="353"/>
                    <a:pt x="270" y="353"/>
                  </a:cubicBezTo>
                  <a:cubicBezTo>
                    <a:pt x="270" y="354"/>
                    <a:pt x="271" y="354"/>
                    <a:pt x="272" y="354"/>
                  </a:cubicBezTo>
                  <a:cubicBezTo>
                    <a:pt x="274" y="355"/>
                    <a:pt x="276" y="356"/>
                    <a:pt x="277" y="356"/>
                  </a:cubicBezTo>
                  <a:cubicBezTo>
                    <a:pt x="278" y="356"/>
                    <a:pt x="279" y="357"/>
                    <a:pt x="280" y="357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5" y="358"/>
                    <a:pt x="286" y="358"/>
                    <a:pt x="287" y="358"/>
                  </a:cubicBezTo>
                  <a:cubicBezTo>
                    <a:pt x="292" y="359"/>
                    <a:pt x="297" y="359"/>
                    <a:pt x="303" y="359"/>
                  </a:cubicBezTo>
                  <a:cubicBezTo>
                    <a:pt x="308" y="359"/>
                    <a:pt x="313" y="359"/>
                    <a:pt x="318" y="358"/>
                  </a:cubicBezTo>
                  <a:cubicBezTo>
                    <a:pt x="321" y="357"/>
                    <a:pt x="323" y="356"/>
                    <a:pt x="326" y="355"/>
                  </a:cubicBezTo>
                  <a:cubicBezTo>
                    <a:pt x="327" y="355"/>
                    <a:pt x="327" y="355"/>
                    <a:pt x="327" y="355"/>
                  </a:cubicBezTo>
                  <a:cubicBezTo>
                    <a:pt x="328" y="355"/>
                    <a:pt x="328" y="355"/>
                    <a:pt x="328" y="355"/>
                  </a:cubicBezTo>
                  <a:cubicBezTo>
                    <a:pt x="331" y="353"/>
                    <a:pt x="331" y="353"/>
                    <a:pt x="331" y="353"/>
                  </a:cubicBezTo>
                  <a:cubicBezTo>
                    <a:pt x="333" y="353"/>
                    <a:pt x="335" y="352"/>
                    <a:pt x="337" y="351"/>
                  </a:cubicBezTo>
                  <a:cubicBezTo>
                    <a:pt x="336" y="348"/>
                    <a:pt x="336" y="345"/>
                    <a:pt x="335" y="342"/>
                  </a:cubicBezTo>
                  <a:cubicBezTo>
                    <a:pt x="335" y="340"/>
                    <a:pt x="335" y="340"/>
                    <a:pt x="335" y="340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4" y="337"/>
                    <a:pt x="334" y="337"/>
                    <a:pt x="334" y="337"/>
                  </a:cubicBezTo>
                  <a:cubicBezTo>
                    <a:pt x="334" y="333"/>
                    <a:pt x="334" y="330"/>
                    <a:pt x="334" y="327"/>
                  </a:cubicBezTo>
                  <a:cubicBezTo>
                    <a:pt x="334" y="320"/>
                    <a:pt x="336" y="314"/>
                    <a:pt x="339" y="309"/>
                  </a:cubicBezTo>
                  <a:cubicBezTo>
                    <a:pt x="340" y="307"/>
                    <a:pt x="342" y="304"/>
                    <a:pt x="345" y="302"/>
                  </a:cubicBezTo>
                  <a:cubicBezTo>
                    <a:pt x="346" y="301"/>
                    <a:pt x="347" y="300"/>
                    <a:pt x="348" y="299"/>
                  </a:cubicBezTo>
                  <a:cubicBezTo>
                    <a:pt x="349" y="298"/>
                    <a:pt x="350" y="297"/>
                    <a:pt x="352" y="297"/>
                  </a:cubicBezTo>
                  <a:cubicBezTo>
                    <a:pt x="357" y="294"/>
                    <a:pt x="363" y="294"/>
                    <a:pt x="367" y="296"/>
                  </a:cubicBezTo>
                  <a:cubicBezTo>
                    <a:pt x="369" y="296"/>
                    <a:pt x="370" y="297"/>
                    <a:pt x="371" y="297"/>
                  </a:cubicBezTo>
                  <a:cubicBezTo>
                    <a:pt x="371" y="298"/>
                    <a:pt x="372" y="298"/>
                    <a:pt x="372" y="299"/>
                  </a:cubicBezTo>
                  <a:cubicBezTo>
                    <a:pt x="373" y="299"/>
                    <a:pt x="373" y="300"/>
                    <a:pt x="374" y="300"/>
                  </a:cubicBezTo>
                  <a:cubicBezTo>
                    <a:pt x="375" y="303"/>
                    <a:pt x="377" y="305"/>
                    <a:pt x="378" y="308"/>
                  </a:cubicBezTo>
                  <a:cubicBezTo>
                    <a:pt x="380" y="313"/>
                    <a:pt x="380" y="319"/>
                    <a:pt x="378" y="325"/>
                  </a:cubicBezTo>
                  <a:cubicBezTo>
                    <a:pt x="376" y="330"/>
                    <a:pt x="372" y="336"/>
                    <a:pt x="367" y="340"/>
                  </a:cubicBezTo>
                  <a:cubicBezTo>
                    <a:pt x="365" y="343"/>
                    <a:pt x="363" y="345"/>
                    <a:pt x="360" y="347"/>
                  </a:cubicBezTo>
                  <a:cubicBezTo>
                    <a:pt x="359" y="347"/>
                    <a:pt x="359" y="348"/>
                    <a:pt x="358" y="348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3" y="352"/>
                    <a:pt x="351" y="353"/>
                    <a:pt x="348" y="355"/>
                  </a:cubicBezTo>
                  <a:cubicBezTo>
                    <a:pt x="349" y="357"/>
                    <a:pt x="349" y="359"/>
                    <a:pt x="350" y="361"/>
                  </a:cubicBezTo>
                  <a:cubicBezTo>
                    <a:pt x="350" y="362"/>
                    <a:pt x="351" y="363"/>
                    <a:pt x="351" y="364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3" y="369"/>
                    <a:pt x="354" y="371"/>
                    <a:pt x="356" y="373"/>
                  </a:cubicBezTo>
                  <a:cubicBezTo>
                    <a:pt x="358" y="378"/>
                    <a:pt x="361" y="382"/>
                    <a:pt x="364" y="387"/>
                  </a:cubicBezTo>
                  <a:cubicBezTo>
                    <a:pt x="367" y="391"/>
                    <a:pt x="371" y="395"/>
                    <a:pt x="375" y="398"/>
                  </a:cubicBezTo>
                  <a:cubicBezTo>
                    <a:pt x="376" y="399"/>
                    <a:pt x="377" y="400"/>
                    <a:pt x="378" y="400"/>
                  </a:cubicBezTo>
                  <a:cubicBezTo>
                    <a:pt x="379" y="401"/>
                    <a:pt x="379" y="401"/>
                    <a:pt x="380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3" y="403"/>
                    <a:pt x="383" y="403"/>
                    <a:pt x="383" y="403"/>
                  </a:cubicBezTo>
                  <a:cubicBezTo>
                    <a:pt x="384" y="404"/>
                    <a:pt x="386" y="405"/>
                    <a:pt x="388" y="406"/>
                  </a:cubicBezTo>
                  <a:cubicBezTo>
                    <a:pt x="391" y="407"/>
                    <a:pt x="391" y="407"/>
                    <a:pt x="391" y="407"/>
                  </a:cubicBezTo>
                  <a:cubicBezTo>
                    <a:pt x="392" y="408"/>
                    <a:pt x="392" y="408"/>
                    <a:pt x="392" y="408"/>
                  </a:cubicBezTo>
                  <a:cubicBezTo>
                    <a:pt x="393" y="408"/>
                    <a:pt x="393" y="408"/>
                    <a:pt x="394" y="408"/>
                  </a:cubicBezTo>
                  <a:cubicBezTo>
                    <a:pt x="401" y="393"/>
                    <a:pt x="401" y="393"/>
                    <a:pt x="401" y="393"/>
                  </a:cubicBezTo>
                  <a:cubicBezTo>
                    <a:pt x="406" y="383"/>
                    <a:pt x="406" y="383"/>
                    <a:pt x="406" y="383"/>
                  </a:cubicBezTo>
                  <a:cubicBezTo>
                    <a:pt x="408" y="379"/>
                    <a:pt x="408" y="379"/>
                    <a:pt x="408" y="379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7"/>
                    <a:pt x="409" y="377"/>
                    <a:pt x="409" y="377"/>
                  </a:cubicBezTo>
                  <a:cubicBezTo>
                    <a:pt x="410" y="376"/>
                    <a:pt x="410" y="375"/>
                    <a:pt x="411" y="375"/>
                  </a:cubicBezTo>
                  <a:cubicBezTo>
                    <a:pt x="413" y="372"/>
                    <a:pt x="415" y="370"/>
                    <a:pt x="417" y="367"/>
                  </a:cubicBezTo>
                  <a:cubicBezTo>
                    <a:pt x="420" y="365"/>
                    <a:pt x="422" y="363"/>
                    <a:pt x="425" y="362"/>
                  </a:cubicBezTo>
                  <a:cubicBezTo>
                    <a:pt x="426" y="361"/>
                    <a:pt x="427" y="361"/>
                    <a:pt x="429" y="361"/>
                  </a:cubicBezTo>
                  <a:cubicBezTo>
                    <a:pt x="430" y="361"/>
                    <a:pt x="431" y="361"/>
                    <a:pt x="432" y="361"/>
                  </a:cubicBezTo>
                  <a:cubicBezTo>
                    <a:pt x="437" y="362"/>
                    <a:pt x="441" y="366"/>
                    <a:pt x="444" y="372"/>
                  </a:cubicBezTo>
                  <a:cubicBezTo>
                    <a:pt x="446" y="377"/>
                    <a:pt x="447" y="384"/>
                    <a:pt x="446" y="390"/>
                  </a:cubicBezTo>
                  <a:cubicBezTo>
                    <a:pt x="445" y="393"/>
                    <a:pt x="445" y="396"/>
                    <a:pt x="443" y="399"/>
                  </a:cubicBezTo>
                  <a:cubicBezTo>
                    <a:pt x="442" y="402"/>
                    <a:pt x="440" y="405"/>
                    <a:pt x="438" y="407"/>
                  </a:cubicBezTo>
                  <a:cubicBezTo>
                    <a:pt x="434" y="411"/>
                    <a:pt x="429" y="415"/>
                    <a:pt x="423" y="417"/>
                  </a:cubicBezTo>
                  <a:cubicBezTo>
                    <a:pt x="420" y="418"/>
                    <a:pt x="416" y="418"/>
                    <a:pt x="413" y="418"/>
                  </a:cubicBezTo>
                  <a:cubicBezTo>
                    <a:pt x="411" y="418"/>
                    <a:pt x="410" y="419"/>
                    <a:pt x="408" y="419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8"/>
                    <a:pt x="404" y="418"/>
                    <a:pt x="404" y="418"/>
                  </a:cubicBezTo>
                  <a:cubicBezTo>
                    <a:pt x="399" y="418"/>
                    <a:pt x="399" y="418"/>
                    <a:pt x="399" y="418"/>
                  </a:cubicBezTo>
                  <a:cubicBezTo>
                    <a:pt x="398" y="419"/>
                    <a:pt x="397" y="421"/>
                    <a:pt x="397" y="423"/>
                  </a:cubicBezTo>
                  <a:cubicBezTo>
                    <a:pt x="395" y="427"/>
                    <a:pt x="395" y="427"/>
                    <a:pt x="395" y="427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3"/>
                    <a:pt x="387" y="443"/>
                    <a:pt x="387" y="443"/>
                  </a:cubicBezTo>
                  <a:cubicBezTo>
                    <a:pt x="384" y="451"/>
                    <a:pt x="381" y="458"/>
                    <a:pt x="378" y="465"/>
                  </a:cubicBezTo>
                  <a:cubicBezTo>
                    <a:pt x="372" y="480"/>
                    <a:pt x="367" y="495"/>
                    <a:pt x="361" y="510"/>
                  </a:cubicBezTo>
                  <a:cubicBezTo>
                    <a:pt x="351" y="539"/>
                    <a:pt x="341" y="570"/>
                    <a:pt x="332" y="600"/>
                  </a:cubicBezTo>
                  <a:cubicBezTo>
                    <a:pt x="327" y="617"/>
                    <a:pt x="327" y="617"/>
                    <a:pt x="327" y="617"/>
                  </a:cubicBezTo>
                  <a:cubicBezTo>
                    <a:pt x="326" y="622"/>
                    <a:pt x="326" y="622"/>
                    <a:pt x="326" y="622"/>
                  </a:cubicBezTo>
                  <a:cubicBezTo>
                    <a:pt x="325" y="622"/>
                    <a:pt x="325" y="622"/>
                    <a:pt x="325" y="622"/>
                  </a:cubicBezTo>
                  <a:cubicBezTo>
                    <a:pt x="330" y="603"/>
                    <a:pt x="330" y="603"/>
                    <a:pt x="330" y="603"/>
                  </a:cubicBezTo>
                  <a:cubicBezTo>
                    <a:pt x="334" y="592"/>
                    <a:pt x="334" y="592"/>
                    <a:pt x="334" y="592"/>
                  </a:cubicBezTo>
                  <a:cubicBezTo>
                    <a:pt x="342" y="563"/>
                    <a:pt x="352" y="534"/>
                    <a:pt x="362" y="506"/>
                  </a:cubicBezTo>
                  <a:cubicBezTo>
                    <a:pt x="367" y="491"/>
                    <a:pt x="373" y="477"/>
                    <a:pt x="378" y="463"/>
                  </a:cubicBezTo>
                  <a:cubicBezTo>
                    <a:pt x="381" y="456"/>
                    <a:pt x="384" y="449"/>
                    <a:pt x="387" y="442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403" y="418"/>
                    <a:pt x="403" y="418"/>
                    <a:pt x="403" y="418"/>
                  </a:cubicBezTo>
                  <a:cubicBezTo>
                    <a:pt x="404" y="418"/>
                    <a:pt x="405" y="418"/>
                    <a:pt x="406" y="418"/>
                  </a:cubicBezTo>
                  <a:cubicBezTo>
                    <a:pt x="406" y="418"/>
                    <a:pt x="407" y="418"/>
                    <a:pt x="407" y="418"/>
                  </a:cubicBezTo>
                  <a:cubicBezTo>
                    <a:pt x="408" y="418"/>
                    <a:pt x="408" y="418"/>
                    <a:pt x="408" y="418"/>
                  </a:cubicBezTo>
                  <a:cubicBezTo>
                    <a:pt x="410" y="418"/>
                    <a:pt x="411" y="418"/>
                    <a:pt x="413" y="418"/>
                  </a:cubicBezTo>
                  <a:cubicBezTo>
                    <a:pt x="416" y="417"/>
                    <a:pt x="419" y="417"/>
                    <a:pt x="422" y="416"/>
                  </a:cubicBezTo>
                  <a:cubicBezTo>
                    <a:pt x="428" y="414"/>
                    <a:pt x="434" y="411"/>
                    <a:pt x="438" y="406"/>
                  </a:cubicBezTo>
                  <a:cubicBezTo>
                    <a:pt x="440" y="404"/>
                    <a:pt x="442" y="402"/>
                    <a:pt x="443" y="399"/>
                  </a:cubicBezTo>
                  <a:cubicBezTo>
                    <a:pt x="444" y="396"/>
                    <a:pt x="445" y="393"/>
                    <a:pt x="445" y="390"/>
                  </a:cubicBezTo>
                  <a:cubicBezTo>
                    <a:pt x="446" y="384"/>
                    <a:pt x="446" y="377"/>
                    <a:pt x="443" y="372"/>
                  </a:cubicBezTo>
                  <a:cubicBezTo>
                    <a:pt x="441" y="367"/>
                    <a:pt x="436" y="362"/>
                    <a:pt x="432" y="362"/>
                  </a:cubicBezTo>
                  <a:cubicBezTo>
                    <a:pt x="431" y="362"/>
                    <a:pt x="431" y="362"/>
                    <a:pt x="430" y="361"/>
                  </a:cubicBezTo>
                  <a:cubicBezTo>
                    <a:pt x="430" y="361"/>
                    <a:pt x="429" y="362"/>
                    <a:pt x="429" y="362"/>
                  </a:cubicBezTo>
                  <a:cubicBezTo>
                    <a:pt x="428" y="362"/>
                    <a:pt x="426" y="362"/>
                    <a:pt x="425" y="363"/>
                  </a:cubicBezTo>
                  <a:cubicBezTo>
                    <a:pt x="423" y="364"/>
                    <a:pt x="420" y="366"/>
                    <a:pt x="418" y="368"/>
                  </a:cubicBezTo>
                  <a:cubicBezTo>
                    <a:pt x="415" y="370"/>
                    <a:pt x="413" y="373"/>
                    <a:pt x="411" y="375"/>
                  </a:cubicBezTo>
                  <a:cubicBezTo>
                    <a:pt x="411" y="376"/>
                    <a:pt x="410" y="377"/>
                    <a:pt x="410" y="377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06" y="384"/>
                    <a:pt x="406" y="384"/>
                    <a:pt x="406" y="384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394" y="409"/>
                    <a:pt x="394" y="409"/>
                    <a:pt x="394" y="409"/>
                  </a:cubicBezTo>
                  <a:cubicBezTo>
                    <a:pt x="394" y="409"/>
                    <a:pt x="393" y="409"/>
                    <a:pt x="393" y="409"/>
                  </a:cubicBezTo>
                  <a:cubicBezTo>
                    <a:pt x="391" y="408"/>
                    <a:pt x="391" y="408"/>
                    <a:pt x="391" y="408"/>
                  </a:cubicBezTo>
                  <a:cubicBezTo>
                    <a:pt x="388" y="407"/>
                    <a:pt x="388" y="407"/>
                    <a:pt x="388" y="407"/>
                  </a:cubicBezTo>
                  <a:cubicBezTo>
                    <a:pt x="386" y="406"/>
                    <a:pt x="384" y="405"/>
                    <a:pt x="382" y="404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0" y="402"/>
                    <a:pt x="380" y="402"/>
                    <a:pt x="380" y="402"/>
                  </a:cubicBezTo>
                  <a:cubicBezTo>
                    <a:pt x="379" y="402"/>
                    <a:pt x="378" y="402"/>
                    <a:pt x="378" y="401"/>
                  </a:cubicBezTo>
                  <a:cubicBezTo>
                    <a:pt x="377" y="400"/>
                    <a:pt x="376" y="400"/>
                    <a:pt x="375" y="399"/>
                  </a:cubicBezTo>
                  <a:cubicBezTo>
                    <a:pt x="370" y="395"/>
                    <a:pt x="367" y="391"/>
                    <a:pt x="363" y="387"/>
                  </a:cubicBezTo>
                  <a:cubicBezTo>
                    <a:pt x="360" y="383"/>
                    <a:pt x="357" y="378"/>
                    <a:pt x="355" y="374"/>
                  </a:cubicBezTo>
                  <a:cubicBezTo>
                    <a:pt x="354" y="371"/>
                    <a:pt x="352" y="369"/>
                    <a:pt x="351" y="367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50" y="363"/>
                    <a:pt x="350" y="362"/>
                    <a:pt x="349" y="361"/>
                  </a:cubicBezTo>
                  <a:cubicBezTo>
                    <a:pt x="348" y="359"/>
                    <a:pt x="348" y="357"/>
                    <a:pt x="347" y="355"/>
                  </a:cubicBezTo>
                  <a:cubicBezTo>
                    <a:pt x="350" y="353"/>
                    <a:pt x="352" y="351"/>
                    <a:pt x="355" y="349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58" y="348"/>
                    <a:pt x="358" y="348"/>
                    <a:pt x="358" y="348"/>
                  </a:cubicBezTo>
                  <a:cubicBezTo>
                    <a:pt x="358" y="347"/>
                    <a:pt x="359" y="347"/>
                    <a:pt x="359" y="346"/>
                  </a:cubicBezTo>
                  <a:cubicBezTo>
                    <a:pt x="362" y="344"/>
                    <a:pt x="364" y="342"/>
                    <a:pt x="367" y="340"/>
                  </a:cubicBezTo>
                  <a:cubicBezTo>
                    <a:pt x="371" y="335"/>
                    <a:pt x="375" y="330"/>
                    <a:pt x="377" y="325"/>
                  </a:cubicBezTo>
                  <a:cubicBezTo>
                    <a:pt x="379" y="319"/>
                    <a:pt x="379" y="313"/>
                    <a:pt x="377" y="308"/>
                  </a:cubicBezTo>
                  <a:cubicBezTo>
                    <a:pt x="376" y="306"/>
                    <a:pt x="375" y="303"/>
                    <a:pt x="373" y="301"/>
                  </a:cubicBezTo>
                  <a:cubicBezTo>
                    <a:pt x="372" y="301"/>
                    <a:pt x="372" y="300"/>
                    <a:pt x="371" y="299"/>
                  </a:cubicBezTo>
                  <a:cubicBezTo>
                    <a:pt x="371" y="299"/>
                    <a:pt x="371" y="299"/>
                    <a:pt x="370" y="298"/>
                  </a:cubicBezTo>
                  <a:cubicBezTo>
                    <a:pt x="369" y="297"/>
                    <a:pt x="368" y="297"/>
                    <a:pt x="367" y="296"/>
                  </a:cubicBezTo>
                  <a:cubicBezTo>
                    <a:pt x="363" y="295"/>
                    <a:pt x="357" y="295"/>
                    <a:pt x="352" y="298"/>
                  </a:cubicBezTo>
                  <a:cubicBezTo>
                    <a:pt x="351" y="298"/>
                    <a:pt x="350" y="299"/>
                    <a:pt x="349" y="300"/>
                  </a:cubicBezTo>
                  <a:cubicBezTo>
                    <a:pt x="347" y="301"/>
                    <a:pt x="346" y="302"/>
                    <a:pt x="345" y="303"/>
                  </a:cubicBezTo>
                  <a:cubicBezTo>
                    <a:pt x="343" y="305"/>
                    <a:pt x="341" y="307"/>
                    <a:pt x="340" y="310"/>
                  </a:cubicBezTo>
                  <a:cubicBezTo>
                    <a:pt x="337" y="315"/>
                    <a:pt x="335" y="321"/>
                    <a:pt x="335" y="327"/>
                  </a:cubicBezTo>
                  <a:cubicBezTo>
                    <a:pt x="335" y="330"/>
                    <a:pt x="335" y="333"/>
                    <a:pt x="335" y="337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2"/>
                    <a:pt x="336" y="342"/>
                    <a:pt x="336" y="342"/>
                  </a:cubicBezTo>
                  <a:cubicBezTo>
                    <a:pt x="336" y="343"/>
                    <a:pt x="336" y="343"/>
                    <a:pt x="336" y="343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7"/>
                    <a:pt x="337" y="347"/>
                    <a:pt x="337" y="347"/>
                  </a:cubicBezTo>
                  <a:cubicBezTo>
                    <a:pt x="338" y="351"/>
                    <a:pt x="338" y="351"/>
                    <a:pt x="338" y="351"/>
                  </a:cubicBezTo>
                  <a:cubicBezTo>
                    <a:pt x="336" y="352"/>
                    <a:pt x="334" y="353"/>
                    <a:pt x="332" y="354"/>
                  </a:cubicBezTo>
                  <a:cubicBezTo>
                    <a:pt x="331" y="355"/>
                    <a:pt x="330" y="355"/>
                    <a:pt x="329" y="355"/>
                  </a:cubicBezTo>
                  <a:cubicBezTo>
                    <a:pt x="328" y="356"/>
                    <a:pt x="328" y="356"/>
                    <a:pt x="328" y="356"/>
                  </a:cubicBezTo>
                  <a:cubicBezTo>
                    <a:pt x="326" y="356"/>
                    <a:pt x="326" y="356"/>
                    <a:pt x="326" y="356"/>
                  </a:cubicBezTo>
                  <a:cubicBezTo>
                    <a:pt x="324" y="357"/>
                    <a:pt x="321" y="358"/>
                    <a:pt x="318" y="359"/>
                  </a:cubicBezTo>
                  <a:cubicBezTo>
                    <a:pt x="313" y="360"/>
                    <a:pt x="308" y="360"/>
                    <a:pt x="303" y="360"/>
                  </a:cubicBezTo>
                  <a:cubicBezTo>
                    <a:pt x="297" y="360"/>
                    <a:pt x="292" y="360"/>
                    <a:pt x="287" y="359"/>
                  </a:cubicBezTo>
                  <a:cubicBezTo>
                    <a:pt x="286" y="359"/>
                    <a:pt x="284" y="359"/>
                    <a:pt x="283" y="358"/>
                  </a:cubicBezTo>
                  <a:cubicBezTo>
                    <a:pt x="282" y="358"/>
                    <a:pt x="281" y="358"/>
                    <a:pt x="280" y="358"/>
                  </a:cubicBezTo>
                  <a:cubicBezTo>
                    <a:pt x="279" y="358"/>
                    <a:pt x="278" y="357"/>
                    <a:pt x="277" y="357"/>
                  </a:cubicBezTo>
                  <a:cubicBezTo>
                    <a:pt x="275" y="357"/>
                    <a:pt x="273" y="356"/>
                    <a:pt x="271" y="355"/>
                  </a:cubicBezTo>
                  <a:cubicBezTo>
                    <a:pt x="270" y="355"/>
                    <a:pt x="269" y="354"/>
                    <a:pt x="268" y="354"/>
                  </a:cubicBezTo>
                  <a:cubicBezTo>
                    <a:pt x="268" y="353"/>
                    <a:pt x="267" y="353"/>
                    <a:pt x="267" y="352"/>
                  </a:cubicBezTo>
                  <a:cubicBezTo>
                    <a:pt x="266" y="352"/>
                    <a:pt x="266" y="351"/>
                    <a:pt x="266" y="351"/>
                  </a:cubicBezTo>
                  <a:cubicBezTo>
                    <a:pt x="266" y="350"/>
                    <a:pt x="266" y="350"/>
                    <a:pt x="266" y="350"/>
                  </a:cubicBezTo>
                  <a:cubicBezTo>
                    <a:pt x="266" y="350"/>
                    <a:pt x="266" y="349"/>
                    <a:pt x="265" y="349"/>
                  </a:cubicBezTo>
                  <a:cubicBezTo>
                    <a:pt x="265" y="348"/>
                    <a:pt x="266" y="346"/>
                    <a:pt x="268" y="344"/>
                  </a:cubicBezTo>
                  <a:cubicBezTo>
                    <a:pt x="272" y="339"/>
                    <a:pt x="272" y="339"/>
                    <a:pt x="272" y="339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8" y="331"/>
                    <a:pt x="281" y="327"/>
                    <a:pt x="283" y="323"/>
                  </a:cubicBezTo>
                  <a:cubicBezTo>
                    <a:pt x="285" y="319"/>
                    <a:pt x="287" y="315"/>
                    <a:pt x="288" y="311"/>
                  </a:cubicBezTo>
                  <a:cubicBezTo>
                    <a:pt x="289" y="307"/>
                    <a:pt x="289" y="304"/>
                    <a:pt x="288" y="300"/>
                  </a:cubicBezTo>
                  <a:cubicBezTo>
                    <a:pt x="286" y="297"/>
                    <a:pt x="284" y="294"/>
                    <a:pt x="281" y="292"/>
                  </a:cubicBezTo>
                  <a:cubicBezTo>
                    <a:pt x="277" y="289"/>
                    <a:pt x="274" y="288"/>
                    <a:pt x="270" y="287"/>
                  </a:cubicBezTo>
                  <a:cubicBezTo>
                    <a:pt x="267" y="287"/>
                    <a:pt x="264" y="288"/>
                    <a:pt x="260" y="290"/>
                  </a:cubicBezTo>
                  <a:cubicBezTo>
                    <a:pt x="257" y="292"/>
                    <a:pt x="254" y="295"/>
                    <a:pt x="252" y="299"/>
                  </a:cubicBezTo>
                  <a:cubicBezTo>
                    <a:pt x="247" y="306"/>
                    <a:pt x="243" y="315"/>
                    <a:pt x="242" y="323"/>
                  </a:cubicBezTo>
                  <a:cubicBezTo>
                    <a:pt x="242" y="326"/>
                    <a:pt x="242" y="328"/>
                    <a:pt x="242" y="330"/>
                  </a:cubicBezTo>
                  <a:cubicBezTo>
                    <a:pt x="242" y="330"/>
                    <a:pt x="242" y="331"/>
                    <a:pt x="242" y="331"/>
                  </a:cubicBezTo>
                  <a:cubicBezTo>
                    <a:pt x="242" y="332"/>
                    <a:pt x="242" y="332"/>
                    <a:pt x="242" y="333"/>
                  </a:cubicBezTo>
                  <a:cubicBezTo>
                    <a:pt x="242" y="334"/>
                    <a:pt x="243" y="335"/>
                    <a:pt x="243" y="336"/>
                  </a:cubicBezTo>
                  <a:cubicBezTo>
                    <a:pt x="243" y="338"/>
                    <a:pt x="244" y="340"/>
                    <a:pt x="245" y="342"/>
                  </a:cubicBezTo>
                  <a:cubicBezTo>
                    <a:pt x="245" y="342"/>
                    <a:pt x="245" y="343"/>
                    <a:pt x="246" y="343"/>
                  </a:cubicBezTo>
                  <a:cubicBezTo>
                    <a:pt x="246" y="343"/>
                    <a:pt x="246" y="343"/>
                    <a:pt x="246" y="344"/>
                  </a:cubicBezTo>
                  <a:cubicBezTo>
                    <a:pt x="247" y="346"/>
                    <a:pt x="247" y="346"/>
                    <a:pt x="247" y="346"/>
                  </a:cubicBezTo>
                  <a:cubicBezTo>
                    <a:pt x="248" y="347"/>
                    <a:pt x="250" y="349"/>
                    <a:pt x="251" y="351"/>
                  </a:cubicBezTo>
                  <a:cubicBezTo>
                    <a:pt x="250" y="353"/>
                    <a:pt x="248" y="355"/>
                    <a:pt x="247" y="356"/>
                  </a:cubicBezTo>
                  <a:cubicBezTo>
                    <a:pt x="246" y="357"/>
                    <a:pt x="245" y="358"/>
                    <a:pt x="244" y="359"/>
                  </a:cubicBezTo>
                  <a:cubicBezTo>
                    <a:pt x="243" y="361"/>
                    <a:pt x="243" y="361"/>
                    <a:pt x="243" y="361"/>
                  </a:cubicBezTo>
                  <a:cubicBezTo>
                    <a:pt x="241" y="363"/>
                    <a:pt x="239" y="365"/>
                    <a:pt x="237" y="366"/>
                  </a:cubicBezTo>
                  <a:cubicBezTo>
                    <a:pt x="234" y="370"/>
                    <a:pt x="230" y="374"/>
                    <a:pt x="226" y="377"/>
                  </a:cubicBezTo>
                  <a:cubicBezTo>
                    <a:pt x="222" y="380"/>
                    <a:pt x="217" y="384"/>
                    <a:pt x="213" y="387"/>
                  </a:cubicBezTo>
                  <a:cubicBezTo>
                    <a:pt x="212" y="387"/>
                    <a:pt x="211" y="388"/>
                    <a:pt x="210" y="389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07" y="390"/>
                    <a:pt x="207" y="390"/>
                    <a:pt x="207" y="390"/>
                  </a:cubicBezTo>
                  <a:cubicBezTo>
                    <a:pt x="206" y="391"/>
                    <a:pt x="206" y="391"/>
                    <a:pt x="206" y="391"/>
                  </a:cubicBezTo>
                  <a:cubicBezTo>
                    <a:pt x="205" y="392"/>
                    <a:pt x="204" y="392"/>
                    <a:pt x="203" y="393"/>
                  </a:cubicBezTo>
                  <a:cubicBezTo>
                    <a:pt x="202" y="393"/>
                    <a:pt x="201" y="394"/>
                    <a:pt x="200" y="394"/>
                  </a:cubicBezTo>
                  <a:cubicBezTo>
                    <a:pt x="198" y="395"/>
                    <a:pt x="196" y="396"/>
                    <a:pt x="194" y="397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2" y="374"/>
                    <a:pt x="179" y="370"/>
                    <a:pt x="177" y="367"/>
                  </a:cubicBezTo>
                  <a:cubicBezTo>
                    <a:pt x="174" y="363"/>
                    <a:pt x="170" y="360"/>
                    <a:pt x="167" y="358"/>
                  </a:cubicBezTo>
                  <a:cubicBezTo>
                    <a:pt x="163" y="356"/>
                    <a:pt x="159" y="355"/>
                    <a:pt x="155" y="355"/>
                  </a:cubicBezTo>
                  <a:cubicBezTo>
                    <a:pt x="152" y="355"/>
                    <a:pt x="148" y="356"/>
                    <a:pt x="144" y="358"/>
                  </a:cubicBezTo>
                  <a:cubicBezTo>
                    <a:pt x="141" y="361"/>
                    <a:pt x="138" y="363"/>
                    <a:pt x="137" y="367"/>
                  </a:cubicBezTo>
                  <a:cubicBezTo>
                    <a:pt x="136" y="370"/>
                    <a:pt x="135" y="374"/>
                    <a:pt x="136" y="378"/>
                  </a:cubicBezTo>
                  <a:cubicBezTo>
                    <a:pt x="137" y="382"/>
                    <a:pt x="139" y="386"/>
                    <a:pt x="141" y="389"/>
                  </a:cubicBezTo>
                  <a:cubicBezTo>
                    <a:pt x="141" y="388"/>
                    <a:pt x="139" y="386"/>
                    <a:pt x="139" y="386"/>
                  </a:cubicBezTo>
                  <a:cubicBezTo>
                    <a:pt x="139" y="385"/>
                    <a:pt x="139" y="386"/>
                    <a:pt x="139" y="387"/>
                  </a:cubicBezTo>
                  <a:cubicBezTo>
                    <a:pt x="140" y="388"/>
                    <a:pt x="141" y="389"/>
                    <a:pt x="142" y="392"/>
                  </a:cubicBezTo>
                  <a:cubicBezTo>
                    <a:pt x="140" y="388"/>
                    <a:pt x="137" y="384"/>
                    <a:pt x="136" y="380"/>
                  </a:cubicBezTo>
                  <a:close/>
                  <a:moveTo>
                    <a:pt x="183" y="623"/>
                  </a:moveTo>
                  <a:cubicBezTo>
                    <a:pt x="180" y="624"/>
                    <a:pt x="177" y="625"/>
                    <a:pt x="175" y="626"/>
                  </a:cubicBezTo>
                  <a:cubicBezTo>
                    <a:pt x="172" y="628"/>
                    <a:pt x="170" y="630"/>
                    <a:pt x="169" y="632"/>
                  </a:cubicBezTo>
                  <a:cubicBezTo>
                    <a:pt x="166" y="637"/>
                    <a:pt x="165" y="642"/>
                    <a:pt x="165" y="648"/>
                  </a:cubicBezTo>
                  <a:cubicBezTo>
                    <a:pt x="165" y="653"/>
                    <a:pt x="167" y="658"/>
                    <a:pt x="171" y="662"/>
                  </a:cubicBezTo>
                  <a:cubicBezTo>
                    <a:pt x="173" y="664"/>
                    <a:pt x="175" y="666"/>
                    <a:pt x="178" y="667"/>
                  </a:cubicBezTo>
                  <a:cubicBezTo>
                    <a:pt x="179" y="668"/>
                    <a:pt x="181" y="668"/>
                    <a:pt x="182" y="668"/>
                  </a:cubicBezTo>
                  <a:cubicBezTo>
                    <a:pt x="183" y="669"/>
                    <a:pt x="184" y="669"/>
                    <a:pt x="184" y="669"/>
                  </a:cubicBezTo>
                  <a:cubicBezTo>
                    <a:pt x="185" y="669"/>
                    <a:pt x="185" y="669"/>
                    <a:pt x="185" y="669"/>
                  </a:cubicBezTo>
                  <a:cubicBezTo>
                    <a:pt x="186" y="669"/>
                    <a:pt x="186" y="669"/>
                    <a:pt x="186" y="669"/>
                  </a:cubicBezTo>
                  <a:cubicBezTo>
                    <a:pt x="199" y="669"/>
                    <a:pt x="199" y="669"/>
                    <a:pt x="199" y="669"/>
                  </a:cubicBezTo>
                  <a:cubicBezTo>
                    <a:pt x="224" y="669"/>
                    <a:pt x="224" y="669"/>
                    <a:pt x="224" y="669"/>
                  </a:cubicBezTo>
                  <a:cubicBezTo>
                    <a:pt x="257" y="669"/>
                    <a:pt x="290" y="670"/>
                    <a:pt x="325" y="669"/>
                  </a:cubicBezTo>
                  <a:cubicBezTo>
                    <a:pt x="325" y="670"/>
                    <a:pt x="325" y="670"/>
                    <a:pt x="325" y="670"/>
                  </a:cubicBezTo>
                  <a:cubicBezTo>
                    <a:pt x="311" y="670"/>
                    <a:pt x="311" y="670"/>
                    <a:pt x="311" y="670"/>
                  </a:cubicBezTo>
                  <a:cubicBezTo>
                    <a:pt x="298" y="670"/>
                    <a:pt x="298" y="670"/>
                    <a:pt x="298" y="670"/>
                  </a:cubicBezTo>
                  <a:cubicBezTo>
                    <a:pt x="273" y="670"/>
                    <a:pt x="248" y="670"/>
                    <a:pt x="223" y="670"/>
                  </a:cubicBezTo>
                  <a:cubicBezTo>
                    <a:pt x="198" y="670"/>
                    <a:pt x="198" y="670"/>
                    <a:pt x="198" y="670"/>
                  </a:cubicBezTo>
                  <a:cubicBezTo>
                    <a:pt x="186" y="670"/>
                    <a:pt x="186" y="670"/>
                    <a:pt x="186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183" y="670"/>
                    <a:pt x="182" y="669"/>
                    <a:pt x="181" y="669"/>
                  </a:cubicBezTo>
                  <a:cubicBezTo>
                    <a:pt x="180" y="669"/>
                    <a:pt x="178" y="669"/>
                    <a:pt x="177" y="668"/>
                  </a:cubicBezTo>
                  <a:cubicBezTo>
                    <a:pt x="174" y="667"/>
                    <a:pt x="172" y="665"/>
                    <a:pt x="170" y="663"/>
                  </a:cubicBezTo>
                  <a:cubicBezTo>
                    <a:pt x="166" y="658"/>
                    <a:pt x="164" y="653"/>
                    <a:pt x="164" y="648"/>
                  </a:cubicBezTo>
                  <a:cubicBezTo>
                    <a:pt x="164" y="642"/>
                    <a:pt x="165" y="637"/>
                    <a:pt x="168" y="632"/>
                  </a:cubicBezTo>
                  <a:cubicBezTo>
                    <a:pt x="170" y="630"/>
                    <a:pt x="172" y="627"/>
                    <a:pt x="174" y="626"/>
                  </a:cubicBezTo>
                  <a:cubicBezTo>
                    <a:pt x="176" y="624"/>
                    <a:pt x="179" y="623"/>
                    <a:pt x="182" y="623"/>
                  </a:cubicBezTo>
                  <a:cubicBezTo>
                    <a:pt x="182" y="623"/>
                    <a:pt x="183" y="623"/>
                    <a:pt x="183" y="623"/>
                  </a:cubicBezTo>
                  <a:cubicBezTo>
                    <a:pt x="183" y="623"/>
                    <a:pt x="183" y="623"/>
                    <a:pt x="183" y="623"/>
                  </a:cubicBezTo>
                  <a:close/>
                  <a:moveTo>
                    <a:pt x="248" y="379"/>
                  </a:moveTo>
                  <a:cubicBezTo>
                    <a:pt x="251" y="377"/>
                    <a:pt x="253" y="375"/>
                    <a:pt x="255" y="372"/>
                  </a:cubicBezTo>
                  <a:cubicBezTo>
                    <a:pt x="259" y="368"/>
                    <a:pt x="259" y="368"/>
                    <a:pt x="259" y="368"/>
                  </a:cubicBezTo>
                  <a:cubicBezTo>
                    <a:pt x="260" y="368"/>
                    <a:pt x="261" y="369"/>
                    <a:pt x="262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4" y="370"/>
                    <a:pt x="264" y="370"/>
                    <a:pt x="264" y="370"/>
                  </a:cubicBezTo>
                  <a:cubicBezTo>
                    <a:pt x="266" y="371"/>
                    <a:pt x="266" y="371"/>
                    <a:pt x="266" y="371"/>
                  </a:cubicBezTo>
                  <a:cubicBezTo>
                    <a:pt x="270" y="372"/>
                    <a:pt x="273" y="373"/>
                    <a:pt x="276" y="374"/>
                  </a:cubicBezTo>
                  <a:cubicBezTo>
                    <a:pt x="283" y="376"/>
                    <a:pt x="290" y="377"/>
                    <a:pt x="297" y="377"/>
                  </a:cubicBezTo>
                  <a:cubicBezTo>
                    <a:pt x="304" y="377"/>
                    <a:pt x="311" y="377"/>
                    <a:pt x="318" y="376"/>
                  </a:cubicBezTo>
                  <a:cubicBezTo>
                    <a:pt x="321" y="375"/>
                    <a:pt x="324" y="375"/>
                    <a:pt x="328" y="374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32" y="372"/>
                    <a:pt x="332" y="372"/>
                    <a:pt x="332" y="372"/>
                  </a:cubicBezTo>
                  <a:cubicBezTo>
                    <a:pt x="333" y="372"/>
                    <a:pt x="334" y="372"/>
                    <a:pt x="334" y="371"/>
                  </a:cubicBezTo>
                  <a:cubicBezTo>
                    <a:pt x="334" y="372"/>
                    <a:pt x="334" y="372"/>
                    <a:pt x="335" y="372"/>
                  </a:cubicBezTo>
                  <a:cubicBezTo>
                    <a:pt x="335" y="373"/>
                    <a:pt x="335" y="373"/>
                    <a:pt x="335" y="374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7" y="377"/>
                    <a:pt x="337" y="378"/>
                  </a:cubicBezTo>
                  <a:cubicBezTo>
                    <a:pt x="338" y="380"/>
                    <a:pt x="340" y="383"/>
                    <a:pt x="341" y="386"/>
                  </a:cubicBezTo>
                  <a:cubicBezTo>
                    <a:pt x="345" y="391"/>
                    <a:pt x="348" y="396"/>
                    <a:pt x="352" y="400"/>
                  </a:cubicBezTo>
                  <a:cubicBezTo>
                    <a:pt x="356" y="405"/>
                    <a:pt x="361" y="409"/>
                    <a:pt x="365" y="413"/>
                  </a:cubicBezTo>
                  <a:cubicBezTo>
                    <a:pt x="368" y="415"/>
                    <a:pt x="370" y="416"/>
                    <a:pt x="373" y="418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6" y="420"/>
                    <a:pt x="376" y="420"/>
                    <a:pt x="376" y="420"/>
                  </a:cubicBezTo>
                  <a:cubicBezTo>
                    <a:pt x="376" y="420"/>
                    <a:pt x="377" y="420"/>
                    <a:pt x="378" y="421"/>
                  </a:cubicBezTo>
                  <a:cubicBezTo>
                    <a:pt x="372" y="434"/>
                    <a:pt x="372" y="434"/>
                    <a:pt x="372" y="434"/>
                  </a:cubicBezTo>
                  <a:cubicBezTo>
                    <a:pt x="369" y="440"/>
                    <a:pt x="367" y="445"/>
                    <a:pt x="364" y="451"/>
                  </a:cubicBezTo>
                  <a:cubicBezTo>
                    <a:pt x="359" y="462"/>
                    <a:pt x="355" y="473"/>
                    <a:pt x="350" y="484"/>
                  </a:cubicBezTo>
                  <a:cubicBezTo>
                    <a:pt x="355" y="473"/>
                    <a:pt x="359" y="462"/>
                    <a:pt x="364" y="451"/>
                  </a:cubicBezTo>
                  <a:cubicBezTo>
                    <a:pt x="367" y="445"/>
                    <a:pt x="369" y="439"/>
                    <a:pt x="371" y="434"/>
                  </a:cubicBezTo>
                  <a:cubicBezTo>
                    <a:pt x="377" y="421"/>
                    <a:pt x="377" y="421"/>
                    <a:pt x="377" y="421"/>
                  </a:cubicBezTo>
                  <a:cubicBezTo>
                    <a:pt x="377" y="420"/>
                    <a:pt x="376" y="420"/>
                    <a:pt x="376" y="420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3" y="418"/>
                    <a:pt x="373" y="418"/>
                    <a:pt x="373" y="418"/>
                  </a:cubicBezTo>
                  <a:cubicBezTo>
                    <a:pt x="370" y="417"/>
                    <a:pt x="368" y="415"/>
                    <a:pt x="365" y="413"/>
                  </a:cubicBezTo>
                  <a:cubicBezTo>
                    <a:pt x="360" y="409"/>
                    <a:pt x="356" y="405"/>
                    <a:pt x="352" y="400"/>
                  </a:cubicBezTo>
                  <a:cubicBezTo>
                    <a:pt x="348" y="396"/>
                    <a:pt x="344" y="391"/>
                    <a:pt x="341" y="386"/>
                  </a:cubicBezTo>
                  <a:cubicBezTo>
                    <a:pt x="340" y="383"/>
                    <a:pt x="338" y="380"/>
                    <a:pt x="337" y="378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3"/>
                    <a:pt x="335" y="373"/>
                    <a:pt x="335" y="372"/>
                  </a:cubicBezTo>
                  <a:cubicBezTo>
                    <a:pt x="334" y="372"/>
                    <a:pt x="334" y="372"/>
                    <a:pt x="334" y="371"/>
                  </a:cubicBezTo>
                  <a:cubicBezTo>
                    <a:pt x="334" y="372"/>
                    <a:pt x="333" y="372"/>
                    <a:pt x="332" y="372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4" y="375"/>
                    <a:pt x="321" y="375"/>
                    <a:pt x="318" y="376"/>
                  </a:cubicBezTo>
                  <a:cubicBezTo>
                    <a:pt x="311" y="377"/>
                    <a:pt x="304" y="378"/>
                    <a:pt x="297" y="377"/>
                  </a:cubicBezTo>
                  <a:cubicBezTo>
                    <a:pt x="290" y="377"/>
                    <a:pt x="283" y="376"/>
                    <a:pt x="276" y="374"/>
                  </a:cubicBezTo>
                  <a:cubicBezTo>
                    <a:pt x="273" y="374"/>
                    <a:pt x="270" y="373"/>
                    <a:pt x="266" y="371"/>
                  </a:cubicBezTo>
                  <a:cubicBezTo>
                    <a:pt x="265" y="371"/>
                    <a:pt x="265" y="371"/>
                    <a:pt x="264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2" y="370"/>
                    <a:pt x="262" y="370"/>
                    <a:pt x="262" y="370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1" y="369"/>
                    <a:pt x="260" y="369"/>
                    <a:pt x="259" y="368"/>
                  </a:cubicBezTo>
                  <a:cubicBezTo>
                    <a:pt x="258" y="369"/>
                    <a:pt x="257" y="370"/>
                    <a:pt x="255" y="373"/>
                  </a:cubicBezTo>
                  <a:cubicBezTo>
                    <a:pt x="253" y="375"/>
                    <a:pt x="250" y="377"/>
                    <a:pt x="248" y="379"/>
                  </a:cubicBezTo>
                  <a:cubicBezTo>
                    <a:pt x="244" y="384"/>
                    <a:pt x="239" y="388"/>
                    <a:pt x="235" y="392"/>
                  </a:cubicBezTo>
                  <a:cubicBezTo>
                    <a:pt x="234" y="393"/>
                    <a:pt x="235" y="393"/>
                    <a:pt x="236" y="393"/>
                  </a:cubicBezTo>
                  <a:cubicBezTo>
                    <a:pt x="236" y="392"/>
                    <a:pt x="238" y="391"/>
                    <a:pt x="242" y="388"/>
                  </a:cubicBezTo>
                  <a:cubicBezTo>
                    <a:pt x="244" y="386"/>
                    <a:pt x="247" y="384"/>
                    <a:pt x="251" y="380"/>
                  </a:cubicBezTo>
                  <a:cubicBezTo>
                    <a:pt x="252" y="378"/>
                    <a:pt x="254" y="377"/>
                    <a:pt x="256" y="374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59" y="371"/>
                    <a:pt x="259" y="371"/>
                    <a:pt x="260" y="371"/>
                  </a:cubicBezTo>
                  <a:cubicBezTo>
                    <a:pt x="260" y="371"/>
                    <a:pt x="260" y="371"/>
                    <a:pt x="260" y="371"/>
                  </a:cubicBezTo>
                  <a:cubicBezTo>
                    <a:pt x="261" y="371"/>
                    <a:pt x="261" y="371"/>
                    <a:pt x="261" y="371"/>
                  </a:cubicBezTo>
                  <a:cubicBezTo>
                    <a:pt x="262" y="372"/>
                    <a:pt x="262" y="372"/>
                    <a:pt x="262" y="372"/>
                  </a:cubicBezTo>
                  <a:cubicBezTo>
                    <a:pt x="264" y="373"/>
                    <a:pt x="266" y="374"/>
                    <a:pt x="268" y="374"/>
                  </a:cubicBezTo>
                  <a:cubicBezTo>
                    <a:pt x="273" y="376"/>
                    <a:pt x="277" y="377"/>
                    <a:pt x="282" y="378"/>
                  </a:cubicBezTo>
                  <a:cubicBezTo>
                    <a:pt x="291" y="379"/>
                    <a:pt x="299" y="379"/>
                    <a:pt x="307" y="379"/>
                  </a:cubicBezTo>
                  <a:cubicBezTo>
                    <a:pt x="312" y="379"/>
                    <a:pt x="317" y="378"/>
                    <a:pt x="323" y="377"/>
                  </a:cubicBezTo>
                  <a:cubicBezTo>
                    <a:pt x="325" y="377"/>
                    <a:pt x="328" y="376"/>
                    <a:pt x="331" y="375"/>
                  </a:cubicBezTo>
                  <a:cubicBezTo>
                    <a:pt x="332" y="375"/>
                    <a:pt x="332" y="375"/>
                    <a:pt x="332" y="375"/>
                  </a:cubicBezTo>
                  <a:cubicBezTo>
                    <a:pt x="333" y="374"/>
                    <a:pt x="333" y="374"/>
                    <a:pt x="333" y="374"/>
                  </a:cubicBezTo>
                  <a:cubicBezTo>
                    <a:pt x="333" y="375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4" y="378"/>
                    <a:pt x="334" y="378"/>
                    <a:pt x="334" y="378"/>
                  </a:cubicBezTo>
                  <a:cubicBezTo>
                    <a:pt x="336" y="380"/>
                    <a:pt x="337" y="383"/>
                    <a:pt x="339" y="386"/>
                  </a:cubicBezTo>
                  <a:cubicBezTo>
                    <a:pt x="342" y="391"/>
                    <a:pt x="345" y="397"/>
                    <a:pt x="350" y="401"/>
                  </a:cubicBezTo>
                  <a:cubicBezTo>
                    <a:pt x="354" y="406"/>
                    <a:pt x="358" y="411"/>
                    <a:pt x="363" y="415"/>
                  </a:cubicBezTo>
                  <a:cubicBezTo>
                    <a:pt x="366" y="417"/>
                    <a:pt x="369" y="418"/>
                    <a:pt x="371" y="420"/>
                  </a:cubicBezTo>
                  <a:cubicBezTo>
                    <a:pt x="374" y="421"/>
                    <a:pt x="374" y="421"/>
                    <a:pt x="374" y="421"/>
                  </a:cubicBezTo>
                  <a:cubicBezTo>
                    <a:pt x="374" y="422"/>
                    <a:pt x="374" y="422"/>
                    <a:pt x="374" y="422"/>
                  </a:cubicBezTo>
                  <a:cubicBezTo>
                    <a:pt x="374" y="422"/>
                    <a:pt x="374" y="422"/>
                    <a:pt x="374" y="423"/>
                  </a:cubicBezTo>
                  <a:cubicBezTo>
                    <a:pt x="372" y="428"/>
                    <a:pt x="372" y="428"/>
                    <a:pt x="372" y="428"/>
                  </a:cubicBezTo>
                  <a:cubicBezTo>
                    <a:pt x="366" y="440"/>
                    <a:pt x="366" y="440"/>
                    <a:pt x="366" y="440"/>
                  </a:cubicBezTo>
                  <a:cubicBezTo>
                    <a:pt x="363" y="448"/>
                    <a:pt x="360" y="456"/>
                    <a:pt x="356" y="464"/>
                  </a:cubicBezTo>
                  <a:cubicBezTo>
                    <a:pt x="350" y="480"/>
                    <a:pt x="344" y="495"/>
                    <a:pt x="338" y="511"/>
                  </a:cubicBezTo>
                  <a:cubicBezTo>
                    <a:pt x="330" y="534"/>
                    <a:pt x="322" y="557"/>
                    <a:pt x="315" y="580"/>
                  </a:cubicBezTo>
                  <a:cubicBezTo>
                    <a:pt x="314" y="585"/>
                    <a:pt x="312" y="591"/>
                    <a:pt x="310" y="597"/>
                  </a:cubicBezTo>
                  <a:cubicBezTo>
                    <a:pt x="308" y="606"/>
                    <a:pt x="308" y="606"/>
                    <a:pt x="308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6" y="609"/>
                    <a:pt x="306" y="609"/>
                    <a:pt x="306" y="609"/>
                  </a:cubicBezTo>
                  <a:cubicBezTo>
                    <a:pt x="304" y="609"/>
                    <a:pt x="304" y="609"/>
                    <a:pt x="304" y="609"/>
                  </a:cubicBezTo>
                  <a:cubicBezTo>
                    <a:pt x="295" y="609"/>
                    <a:pt x="295" y="609"/>
                    <a:pt x="295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0" y="587"/>
                    <a:pt x="280" y="587"/>
                    <a:pt x="280" y="587"/>
                  </a:cubicBezTo>
                  <a:cubicBezTo>
                    <a:pt x="277" y="579"/>
                    <a:pt x="275" y="571"/>
                    <a:pt x="272" y="563"/>
                  </a:cubicBezTo>
                  <a:cubicBezTo>
                    <a:pt x="267" y="547"/>
                    <a:pt x="262" y="531"/>
                    <a:pt x="256" y="515"/>
                  </a:cubicBezTo>
                  <a:cubicBezTo>
                    <a:pt x="246" y="484"/>
                    <a:pt x="234" y="454"/>
                    <a:pt x="222" y="429"/>
                  </a:cubicBezTo>
                  <a:cubicBezTo>
                    <a:pt x="217" y="418"/>
                    <a:pt x="214" y="411"/>
                    <a:pt x="211" y="408"/>
                  </a:cubicBezTo>
                  <a:cubicBezTo>
                    <a:pt x="210" y="406"/>
                    <a:pt x="210" y="405"/>
                    <a:pt x="209" y="405"/>
                  </a:cubicBezTo>
                  <a:cubicBezTo>
                    <a:pt x="212" y="404"/>
                    <a:pt x="215" y="402"/>
                    <a:pt x="220" y="400"/>
                  </a:cubicBezTo>
                  <a:cubicBezTo>
                    <a:pt x="223" y="398"/>
                    <a:pt x="226" y="395"/>
                    <a:pt x="229" y="393"/>
                  </a:cubicBezTo>
                  <a:cubicBezTo>
                    <a:pt x="232" y="391"/>
                    <a:pt x="234" y="389"/>
                    <a:pt x="234" y="389"/>
                  </a:cubicBezTo>
                  <a:cubicBezTo>
                    <a:pt x="237" y="388"/>
                    <a:pt x="236" y="389"/>
                    <a:pt x="235" y="391"/>
                  </a:cubicBezTo>
                  <a:cubicBezTo>
                    <a:pt x="240" y="387"/>
                    <a:pt x="244" y="383"/>
                    <a:pt x="248" y="379"/>
                  </a:cubicBezTo>
                  <a:close/>
                  <a:moveTo>
                    <a:pt x="318" y="622"/>
                  </a:moveTo>
                  <a:cubicBezTo>
                    <a:pt x="319" y="621"/>
                    <a:pt x="319" y="621"/>
                    <a:pt x="319" y="621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5" y="599"/>
                    <a:pt x="327" y="592"/>
                    <a:pt x="329" y="585"/>
                  </a:cubicBezTo>
                  <a:cubicBezTo>
                    <a:pt x="337" y="557"/>
                    <a:pt x="346" y="530"/>
                    <a:pt x="356" y="502"/>
                  </a:cubicBezTo>
                  <a:cubicBezTo>
                    <a:pt x="361" y="489"/>
                    <a:pt x="366" y="475"/>
                    <a:pt x="372" y="462"/>
                  </a:cubicBezTo>
                  <a:cubicBezTo>
                    <a:pt x="374" y="455"/>
                    <a:pt x="377" y="448"/>
                    <a:pt x="380" y="442"/>
                  </a:cubicBezTo>
                  <a:cubicBezTo>
                    <a:pt x="385" y="432"/>
                    <a:pt x="385" y="432"/>
                    <a:pt x="385" y="432"/>
                  </a:cubicBezTo>
                  <a:cubicBezTo>
                    <a:pt x="392" y="416"/>
                    <a:pt x="392" y="416"/>
                    <a:pt x="392" y="416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5" y="412"/>
                    <a:pt x="384" y="412"/>
                    <a:pt x="383" y="411"/>
                  </a:cubicBezTo>
                  <a:cubicBezTo>
                    <a:pt x="381" y="410"/>
                    <a:pt x="381" y="410"/>
                    <a:pt x="381" y="410"/>
                  </a:cubicBezTo>
                  <a:cubicBezTo>
                    <a:pt x="381" y="410"/>
                    <a:pt x="381" y="410"/>
                    <a:pt x="380" y="410"/>
                  </a:cubicBezTo>
                  <a:cubicBezTo>
                    <a:pt x="380" y="410"/>
                    <a:pt x="380" y="410"/>
                    <a:pt x="380" y="410"/>
                  </a:cubicBezTo>
                  <a:cubicBezTo>
                    <a:pt x="378" y="409"/>
                    <a:pt x="376" y="407"/>
                    <a:pt x="374" y="406"/>
                  </a:cubicBezTo>
                  <a:cubicBezTo>
                    <a:pt x="371" y="404"/>
                    <a:pt x="367" y="401"/>
                    <a:pt x="364" y="398"/>
                  </a:cubicBezTo>
                  <a:cubicBezTo>
                    <a:pt x="358" y="392"/>
                    <a:pt x="353" y="385"/>
                    <a:pt x="349" y="377"/>
                  </a:cubicBezTo>
                  <a:cubicBezTo>
                    <a:pt x="353" y="385"/>
                    <a:pt x="358" y="392"/>
                    <a:pt x="364" y="398"/>
                  </a:cubicBezTo>
                  <a:cubicBezTo>
                    <a:pt x="367" y="401"/>
                    <a:pt x="371" y="404"/>
                    <a:pt x="374" y="406"/>
                  </a:cubicBezTo>
                  <a:cubicBezTo>
                    <a:pt x="376" y="407"/>
                    <a:pt x="378" y="409"/>
                    <a:pt x="380" y="410"/>
                  </a:cubicBezTo>
                  <a:cubicBezTo>
                    <a:pt x="383" y="412"/>
                    <a:pt x="388" y="414"/>
                    <a:pt x="391" y="416"/>
                  </a:cubicBezTo>
                  <a:cubicBezTo>
                    <a:pt x="384" y="433"/>
                    <a:pt x="384" y="433"/>
                    <a:pt x="384" y="433"/>
                  </a:cubicBezTo>
                  <a:cubicBezTo>
                    <a:pt x="379" y="445"/>
                    <a:pt x="379" y="445"/>
                    <a:pt x="379" y="445"/>
                  </a:cubicBezTo>
                  <a:cubicBezTo>
                    <a:pt x="375" y="452"/>
                    <a:pt x="372" y="460"/>
                    <a:pt x="369" y="468"/>
                  </a:cubicBezTo>
                  <a:cubicBezTo>
                    <a:pt x="363" y="483"/>
                    <a:pt x="357" y="499"/>
                    <a:pt x="351" y="515"/>
                  </a:cubicBezTo>
                  <a:cubicBezTo>
                    <a:pt x="340" y="546"/>
                    <a:pt x="330" y="578"/>
                    <a:pt x="321" y="612"/>
                  </a:cubicBezTo>
                  <a:cubicBezTo>
                    <a:pt x="321" y="611"/>
                    <a:pt x="321" y="609"/>
                    <a:pt x="320" y="612"/>
                  </a:cubicBezTo>
                  <a:cubicBezTo>
                    <a:pt x="329" y="579"/>
                    <a:pt x="339" y="546"/>
                    <a:pt x="350" y="515"/>
                  </a:cubicBezTo>
                  <a:cubicBezTo>
                    <a:pt x="356" y="499"/>
                    <a:pt x="362" y="483"/>
                    <a:pt x="368" y="468"/>
                  </a:cubicBezTo>
                  <a:cubicBezTo>
                    <a:pt x="371" y="460"/>
                    <a:pt x="375" y="452"/>
                    <a:pt x="378" y="444"/>
                  </a:cubicBezTo>
                  <a:cubicBezTo>
                    <a:pt x="383" y="433"/>
                    <a:pt x="383" y="433"/>
                    <a:pt x="383" y="433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84" y="413"/>
                    <a:pt x="384" y="413"/>
                    <a:pt x="384" y="413"/>
                  </a:cubicBezTo>
                  <a:cubicBezTo>
                    <a:pt x="383" y="413"/>
                    <a:pt x="383" y="412"/>
                    <a:pt x="382" y="412"/>
                  </a:cubicBezTo>
                  <a:cubicBezTo>
                    <a:pt x="380" y="411"/>
                    <a:pt x="380" y="411"/>
                    <a:pt x="380" y="411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7" y="409"/>
                    <a:pt x="375" y="408"/>
                    <a:pt x="373" y="406"/>
                  </a:cubicBezTo>
                  <a:cubicBezTo>
                    <a:pt x="369" y="404"/>
                    <a:pt x="366" y="401"/>
                    <a:pt x="363" y="397"/>
                  </a:cubicBezTo>
                  <a:cubicBezTo>
                    <a:pt x="356" y="391"/>
                    <a:pt x="350" y="383"/>
                    <a:pt x="346" y="374"/>
                  </a:cubicBezTo>
                  <a:cubicBezTo>
                    <a:pt x="347" y="374"/>
                    <a:pt x="347" y="374"/>
                    <a:pt x="347" y="374"/>
                  </a:cubicBezTo>
                  <a:cubicBezTo>
                    <a:pt x="347" y="373"/>
                    <a:pt x="346" y="372"/>
                    <a:pt x="346" y="372"/>
                  </a:cubicBezTo>
                  <a:cubicBezTo>
                    <a:pt x="346" y="371"/>
                    <a:pt x="346" y="371"/>
                    <a:pt x="346" y="371"/>
                  </a:cubicBezTo>
                  <a:cubicBezTo>
                    <a:pt x="345" y="371"/>
                    <a:pt x="345" y="371"/>
                    <a:pt x="345" y="371"/>
                  </a:cubicBezTo>
                  <a:cubicBezTo>
                    <a:pt x="345" y="370"/>
                    <a:pt x="345" y="370"/>
                    <a:pt x="345" y="370"/>
                  </a:cubicBezTo>
                  <a:cubicBezTo>
                    <a:pt x="344" y="368"/>
                    <a:pt x="344" y="368"/>
                    <a:pt x="344" y="368"/>
                  </a:cubicBezTo>
                  <a:cubicBezTo>
                    <a:pt x="343" y="364"/>
                    <a:pt x="342" y="361"/>
                    <a:pt x="340" y="358"/>
                  </a:cubicBezTo>
                  <a:cubicBezTo>
                    <a:pt x="337" y="359"/>
                    <a:pt x="334" y="360"/>
                    <a:pt x="331" y="361"/>
                  </a:cubicBezTo>
                  <a:cubicBezTo>
                    <a:pt x="330" y="362"/>
                    <a:pt x="330" y="362"/>
                    <a:pt x="329" y="362"/>
                  </a:cubicBezTo>
                  <a:cubicBezTo>
                    <a:pt x="327" y="363"/>
                    <a:pt x="327" y="363"/>
                    <a:pt x="327" y="363"/>
                  </a:cubicBezTo>
                  <a:cubicBezTo>
                    <a:pt x="325" y="363"/>
                    <a:pt x="325" y="363"/>
                    <a:pt x="325" y="363"/>
                  </a:cubicBezTo>
                  <a:cubicBezTo>
                    <a:pt x="322" y="364"/>
                    <a:pt x="319" y="365"/>
                    <a:pt x="316" y="365"/>
                  </a:cubicBezTo>
                  <a:cubicBezTo>
                    <a:pt x="310" y="366"/>
                    <a:pt x="304" y="367"/>
                    <a:pt x="297" y="367"/>
                  </a:cubicBezTo>
                  <a:cubicBezTo>
                    <a:pt x="291" y="366"/>
                    <a:pt x="285" y="365"/>
                    <a:pt x="279" y="364"/>
                  </a:cubicBezTo>
                  <a:cubicBezTo>
                    <a:pt x="276" y="363"/>
                    <a:pt x="273" y="362"/>
                    <a:pt x="270" y="361"/>
                  </a:cubicBezTo>
                  <a:cubicBezTo>
                    <a:pt x="269" y="361"/>
                    <a:pt x="269" y="361"/>
                    <a:pt x="268" y="360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3" y="358"/>
                    <a:pt x="263" y="358"/>
                    <a:pt x="263" y="358"/>
                  </a:cubicBezTo>
                  <a:cubicBezTo>
                    <a:pt x="261" y="357"/>
                    <a:pt x="261" y="357"/>
                    <a:pt x="261" y="357"/>
                  </a:cubicBezTo>
                  <a:cubicBezTo>
                    <a:pt x="256" y="354"/>
                    <a:pt x="256" y="354"/>
                    <a:pt x="256" y="354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8" y="364"/>
                    <a:pt x="248" y="364"/>
                    <a:pt x="248" y="364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1" y="371"/>
                    <a:pt x="239" y="373"/>
                    <a:pt x="237" y="375"/>
                  </a:cubicBezTo>
                  <a:cubicBezTo>
                    <a:pt x="233" y="379"/>
                    <a:pt x="230" y="383"/>
                    <a:pt x="226" y="386"/>
                  </a:cubicBezTo>
                  <a:cubicBezTo>
                    <a:pt x="231" y="383"/>
                    <a:pt x="236" y="378"/>
                    <a:pt x="241" y="374"/>
                  </a:cubicBezTo>
                  <a:cubicBezTo>
                    <a:pt x="243" y="372"/>
                    <a:pt x="245" y="370"/>
                    <a:pt x="247" y="367"/>
                  </a:cubicBezTo>
                  <a:cubicBezTo>
                    <a:pt x="249" y="366"/>
                    <a:pt x="249" y="366"/>
                    <a:pt x="249" y="366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7" y="357"/>
                    <a:pt x="257" y="357"/>
                    <a:pt x="257" y="357"/>
                  </a:cubicBezTo>
                  <a:cubicBezTo>
                    <a:pt x="261" y="359"/>
                    <a:pt x="261" y="359"/>
                    <a:pt x="261" y="359"/>
                  </a:cubicBezTo>
                  <a:cubicBezTo>
                    <a:pt x="263" y="360"/>
                    <a:pt x="263" y="360"/>
                    <a:pt x="263" y="360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66" y="362"/>
                    <a:pt x="266" y="362"/>
                    <a:pt x="267" y="362"/>
                  </a:cubicBezTo>
                  <a:cubicBezTo>
                    <a:pt x="269" y="363"/>
                    <a:pt x="269" y="363"/>
                    <a:pt x="269" y="363"/>
                  </a:cubicBezTo>
                  <a:cubicBezTo>
                    <a:pt x="272" y="364"/>
                    <a:pt x="275" y="365"/>
                    <a:pt x="278" y="366"/>
                  </a:cubicBezTo>
                  <a:cubicBezTo>
                    <a:pt x="284" y="367"/>
                    <a:pt x="291" y="368"/>
                    <a:pt x="297" y="369"/>
                  </a:cubicBezTo>
                  <a:cubicBezTo>
                    <a:pt x="303" y="369"/>
                    <a:pt x="310" y="369"/>
                    <a:pt x="316" y="368"/>
                  </a:cubicBezTo>
                  <a:cubicBezTo>
                    <a:pt x="319" y="367"/>
                    <a:pt x="322" y="367"/>
                    <a:pt x="325" y="366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29" y="365"/>
                    <a:pt x="329" y="365"/>
                  </a:cubicBezTo>
                  <a:cubicBezTo>
                    <a:pt x="330" y="364"/>
                    <a:pt x="331" y="364"/>
                    <a:pt x="331" y="364"/>
                  </a:cubicBezTo>
                  <a:cubicBezTo>
                    <a:pt x="334" y="363"/>
                    <a:pt x="336" y="362"/>
                    <a:pt x="339" y="361"/>
                  </a:cubicBezTo>
                  <a:cubicBezTo>
                    <a:pt x="342" y="368"/>
                    <a:pt x="342" y="368"/>
                    <a:pt x="342" y="368"/>
                  </a:cubicBezTo>
                  <a:cubicBezTo>
                    <a:pt x="342" y="369"/>
                    <a:pt x="342" y="370"/>
                    <a:pt x="343" y="371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4" y="373"/>
                    <a:pt x="344" y="373"/>
                    <a:pt x="344" y="373"/>
                  </a:cubicBezTo>
                  <a:cubicBezTo>
                    <a:pt x="345" y="376"/>
                    <a:pt x="346" y="378"/>
                    <a:pt x="348" y="381"/>
                  </a:cubicBezTo>
                  <a:cubicBezTo>
                    <a:pt x="351" y="386"/>
                    <a:pt x="354" y="390"/>
                    <a:pt x="358" y="394"/>
                  </a:cubicBezTo>
                  <a:cubicBezTo>
                    <a:pt x="361" y="399"/>
                    <a:pt x="366" y="403"/>
                    <a:pt x="370" y="406"/>
                  </a:cubicBezTo>
                  <a:cubicBezTo>
                    <a:pt x="372" y="408"/>
                    <a:pt x="375" y="409"/>
                    <a:pt x="377" y="411"/>
                  </a:cubicBezTo>
                  <a:cubicBezTo>
                    <a:pt x="378" y="411"/>
                    <a:pt x="378" y="411"/>
                    <a:pt x="378" y="411"/>
                  </a:cubicBezTo>
                  <a:cubicBezTo>
                    <a:pt x="379" y="412"/>
                    <a:pt x="379" y="412"/>
                    <a:pt x="379" y="412"/>
                  </a:cubicBezTo>
                  <a:cubicBezTo>
                    <a:pt x="380" y="413"/>
                    <a:pt x="381" y="413"/>
                    <a:pt x="382" y="414"/>
                  </a:cubicBezTo>
                  <a:cubicBezTo>
                    <a:pt x="384" y="415"/>
                    <a:pt x="386" y="416"/>
                    <a:pt x="388" y="417"/>
                  </a:cubicBezTo>
                  <a:cubicBezTo>
                    <a:pt x="381" y="433"/>
                    <a:pt x="381" y="433"/>
                    <a:pt x="381" y="433"/>
                  </a:cubicBezTo>
                  <a:cubicBezTo>
                    <a:pt x="376" y="445"/>
                    <a:pt x="376" y="445"/>
                    <a:pt x="376" y="445"/>
                  </a:cubicBezTo>
                  <a:cubicBezTo>
                    <a:pt x="372" y="454"/>
                    <a:pt x="369" y="462"/>
                    <a:pt x="365" y="471"/>
                  </a:cubicBezTo>
                  <a:cubicBezTo>
                    <a:pt x="359" y="488"/>
                    <a:pt x="352" y="504"/>
                    <a:pt x="346" y="521"/>
                  </a:cubicBezTo>
                  <a:cubicBezTo>
                    <a:pt x="352" y="505"/>
                    <a:pt x="358" y="488"/>
                    <a:pt x="365" y="471"/>
                  </a:cubicBezTo>
                  <a:cubicBezTo>
                    <a:pt x="368" y="462"/>
                    <a:pt x="372" y="454"/>
                    <a:pt x="375" y="445"/>
                  </a:cubicBezTo>
                  <a:cubicBezTo>
                    <a:pt x="377" y="441"/>
                    <a:pt x="379" y="437"/>
                    <a:pt x="381" y="433"/>
                  </a:cubicBezTo>
                  <a:cubicBezTo>
                    <a:pt x="388" y="417"/>
                    <a:pt x="388" y="417"/>
                    <a:pt x="388" y="417"/>
                  </a:cubicBezTo>
                  <a:cubicBezTo>
                    <a:pt x="385" y="416"/>
                    <a:pt x="382" y="414"/>
                    <a:pt x="380" y="413"/>
                  </a:cubicBezTo>
                  <a:cubicBezTo>
                    <a:pt x="380" y="413"/>
                    <a:pt x="379" y="413"/>
                    <a:pt x="379" y="412"/>
                  </a:cubicBezTo>
                  <a:cubicBezTo>
                    <a:pt x="378" y="412"/>
                    <a:pt x="378" y="412"/>
                    <a:pt x="378" y="412"/>
                  </a:cubicBezTo>
                  <a:cubicBezTo>
                    <a:pt x="377" y="411"/>
                    <a:pt x="377" y="411"/>
                    <a:pt x="377" y="411"/>
                  </a:cubicBezTo>
                  <a:cubicBezTo>
                    <a:pt x="376" y="411"/>
                    <a:pt x="375" y="410"/>
                    <a:pt x="375" y="410"/>
                  </a:cubicBezTo>
                  <a:cubicBezTo>
                    <a:pt x="372" y="408"/>
                    <a:pt x="369" y="406"/>
                    <a:pt x="366" y="403"/>
                  </a:cubicBezTo>
                  <a:cubicBezTo>
                    <a:pt x="360" y="398"/>
                    <a:pt x="355" y="392"/>
                    <a:pt x="351" y="386"/>
                  </a:cubicBezTo>
                  <a:cubicBezTo>
                    <a:pt x="349" y="382"/>
                    <a:pt x="347" y="379"/>
                    <a:pt x="345" y="376"/>
                  </a:cubicBezTo>
                  <a:cubicBezTo>
                    <a:pt x="345" y="375"/>
                    <a:pt x="344" y="374"/>
                    <a:pt x="344" y="373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2" y="370"/>
                    <a:pt x="342" y="370"/>
                    <a:pt x="342" y="370"/>
                  </a:cubicBezTo>
                  <a:cubicBezTo>
                    <a:pt x="341" y="367"/>
                    <a:pt x="340" y="364"/>
                    <a:pt x="339" y="361"/>
                  </a:cubicBezTo>
                  <a:cubicBezTo>
                    <a:pt x="336" y="362"/>
                    <a:pt x="334" y="363"/>
                    <a:pt x="331" y="364"/>
                  </a:cubicBezTo>
                  <a:cubicBezTo>
                    <a:pt x="330" y="364"/>
                    <a:pt x="330" y="365"/>
                    <a:pt x="329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22" y="367"/>
                    <a:pt x="319" y="368"/>
                    <a:pt x="316" y="368"/>
                  </a:cubicBezTo>
                  <a:cubicBezTo>
                    <a:pt x="309" y="369"/>
                    <a:pt x="303" y="369"/>
                    <a:pt x="297" y="369"/>
                  </a:cubicBezTo>
                  <a:cubicBezTo>
                    <a:pt x="290" y="369"/>
                    <a:pt x="284" y="368"/>
                    <a:pt x="278" y="366"/>
                  </a:cubicBezTo>
                  <a:cubicBezTo>
                    <a:pt x="275" y="366"/>
                    <a:pt x="272" y="365"/>
                    <a:pt x="269" y="364"/>
                  </a:cubicBezTo>
                  <a:cubicBezTo>
                    <a:pt x="268" y="363"/>
                    <a:pt x="267" y="363"/>
                    <a:pt x="267" y="363"/>
                  </a:cubicBezTo>
                  <a:cubicBezTo>
                    <a:pt x="266" y="362"/>
                    <a:pt x="266" y="362"/>
                    <a:pt x="264" y="362"/>
                  </a:cubicBezTo>
                  <a:cubicBezTo>
                    <a:pt x="262" y="361"/>
                    <a:pt x="262" y="361"/>
                    <a:pt x="262" y="361"/>
                  </a:cubicBezTo>
                  <a:cubicBezTo>
                    <a:pt x="261" y="360"/>
                    <a:pt x="261" y="360"/>
                    <a:pt x="261" y="360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0" y="366"/>
                    <a:pt x="250" y="366"/>
                    <a:pt x="250" y="366"/>
                  </a:cubicBezTo>
                  <a:cubicBezTo>
                    <a:pt x="248" y="368"/>
                    <a:pt x="248" y="368"/>
                    <a:pt x="248" y="368"/>
                  </a:cubicBezTo>
                  <a:cubicBezTo>
                    <a:pt x="246" y="370"/>
                    <a:pt x="244" y="372"/>
                    <a:pt x="241" y="375"/>
                  </a:cubicBezTo>
                  <a:cubicBezTo>
                    <a:pt x="237" y="379"/>
                    <a:pt x="232" y="383"/>
                    <a:pt x="227" y="387"/>
                  </a:cubicBezTo>
                  <a:cubicBezTo>
                    <a:pt x="225" y="389"/>
                    <a:pt x="222" y="391"/>
                    <a:pt x="220" y="392"/>
                  </a:cubicBezTo>
                  <a:cubicBezTo>
                    <a:pt x="217" y="395"/>
                    <a:pt x="215" y="397"/>
                    <a:pt x="212" y="398"/>
                  </a:cubicBezTo>
                  <a:cubicBezTo>
                    <a:pt x="208" y="402"/>
                    <a:pt x="204" y="405"/>
                    <a:pt x="204" y="406"/>
                  </a:cubicBezTo>
                  <a:cubicBezTo>
                    <a:pt x="205" y="406"/>
                    <a:pt x="206" y="406"/>
                    <a:pt x="208" y="405"/>
                  </a:cubicBezTo>
                  <a:cubicBezTo>
                    <a:pt x="208" y="405"/>
                    <a:pt x="208" y="406"/>
                    <a:pt x="208" y="406"/>
                  </a:cubicBezTo>
                  <a:cubicBezTo>
                    <a:pt x="209" y="411"/>
                    <a:pt x="214" y="426"/>
                    <a:pt x="223" y="449"/>
                  </a:cubicBezTo>
                  <a:cubicBezTo>
                    <a:pt x="222" y="449"/>
                    <a:pt x="222" y="449"/>
                    <a:pt x="222" y="449"/>
                  </a:cubicBezTo>
                  <a:cubicBezTo>
                    <a:pt x="217" y="438"/>
                    <a:pt x="214" y="431"/>
                    <a:pt x="212" y="427"/>
                  </a:cubicBezTo>
                  <a:cubicBezTo>
                    <a:pt x="210" y="423"/>
                    <a:pt x="209" y="422"/>
                    <a:pt x="209" y="422"/>
                  </a:cubicBezTo>
                  <a:cubicBezTo>
                    <a:pt x="207" y="421"/>
                    <a:pt x="208" y="426"/>
                    <a:pt x="206" y="423"/>
                  </a:cubicBezTo>
                  <a:cubicBezTo>
                    <a:pt x="216" y="445"/>
                    <a:pt x="225" y="467"/>
                    <a:pt x="232" y="490"/>
                  </a:cubicBezTo>
                  <a:cubicBezTo>
                    <a:pt x="234" y="496"/>
                    <a:pt x="238" y="507"/>
                    <a:pt x="240" y="513"/>
                  </a:cubicBezTo>
                  <a:cubicBezTo>
                    <a:pt x="251" y="541"/>
                    <a:pt x="260" y="569"/>
                    <a:pt x="268" y="598"/>
                  </a:cubicBezTo>
                  <a:cubicBezTo>
                    <a:pt x="271" y="608"/>
                    <a:pt x="271" y="608"/>
                    <a:pt x="271" y="608"/>
                  </a:cubicBezTo>
                  <a:cubicBezTo>
                    <a:pt x="273" y="614"/>
                    <a:pt x="273" y="614"/>
                    <a:pt x="273" y="614"/>
                  </a:cubicBezTo>
                  <a:cubicBezTo>
                    <a:pt x="274" y="619"/>
                    <a:pt x="274" y="619"/>
                    <a:pt x="274" y="619"/>
                  </a:cubicBezTo>
                  <a:cubicBezTo>
                    <a:pt x="275" y="622"/>
                    <a:pt x="275" y="622"/>
                    <a:pt x="275" y="622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68" y="621"/>
                    <a:pt x="268" y="621"/>
                    <a:pt x="268" y="621"/>
                  </a:cubicBezTo>
                  <a:cubicBezTo>
                    <a:pt x="263" y="604"/>
                    <a:pt x="263" y="604"/>
                    <a:pt x="263" y="604"/>
                  </a:cubicBezTo>
                  <a:cubicBezTo>
                    <a:pt x="261" y="595"/>
                    <a:pt x="261" y="595"/>
                    <a:pt x="261" y="595"/>
                  </a:cubicBezTo>
                  <a:cubicBezTo>
                    <a:pt x="257" y="582"/>
                    <a:pt x="253" y="570"/>
                    <a:pt x="249" y="557"/>
                  </a:cubicBezTo>
                  <a:cubicBezTo>
                    <a:pt x="241" y="532"/>
                    <a:pt x="232" y="507"/>
                    <a:pt x="223" y="483"/>
                  </a:cubicBezTo>
                  <a:cubicBezTo>
                    <a:pt x="218" y="471"/>
                    <a:pt x="213" y="459"/>
                    <a:pt x="208" y="447"/>
                  </a:cubicBezTo>
                  <a:cubicBezTo>
                    <a:pt x="206" y="441"/>
                    <a:pt x="203" y="435"/>
                    <a:pt x="201" y="42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0" y="406"/>
                    <a:pt x="190" y="406"/>
                    <a:pt x="190" y="406"/>
                  </a:cubicBezTo>
                  <a:cubicBezTo>
                    <a:pt x="185" y="407"/>
                    <a:pt x="185" y="407"/>
                    <a:pt x="185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1" y="408"/>
                    <a:pt x="181" y="408"/>
                  </a:cubicBezTo>
                  <a:cubicBezTo>
                    <a:pt x="180" y="408"/>
                    <a:pt x="180" y="408"/>
                    <a:pt x="180" y="408"/>
                  </a:cubicBezTo>
                  <a:cubicBezTo>
                    <a:pt x="178" y="408"/>
                    <a:pt x="177" y="408"/>
                    <a:pt x="175" y="408"/>
                  </a:cubicBezTo>
                  <a:cubicBezTo>
                    <a:pt x="172" y="408"/>
                    <a:pt x="169" y="407"/>
                    <a:pt x="166" y="407"/>
                  </a:cubicBezTo>
                  <a:cubicBezTo>
                    <a:pt x="159" y="405"/>
                    <a:pt x="154" y="402"/>
                    <a:pt x="149" y="397"/>
                  </a:cubicBezTo>
                  <a:cubicBezTo>
                    <a:pt x="144" y="393"/>
                    <a:pt x="140" y="388"/>
                    <a:pt x="138" y="382"/>
                  </a:cubicBezTo>
                  <a:cubicBezTo>
                    <a:pt x="136" y="376"/>
                    <a:pt x="136" y="370"/>
                    <a:pt x="138" y="366"/>
                  </a:cubicBezTo>
                  <a:cubicBezTo>
                    <a:pt x="139" y="364"/>
                    <a:pt x="141" y="362"/>
                    <a:pt x="143" y="360"/>
                  </a:cubicBezTo>
                  <a:cubicBezTo>
                    <a:pt x="145" y="358"/>
                    <a:pt x="148" y="357"/>
                    <a:pt x="151" y="356"/>
                  </a:cubicBezTo>
                  <a:cubicBezTo>
                    <a:pt x="156" y="355"/>
                    <a:pt x="162" y="356"/>
                    <a:pt x="167" y="359"/>
                  </a:cubicBezTo>
                  <a:cubicBezTo>
                    <a:pt x="172" y="362"/>
                    <a:pt x="177" y="367"/>
                    <a:pt x="180" y="373"/>
                  </a:cubicBezTo>
                  <a:cubicBezTo>
                    <a:pt x="181" y="374"/>
                    <a:pt x="182" y="375"/>
                    <a:pt x="183" y="377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193" y="398"/>
                    <a:pt x="193" y="398"/>
                    <a:pt x="193" y="398"/>
                  </a:cubicBezTo>
                  <a:cubicBezTo>
                    <a:pt x="195" y="397"/>
                    <a:pt x="197" y="396"/>
                    <a:pt x="200" y="395"/>
                  </a:cubicBezTo>
                  <a:cubicBezTo>
                    <a:pt x="201" y="394"/>
                    <a:pt x="202" y="394"/>
                    <a:pt x="203" y="393"/>
                  </a:cubicBezTo>
                  <a:cubicBezTo>
                    <a:pt x="204" y="393"/>
                    <a:pt x="205" y="392"/>
                    <a:pt x="206" y="392"/>
                  </a:cubicBezTo>
                  <a:cubicBezTo>
                    <a:pt x="207" y="391"/>
                    <a:pt x="207" y="391"/>
                    <a:pt x="207" y="391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1" y="388"/>
                    <a:pt x="212" y="388"/>
                    <a:pt x="213" y="387"/>
                  </a:cubicBezTo>
                  <a:cubicBezTo>
                    <a:pt x="218" y="384"/>
                    <a:pt x="222" y="381"/>
                    <a:pt x="226" y="378"/>
                  </a:cubicBezTo>
                  <a:cubicBezTo>
                    <a:pt x="230" y="374"/>
                    <a:pt x="234" y="371"/>
                    <a:pt x="238" y="367"/>
                  </a:cubicBezTo>
                  <a:cubicBezTo>
                    <a:pt x="240" y="365"/>
                    <a:pt x="242" y="363"/>
                    <a:pt x="243" y="361"/>
                  </a:cubicBezTo>
                  <a:cubicBezTo>
                    <a:pt x="244" y="360"/>
                    <a:pt x="244" y="360"/>
                    <a:pt x="244" y="360"/>
                  </a:cubicBezTo>
                  <a:cubicBezTo>
                    <a:pt x="245" y="359"/>
                    <a:pt x="245" y="359"/>
                    <a:pt x="245" y="359"/>
                  </a:cubicBezTo>
                  <a:cubicBezTo>
                    <a:pt x="246" y="358"/>
                    <a:pt x="246" y="358"/>
                    <a:pt x="247" y="357"/>
                  </a:cubicBezTo>
                  <a:cubicBezTo>
                    <a:pt x="249" y="355"/>
                    <a:pt x="250" y="353"/>
                    <a:pt x="252" y="351"/>
                  </a:cubicBezTo>
                  <a:cubicBezTo>
                    <a:pt x="250" y="349"/>
                    <a:pt x="249" y="347"/>
                    <a:pt x="248" y="345"/>
                  </a:cubicBezTo>
                  <a:cubicBezTo>
                    <a:pt x="247" y="344"/>
                    <a:pt x="247" y="344"/>
                    <a:pt x="247" y="344"/>
                  </a:cubicBezTo>
                  <a:cubicBezTo>
                    <a:pt x="247" y="344"/>
                    <a:pt x="246" y="343"/>
                    <a:pt x="246" y="343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6" y="342"/>
                    <a:pt x="246" y="342"/>
                    <a:pt x="245" y="341"/>
                  </a:cubicBezTo>
                  <a:cubicBezTo>
                    <a:pt x="245" y="340"/>
                    <a:pt x="244" y="338"/>
                    <a:pt x="243" y="336"/>
                  </a:cubicBezTo>
                  <a:cubicBezTo>
                    <a:pt x="243" y="335"/>
                    <a:pt x="243" y="334"/>
                    <a:pt x="243" y="333"/>
                  </a:cubicBezTo>
                  <a:cubicBezTo>
                    <a:pt x="243" y="332"/>
                    <a:pt x="243" y="332"/>
                    <a:pt x="242" y="331"/>
                  </a:cubicBezTo>
                  <a:cubicBezTo>
                    <a:pt x="242" y="331"/>
                    <a:pt x="242" y="330"/>
                    <a:pt x="242" y="330"/>
                  </a:cubicBezTo>
                  <a:cubicBezTo>
                    <a:pt x="242" y="328"/>
                    <a:pt x="242" y="326"/>
                    <a:pt x="243" y="324"/>
                  </a:cubicBezTo>
                  <a:cubicBezTo>
                    <a:pt x="244" y="315"/>
                    <a:pt x="247" y="306"/>
                    <a:pt x="252" y="299"/>
                  </a:cubicBezTo>
                  <a:cubicBezTo>
                    <a:pt x="254" y="296"/>
                    <a:pt x="257" y="293"/>
                    <a:pt x="260" y="291"/>
                  </a:cubicBezTo>
                  <a:cubicBezTo>
                    <a:pt x="263" y="289"/>
                    <a:pt x="267" y="288"/>
                    <a:pt x="270" y="288"/>
                  </a:cubicBezTo>
                  <a:cubicBezTo>
                    <a:pt x="274" y="288"/>
                    <a:pt x="277" y="290"/>
                    <a:pt x="280" y="292"/>
                  </a:cubicBezTo>
                  <a:cubicBezTo>
                    <a:pt x="283" y="294"/>
                    <a:pt x="286" y="297"/>
                    <a:pt x="287" y="300"/>
                  </a:cubicBezTo>
                  <a:cubicBezTo>
                    <a:pt x="288" y="304"/>
                    <a:pt x="288" y="307"/>
                    <a:pt x="287" y="311"/>
                  </a:cubicBezTo>
                  <a:cubicBezTo>
                    <a:pt x="287" y="315"/>
                    <a:pt x="285" y="319"/>
                    <a:pt x="283" y="323"/>
                  </a:cubicBezTo>
                  <a:cubicBezTo>
                    <a:pt x="280" y="327"/>
                    <a:pt x="278" y="330"/>
                    <a:pt x="275" y="33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67" y="344"/>
                    <a:pt x="267" y="344"/>
                    <a:pt x="267" y="344"/>
                  </a:cubicBezTo>
                  <a:cubicBezTo>
                    <a:pt x="266" y="346"/>
                    <a:pt x="265" y="347"/>
                    <a:pt x="265" y="349"/>
                  </a:cubicBezTo>
                  <a:cubicBezTo>
                    <a:pt x="265" y="349"/>
                    <a:pt x="265" y="350"/>
                    <a:pt x="265" y="350"/>
                  </a:cubicBezTo>
                  <a:cubicBezTo>
                    <a:pt x="265" y="351"/>
                    <a:pt x="266" y="351"/>
                    <a:pt x="266" y="351"/>
                  </a:cubicBezTo>
                  <a:cubicBezTo>
                    <a:pt x="266" y="351"/>
                    <a:pt x="266" y="351"/>
                    <a:pt x="266" y="351"/>
                  </a:cubicBezTo>
                  <a:cubicBezTo>
                    <a:pt x="266" y="352"/>
                    <a:pt x="266" y="352"/>
                    <a:pt x="266" y="352"/>
                  </a:cubicBezTo>
                  <a:cubicBezTo>
                    <a:pt x="267" y="354"/>
                    <a:pt x="268" y="354"/>
                    <a:pt x="270" y="355"/>
                  </a:cubicBezTo>
                  <a:cubicBezTo>
                    <a:pt x="272" y="356"/>
                    <a:pt x="274" y="357"/>
                    <a:pt x="276" y="357"/>
                  </a:cubicBezTo>
                  <a:cubicBezTo>
                    <a:pt x="277" y="358"/>
                    <a:pt x="278" y="358"/>
                    <a:pt x="280" y="358"/>
                  </a:cubicBezTo>
                  <a:cubicBezTo>
                    <a:pt x="281" y="358"/>
                    <a:pt x="282" y="359"/>
                    <a:pt x="283" y="359"/>
                  </a:cubicBezTo>
                  <a:cubicBezTo>
                    <a:pt x="285" y="359"/>
                    <a:pt x="285" y="359"/>
                    <a:pt x="285" y="359"/>
                  </a:cubicBezTo>
                  <a:cubicBezTo>
                    <a:pt x="287" y="360"/>
                    <a:pt x="287" y="360"/>
                    <a:pt x="287" y="360"/>
                  </a:cubicBezTo>
                  <a:cubicBezTo>
                    <a:pt x="292" y="360"/>
                    <a:pt x="297" y="361"/>
                    <a:pt x="302" y="361"/>
                  </a:cubicBezTo>
                  <a:cubicBezTo>
                    <a:pt x="308" y="361"/>
                    <a:pt x="313" y="360"/>
                    <a:pt x="318" y="359"/>
                  </a:cubicBezTo>
                  <a:cubicBezTo>
                    <a:pt x="321" y="359"/>
                    <a:pt x="324" y="358"/>
                    <a:pt x="327" y="357"/>
                  </a:cubicBezTo>
                  <a:cubicBezTo>
                    <a:pt x="327" y="357"/>
                    <a:pt x="328" y="356"/>
                    <a:pt x="329" y="356"/>
                  </a:cubicBezTo>
                  <a:cubicBezTo>
                    <a:pt x="330" y="355"/>
                    <a:pt x="331" y="355"/>
                    <a:pt x="332" y="355"/>
                  </a:cubicBezTo>
                  <a:cubicBezTo>
                    <a:pt x="338" y="352"/>
                    <a:pt x="338" y="352"/>
                    <a:pt x="338" y="352"/>
                  </a:cubicBezTo>
                  <a:cubicBezTo>
                    <a:pt x="338" y="347"/>
                    <a:pt x="338" y="347"/>
                    <a:pt x="338" y="347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36"/>
                    <a:pt x="336" y="336"/>
                    <a:pt x="336" y="336"/>
                  </a:cubicBezTo>
                  <a:cubicBezTo>
                    <a:pt x="336" y="333"/>
                    <a:pt x="335" y="330"/>
                    <a:pt x="335" y="327"/>
                  </a:cubicBezTo>
                  <a:cubicBezTo>
                    <a:pt x="336" y="321"/>
                    <a:pt x="337" y="315"/>
                    <a:pt x="340" y="310"/>
                  </a:cubicBezTo>
                  <a:cubicBezTo>
                    <a:pt x="342" y="307"/>
                    <a:pt x="343" y="305"/>
                    <a:pt x="345" y="303"/>
                  </a:cubicBezTo>
                  <a:cubicBezTo>
                    <a:pt x="347" y="302"/>
                    <a:pt x="348" y="301"/>
                    <a:pt x="349" y="300"/>
                  </a:cubicBezTo>
                  <a:cubicBezTo>
                    <a:pt x="350" y="299"/>
                    <a:pt x="351" y="299"/>
                    <a:pt x="352" y="298"/>
                  </a:cubicBezTo>
                  <a:cubicBezTo>
                    <a:pt x="357" y="296"/>
                    <a:pt x="363" y="295"/>
                    <a:pt x="367" y="297"/>
                  </a:cubicBezTo>
                  <a:cubicBezTo>
                    <a:pt x="368" y="297"/>
                    <a:pt x="369" y="298"/>
                    <a:pt x="370" y="299"/>
                  </a:cubicBezTo>
                  <a:cubicBezTo>
                    <a:pt x="370" y="299"/>
                    <a:pt x="371" y="299"/>
                    <a:pt x="371" y="300"/>
                  </a:cubicBezTo>
                  <a:cubicBezTo>
                    <a:pt x="372" y="300"/>
                    <a:pt x="372" y="301"/>
                    <a:pt x="373" y="301"/>
                  </a:cubicBezTo>
                  <a:cubicBezTo>
                    <a:pt x="374" y="304"/>
                    <a:pt x="376" y="306"/>
                    <a:pt x="377" y="308"/>
                  </a:cubicBezTo>
                  <a:cubicBezTo>
                    <a:pt x="378" y="311"/>
                    <a:pt x="378" y="313"/>
                    <a:pt x="378" y="316"/>
                  </a:cubicBezTo>
                  <a:cubicBezTo>
                    <a:pt x="378" y="319"/>
                    <a:pt x="377" y="322"/>
                    <a:pt x="376" y="324"/>
                  </a:cubicBezTo>
                  <a:cubicBezTo>
                    <a:pt x="374" y="330"/>
                    <a:pt x="371" y="335"/>
                    <a:pt x="366" y="339"/>
                  </a:cubicBezTo>
                  <a:cubicBezTo>
                    <a:pt x="364" y="342"/>
                    <a:pt x="362" y="344"/>
                    <a:pt x="359" y="346"/>
                  </a:cubicBezTo>
                  <a:cubicBezTo>
                    <a:pt x="359" y="346"/>
                    <a:pt x="358" y="347"/>
                    <a:pt x="357" y="347"/>
                  </a:cubicBezTo>
                  <a:cubicBezTo>
                    <a:pt x="356" y="348"/>
                    <a:pt x="356" y="348"/>
                    <a:pt x="356" y="348"/>
                  </a:cubicBezTo>
                  <a:cubicBezTo>
                    <a:pt x="355" y="349"/>
                    <a:pt x="355" y="349"/>
                    <a:pt x="355" y="349"/>
                  </a:cubicBezTo>
                  <a:cubicBezTo>
                    <a:pt x="352" y="351"/>
                    <a:pt x="349" y="353"/>
                    <a:pt x="346" y="355"/>
                  </a:cubicBezTo>
                  <a:cubicBezTo>
                    <a:pt x="347" y="357"/>
                    <a:pt x="348" y="359"/>
                    <a:pt x="349" y="361"/>
                  </a:cubicBezTo>
                  <a:cubicBezTo>
                    <a:pt x="349" y="362"/>
                    <a:pt x="350" y="363"/>
                    <a:pt x="350" y="364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1" y="367"/>
                    <a:pt x="351" y="367"/>
                    <a:pt x="351" y="367"/>
                  </a:cubicBezTo>
                  <a:cubicBezTo>
                    <a:pt x="352" y="369"/>
                    <a:pt x="353" y="372"/>
                    <a:pt x="354" y="374"/>
                  </a:cubicBezTo>
                  <a:cubicBezTo>
                    <a:pt x="357" y="378"/>
                    <a:pt x="360" y="383"/>
                    <a:pt x="363" y="387"/>
                  </a:cubicBezTo>
                  <a:cubicBezTo>
                    <a:pt x="366" y="392"/>
                    <a:pt x="370" y="396"/>
                    <a:pt x="374" y="399"/>
                  </a:cubicBezTo>
                  <a:cubicBezTo>
                    <a:pt x="375" y="400"/>
                    <a:pt x="377" y="401"/>
                    <a:pt x="378" y="401"/>
                  </a:cubicBezTo>
                  <a:cubicBezTo>
                    <a:pt x="378" y="402"/>
                    <a:pt x="379" y="402"/>
                    <a:pt x="379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2" y="404"/>
                    <a:pt x="382" y="404"/>
                    <a:pt x="382" y="404"/>
                  </a:cubicBezTo>
                  <a:cubicBezTo>
                    <a:pt x="384" y="405"/>
                    <a:pt x="386" y="406"/>
                    <a:pt x="388" y="407"/>
                  </a:cubicBezTo>
                  <a:cubicBezTo>
                    <a:pt x="390" y="408"/>
                    <a:pt x="392" y="409"/>
                    <a:pt x="394" y="410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407" y="384"/>
                    <a:pt x="407" y="384"/>
                    <a:pt x="407" y="384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10" y="378"/>
                    <a:pt x="410" y="378"/>
                    <a:pt x="410" y="378"/>
                  </a:cubicBezTo>
                  <a:cubicBezTo>
                    <a:pt x="410" y="377"/>
                    <a:pt x="410" y="377"/>
                    <a:pt x="410" y="377"/>
                  </a:cubicBezTo>
                  <a:cubicBezTo>
                    <a:pt x="411" y="377"/>
                    <a:pt x="411" y="376"/>
                    <a:pt x="412" y="375"/>
                  </a:cubicBezTo>
                  <a:cubicBezTo>
                    <a:pt x="414" y="373"/>
                    <a:pt x="416" y="370"/>
                    <a:pt x="418" y="368"/>
                  </a:cubicBezTo>
                  <a:cubicBezTo>
                    <a:pt x="420" y="366"/>
                    <a:pt x="423" y="364"/>
                    <a:pt x="425" y="363"/>
                  </a:cubicBezTo>
                  <a:cubicBezTo>
                    <a:pt x="426" y="362"/>
                    <a:pt x="428" y="362"/>
                    <a:pt x="429" y="362"/>
                  </a:cubicBezTo>
                  <a:cubicBezTo>
                    <a:pt x="429" y="362"/>
                    <a:pt x="430" y="362"/>
                    <a:pt x="430" y="362"/>
                  </a:cubicBezTo>
                  <a:cubicBezTo>
                    <a:pt x="431" y="362"/>
                    <a:pt x="431" y="362"/>
                    <a:pt x="432" y="362"/>
                  </a:cubicBezTo>
                  <a:cubicBezTo>
                    <a:pt x="436" y="363"/>
                    <a:pt x="441" y="367"/>
                    <a:pt x="443" y="372"/>
                  </a:cubicBezTo>
                  <a:cubicBezTo>
                    <a:pt x="445" y="377"/>
                    <a:pt x="446" y="384"/>
                    <a:pt x="445" y="390"/>
                  </a:cubicBezTo>
                  <a:cubicBezTo>
                    <a:pt x="445" y="393"/>
                    <a:pt x="444" y="396"/>
                    <a:pt x="442" y="399"/>
                  </a:cubicBezTo>
                  <a:cubicBezTo>
                    <a:pt x="441" y="402"/>
                    <a:pt x="440" y="404"/>
                    <a:pt x="438" y="406"/>
                  </a:cubicBezTo>
                  <a:cubicBezTo>
                    <a:pt x="434" y="411"/>
                    <a:pt x="428" y="414"/>
                    <a:pt x="422" y="416"/>
                  </a:cubicBezTo>
                  <a:cubicBezTo>
                    <a:pt x="419" y="417"/>
                    <a:pt x="416" y="417"/>
                    <a:pt x="413" y="417"/>
                  </a:cubicBezTo>
                  <a:cubicBezTo>
                    <a:pt x="411" y="418"/>
                    <a:pt x="410" y="418"/>
                    <a:pt x="408" y="418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7"/>
                    <a:pt x="404" y="417"/>
                    <a:pt x="403" y="417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2"/>
                    <a:pt x="387" y="442"/>
                    <a:pt x="387" y="442"/>
                  </a:cubicBezTo>
                  <a:cubicBezTo>
                    <a:pt x="384" y="449"/>
                    <a:pt x="381" y="456"/>
                    <a:pt x="378" y="463"/>
                  </a:cubicBezTo>
                  <a:cubicBezTo>
                    <a:pt x="372" y="477"/>
                    <a:pt x="367" y="492"/>
                    <a:pt x="362" y="506"/>
                  </a:cubicBezTo>
                  <a:cubicBezTo>
                    <a:pt x="351" y="535"/>
                    <a:pt x="342" y="564"/>
                    <a:pt x="333" y="593"/>
                  </a:cubicBezTo>
                  <a:cubicBezTo>
                    <a:pt x="330" y="604"/>
                    <a:pt x="330" y="604"/>
                    <a:pt x="330" y="604"/>
                  </a:cubicBezTo>
                  <a:cubicBezTo>
                    <a:pt x="327" y="613"/>
                    <a:pt x="327" y="613"/>
                    <a:pt x="327" y="613"/>
                  </a:cubicBezTo>
                  <a:cubicBezTo>
                    <a:pt x="326" y="619"/>
                    <a:pt x="326" y="619"/>
                    <a:pt x="326" y="619"/>
                  </a:cubicBezTo>
                  <a:cubicBezTo>
                    <a:pt x="325" y="621"/>
                    <a:pt x="325" y="621"/>
                    <a:pt x="325" y="621"/>
                  </a:cubicBezTo>
                  <a:cubicBezTo>
                    <a:pt x="325" y="622"/>
                    <a:pt x="325" y="622"/>
                    <a:pt x="325" y="622"/>
                  </a:cubicBezTo>
                  <a:lnTo>
                    <a:pt x="318" y="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6" name="文本框 105">
            <a:extLst>
              <a:ext uri="{FF2B5EF4-FFF2-40B4-BE49-F238E27FC236}">
                <a16:creationId xmlns:a16="http://schemas.microsoft.com/office/drawing/2014/main" id="{443474D1-3F80-4EEB-A155-CE5C88A7A97F}"/>
              </a:ext>
            </a:extLst>
          </p:cNvPr>
          <p:cNvSpPr txBox="1"/>
          <p:nvPr/>
        </p:nvSpPr>
        <p:spPr>
          <a:xfrm>
            <a:off x="3234501" y="4029315"/>
            <a:ext cx="66279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官方网站：</a:t>
            </a:r>
            <a:r>
              <a:rPr lang="en-US" altLang="zh-CN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hlinkClick r:id="rId3"/>
              </a:rPr>
              <a:t>http://www.lobot-robot.com</a:t>
            </a:r>
            <a:endParaRPr lang="en-US" altLang="zh-CN" sz="24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endParaRPr lang="en-US" altLang="zh-CN" sz="2400" dirty="0"/>
          </a:p>
          <a:p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线上商城：</a:t>
            </a:r>
            <a:r>
              <a:rPr lang="en-US" altLang="zh-CN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hlinkClick r:id="rId4"/>
              </a:rPr>
              <a:t>https://lobot-zone.taobao.com</a:t>
            </a:r>
            <a:endParaRPr lang="en-US" altLang="zh-CN" sz="24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3904964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椭圆 31"/>
          <p:cNvSpPr/>
          <p:nvPr/>
        </p:nvSpPr>
        <p:spPr>
          <a:xfrm rot="5400000">
            <a:off x="3987843" y="972413"/>
            <a:ext cx="4059506" cy="6899546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  <a:gd name="connsiteX5" fmla="*/ 51067 w 648099"/>
              <a:gd name="connsiteY5" fmla="*/ 18182 h 565791"/>
              <a:gd name="connsiteX0" fmla="*/ 95107 w 692139"/>
              <a:gd name="connsiteY0" fmla="*/ 44563 h 592172"/>
              <a:gd name="connsiteX1" fmla="*/ 661045 w 692139"/>
              <a:gd name="connsiteY1" fmla="*/ 58081 h 592172"/>
              <a:gd name="connsiteX2" fmla="*/ 665753 w 692139"/>
              <a:gd name="connsiteY2" fmla="*/ 561730 h 592172"/>
              <a:gd name="connsiteX3" fmla="*/ 56577 w 692139"/>
              <a:gd name="connsiteY3" fmla="*/ 524353 h 592172"/>
              <a:gd name="connsiteX4" fmla="*/ 95107 w 692139"/>
              <a:gd name="connsiteY4" fmla="*/ 44563 h 592172"/>
              <a:gd name="connsiteX0" fmla="*/ 84274 w 726505"/>
              <a:gd name="connsiteY0" fmla="*/ 51300 h 608352"/>
              <a:gd name="connsiteX1" fmla="*/ 668271 w 726505"/>
              <a:gd name="connsiteY1" fmla="*/ 74261 h 608352"/>
              <a:gd name="connsiteX2" fmla="*/ 672979 w 726505"/>
              <a:gd name="connsiteY2" fmla="*/ 577910 h 608352"/>
              <a:gd name="connsiteX3" fmla="*/ 63803 w 726505"/>
              <a:gd name="connsiteY3" fmla="*/ 540533 h 608352"/>
              <a:gd name="connsiteX4" fmla="*/ 84274 w 726505"/>
              <a:gd name="connsiteY4" fmla="*/ 51300 h 608352"/>
              <a:gd name="connsiteX0" fmla="*/ 84274 w 726505"/>
              <a:gd name="connsiteY0" fmla="*/ 51300 h 608352"/>
              <a:gd name="connsiteX1" fmla="*/ 668271 w 726505"/>
              <a:gd name="connsiteY1" fmla="*/ 74261 h 608352"/>
              <a:gd name="connsiteX2" fmla="*/ 672979 w 726505"/>
              <a:gd name="connsiteY2" fmla="*/ 577910 h 608352"/>
              <a:gd name="connsiteX3" fmla="*/ 63803 w 726505"/>
              <a:gd name="connsiteY3" fmla="*/ 540533 h 608352"/>
              <a:gd name="connsiteX4" fmla="*/ 84274 w 726505"/>
              <a:gd name="connsiteY4" fmla="*/ 51300 h 608352"/>
              <a:gd name="connsiteX0" fmla="*/ 84274 w 726505"/>
              <a:gd name="connsiteY0" fmla="*/ 25592 h 582644"/>
              <a:gd name="connsiteX1" fmla="*/ 668271 w 726505"/>
              <a:gd name="connsiteY1" fmla="*/ 48553 h 582644"/>
              <a:gd name="connsiteX2" fmla="*/ 672979 w 726505"/>
              <a:gd name="connsiteY2" fmla="*/ 552202 h 582644"/>
              <a:gd name="connsiteX3" fmla="*/ 63803 w 726505"/>
              <a:gd name="connsiteY3" fmla="*/ 514825 h 582644"/>
              <a:gd name="connsiteX4" fmla="*/ 84274 w 726505"/>
              <a:gd name="connsiteY4" fmla="*/ 25592 h 582644"/>
              <a:gd name="connsiteX0" fmla="*/ 84274 w 726505"/>
              <a:gd name="connsiteY0" fmla="*/ 25592 h 582644"/>
              <a:gd name="connsiteX1" fmla="*/ 668271 w 726505"/>
              <a:gd name="connsiteY1" fmla="*/ 48553 h 582644"/>
              <a:gd name="connsiteX2" fmla="*/ 672979 w 726505"/>
              <a:gd name="connsiteY2" fmla="*/ 552202 h 582644"/>
              <a:gd name="connsiteX3" fmla="*/ 63803 w 726505"/>
              <a:gd name="connsiteY3" fmla="*/ 514825 h 582644"/>
              <a:gd name="connsiteX4" fmla="*/ 84274 w 726505"/>
              <a:gd name="connsiteY4" fmla="*/ 25592 h 582644"/>
              <a:gd name="connsiteX0" fmla="*/ 84274 w 726505"/>
              <a:gd name="connsiteY0" fmla="*/ 10474 h 567526"/>
              <a:gd name="connsiteX1" fmla="*/ 668271 w 726505"/>
              <a:gd name="connsiteY1" fmla="*/ 33435 h 567526"/>
              <a:gd name="connsiteX2" fmla="*/ 672979 w 726505"/>
              <a:gd name="connsiteY2" fmla="*/ 537084 h 567526"/>
              <a:gd name="connsiteX3" fmla="*/ 63803 w 726505"/>
              <a:gd name="connsiteY3" fmla="*/ 499707 h 567526"/>
              <a:gd name="connsiteX4" fmla="*/ 84274 w 726505"/>
              <a:gd name="connsiteY4" fmla="*/ 10474 h 567526"/>
              <a:gd name="connsiteX0" fmla="*/ 84274 w 747243"/>
              <a:gd name="connsiteY0" fmla="*/ 23576 h 595793"/>
              <a:gd name="connsiteX1" fmla="*/ 671883 w 747243"/>
              <a:gd name="connsiteY1" fmla="*/ 24503 h 595793"/>
              <a:gd name="connsiteX2" fmla="*/ 672979 w 747243"/>
              <a:gd name="connsiteY2" fmla="*/ 550186 h 595793"/>
              <a:gd name="connsiteX3" fmla="*/ 63803 w 747243"/>
              <a:gd name="connsiteY3" fmla="*/ 512809 h 595793"/>
              <a:gd name="connsiteX4" fmla="*/ 84274 w 747243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672979"/>
              <a:gd name="connsiteY0" fmla="*/ 23576 h 595793"/>
              <a:gd name="connsiteX1" fmla="*/ 671883 w 672979"/>
              <a:gd name="connsiteY1" fmla="*/ 24503 h 595793"/>
              <a:gd name="connsiteX2" fmla="*/ 672979 w 672979"/>
              <a:gd name="connsiteY2" fmla="*/ 550186 h 595793"/>
              <a:gd name="connsiteX3" fmla="*/ 63803 w 672979"/>
              <a:gd name="connsiteY3" fmla="*/ 512809 h 595793"/>
              <a:gd name="connsiteX4" fmla="*/ 84274 w 672979"/>
              <a:gd name="connsiteY4" fmla="*/ 23576 h 595793"/>
              <a:gd name="connsiteX0" fmla="*/ 84274 w 672979"/>
              <a:gd name="connsiteY0" fmla="*/ 23576 h 570495"/>
              <a:gd name="connsiteX1" fmla="*/ 671883 w 672979"/>
              <a:gd name="connsiteY1" fmla="*/ 24503 h 570495"/>
              <a:gd name="connsiteX2" fmla="*/ 672979 w 672979"/>
              <a:gd name="connsiteY2" fmla="*/ 550186 h 570495"/>
              <a:gd name="connsiteX3" fmla="*/ 63803 w 672979"/>
              <a:gd name="connsiteY3" fmla="*/ 512809 h 570495"/>
              <a:gd name="connsiteX4" fmla="*/ 84274 w 672979"/>
              <a:gd name="connsiteY4" fmla="*/ 23576 h 570495"/>
              <a:gd name="connsiteX0" fmla="*/ 84274 w 672979"/>
              <a:gd name="connsiteY0" fmla="*/ 23576 h 570495"/>
              <a:gd name="connsiteX1" fmla="*/ 671883 w 672979"/>
              <a:gd name="connsiteY1" fmla="*/ 24503 h 570495"/>
              <a:gd name="connsiteX2" fmla="*/ 672979 w 672979"/>
              <a:gd name="connsiteY2" fmla="*/ 550186 h 570495"/>
              <a:gd name="connsiteX3" fmla="*/ 63803 w 672979"/>
              <a:gd name="connsiteY3" fmla="*/ 512809 h 570495"/>
              <a:gd name="connsiteX4" fmla="*/ 84274 w 672979"/>
              <a:gd name="connsiteY4" fmla="*/ 23576 h 570495"/>
              <a:gd name="connsiteX0" fmla="*/ 84274 w 672979"/>
              <a:gd name="connsiteY0" fmla="*/ 23576 h 560608"/>
              <a:gd name="connsiteX1" fmla="*/ 671883 w 672979"/>
              <a:gd name="connsiteY1" fmla="*/ 24503 h 560608"/>
              <a:gd name="connsiteX2" fmla="*/ 672979 w 672979"/>
              <a:gd name="connsiteY2" fmla="*/ 550186 h 560608"/>
              <a:gd name="connsiteX3" fmla="*/ 63803 w 672979"/>
              <a:gd name="connsiteY3" fmla="*/ 512809 h 560608"/>
              <a:gd name="connsiteX4" fmla="*/ 84274 w 672979"/>
              <a:gd name="connsiteY4" fmla="*/ 23576 h 560608"/>
              <a:gd name="connsiteX0" fmla="*/ 84274 w 672979"/>
              <a:gd name="connsiteY0" fmla="*/ 23576 h 567351"/>
              <a:gd name="connsiteX1" fmla="*/ 671883 w 672979"/>
              <a:gd name="connsiteY1" fmla="*/ 24503 h 567351"/>
              <a:gd name="connsiteX2" fmla="*/ 672979 w 672979"/>
              <a:gd name="connsiteY2" fmla="*/ 550186 h 567351"/>
              <a:gd name="connsiteX3" fmla="*/ 63803 w 672979"/>
              <a:gd name="connsiteY3" fmla="*/ 512809 h 567351"/>
              <a:gd name="connsiteX4" fmla="*/ 84274 w 672979"/>
              <a:gd name="connsiteY4" fmla="*/ 23576 h 567351"/>
              <a:gd name="connsiteX0" fmla="*/ 72869 w 661574"/>
              <a:gd name="connsiteY0" fmla="*/ 23576 h 567351"/>
              <a:gd name="connsiteX1" fmla="*/ 660478 w 661574"/>
              <a:gd name="connsiteY1" fmla="*/ 24503 h 567351"/>
              <a:gd name="connsiteX2" fmla="*/ 661574 w 661574"/>
              <a:gd name="connsiteY2" fmla="*/ 550186 h 567351"/>
              <a:gd name="connsiteX3" fmla="*/ 52398 w 661574"/>
              <a:gd name="connsiteY3" fmla="*/ 512809 h 567351"/>
              <a:gd name="connsiteX4" fmla="*/ 72869 w 661574"/>
              <a:gd name="connsiteY4" fmla="*/ 23576 h 567351"/>
              <a:gd name="connsiteX0" fmla="*/ 72869 w 661574"/>
              <a:gd name="connsiteY0" fmla="*/ 13918 h 557693"/>
              <a:gd name="connsiteX1" fmla="*/ 660478 w 661574"/>
              <a:gd name="connsiteY1" fmla="*/ 14845 h 557693"/>
              <a:gd name="connsiteX2" fmla="*/ 661574 w 661574"/>
              <a:gd name="connsiteY2" fmla="*/ 540528 h 557693"/>
              <a:gd name="connsiteX3" fmla="*/ 52398 w 661574"/>
              <a:gd name="connsiteY3" fmla="*/ 503151 h 557693"/>
              <a:gd name="connsiteX4" fmla="*/ 72869 w 661574"/>
              <a:gd name="connsiteY4" fmla="*/ 13918 h 557693"/>
              <a:gd name="connsiteX0" fmla="*/ 84755 w 673460"/>
              <a:gd name="connsiteY0" fmla="*/ 13918 h 568883"/>
              <a:gd name="connsiteX1" fmla="*/ 672364 w 673460"/>
              <a:gd name="connsiteY1" fmla="*/ 14845 h 568883"/>
              <a:gd name="connsiteX2" fmla="*/ 673460 w 673460"/>
              <a:gd name="connsiteY2" fmla="*/ 540528 h 568883"/>
              <a:gd name="connsiteX3" fmla="*/ 43142 w 673460"/>
              <a:gd name="connsiteY3" fmla="*/ 525832 h 568883"/>
              <a:gd name="connsiteX4" fmla="*/ 84755 w 673460"/>
              <a:gd name="connsiteY4" fmla="*/ 13918 h 568883"/>
              <a:gd name="connsiteX0" fmla="*/ 84755 w 673460"/>
              <a:gd name="connsiteY0" fmla="*/ 13918 h 559604"/>
              <a:gd name="connsiteX1" fmla="*/ 672364 w 673460"/>
              <a:gd name="connsiteY1" fmla="*/ 14845 h 559604"/>
              <a:gd name="connsiteX2" fmla="*/ 673460 w 673460"/>
              <a:gd name="connsiteY2" fmla="*/ 540528 h 559604"/>
              <a:gd name="connsiteX3" fmla="*/ 43142 w 673460"/>
              <a:gd name="connsiteY3" fmla="*/ 525832 h 559604"/>
              <a:gd name="connsiteX4" fmla="*/ 84755 w 673460"/>
              <a:gd name="connsiteY4" fmla="*/ 13918 h 559604"/>
              <a:gd name="connsiteX0" fmla="*/ 84755 w 675575"/>
              <a:gd name="connsiteY0" fmla="*/ 13918 h 562548"/>
              <a:gd name="connsiteX1" fmla="*/ 672364 w 675575"/>
              <a:gd name="connsiteY1" fmla="*/ 14845 h 562548"/>
              <a:gd name="connsiteX2" fmla="*/ 675575 w 675575"/>
              <a:gd name="connsiteY2" fmla="*/ 545971 h 562548"/>
              <a:gd name="connsiteX3" fmla="*/ 43142 w 675575"/>
              <a:gd name="connsiteY3" fmla="*/ 525832 h 562548"/>
              <a:gd name="connsiteX4" fmla="*/ 84755 w 675575"/>
              <a:gd name="connsiteY4" fmla="*/ 13918 h 562548"/>
              <a:gd name="connsiteX0" fmla="*/ 84755 w 680821"/>
              <a:gd name="connsiteY0" fmla="*/ 13918 h 562548"/>
              <a:gd name="connsiteX1" fmla="*/ 680821 w 680821"/>
              <a:gd name="connsiteY1" fmla="*/ 14845 h 562548"/>
              <a:gd name="connsiteX2" fmla="*/ 675575 w 680821"/>
              <a:gd name="connsiteY2" fmla="*/ 545971 h 562548"/>
              <a:gd name="connsiteX3" fmla="*/ 43142 w 680821"/>
              <a:gd name="connsiteY3" fmla="*/ 525832 h 562548"/>
              <a:gd name="connsiteX4" fmla="*/ 84755 w 680821"/>
              <a:gd name="connsiteY4" fmla="*/ 13918 h 562548"/>
              <a:gd name="connsiteX0" fmla="*/ 72868 w 690076"/>
              <a:gd name="connsiteY0" fmla="*/ 20358 h 559916"/>
              <a:gd name="connsiteX1" fmla="*/ 690076 w 690076"/>
              <a:gd name="connsiteY1" fmla="*/ 12213 h 559916"/>
              <a:gd name="connsiteX2" fmla="*/ 684830 w 690076"/>
              <a:gd name="connsiteY2" fmla="*/ 543339 h 559916"/>
              <a:gd name="connsiteX3" fmla="*/ 52397 w 690076"/>
              <a:gd name="connsiteY3" fmla="*/ 523200 h 559916"/>
              <a:gd name="connsiteX4" fmla="*/ 72868 w 690076"/>
              <a:gd name="connsiteY4" fmla="*/ 20358 h 559916"/>
              <a:gd name="connsiteX0" fmla="*/ 72868 w 690076"/>
              <a:gd name="connsiteY0" fmla="*/ 22718 h 562276"/>
              <a:gd name="connsiteX1" fmla="*/ 690076 w 690076"/>
              <a:gd name="connsiteY1" fmla="*/ 14573 h 562276"/>
              <a:gd name="connsiteX2" fmla="*/ 684830 w 690076"/>
              <a:gd name="connsiteY2" fmla="*/ 545699 h 562276"/>
              <a:gd name="connsiteX3" fmla="*/ 52397 w 690076"/>
              <a:gd name="connsiteY3" fmla="*/ 525560 h 562276"/>
              <a:gd name="connsiteX4" fmla="*/ 72868 w 690076"/>
              <a:gd name="connsiteY4" fmla="*/ 22718 h 562276"/>
              <a:gd name="connsiteX0" fmla="*/ 59152 w 676360"/>
              <a:gd name="connsiteY0" fmla="*/ 22718 h 562276"/>
              <a:gd name="connsiteX1" fmla="*/ 676360 w 676360"/>
              <a:gd name="connsiteY1" fmla="*/ 14573 h 562276"/>
              <a:gd name="connsiteX2" fmla="*/ 671114 w 676360"/>
              <a:gd name="connsiteY2" fmla="*/ 545699 h 562276"/>
              <a:gd name="connsiteX3" fmla="*/ 38681 w 676360"/>
              <a:gd name="connsiteY3" fmla="*/ 525560 h 562276"/>
              <a:gd name="connsiteX4" fmla="*/ 103808 w 676360"/>
              <a:gd name="connsiteY4" fmla="*/ 279153 h 562276"/>
              <a:gd name="connsiteX5" fmla="*/ 59152 w 676360"/>
              <a:gd name="connsiteY5" fmla="*/ 22718 h 562276"/>
              <a:gd name="connsiteX0" fmla="*/ 41341 w 658549"/>
              <a:gd name="connsiteY0" fmla="*/ 22718 h 562276"/>
              <a:gd name="connsiteX1" fmla="*/ 658549 w 658549"/>
              <a:gd name="connsiteY1" fmla="*/ 14573 h 562276"/>
              <a:gd name="connsiteX2" fmla="*/ 653303 w 658549"/>
              <a:gd name="connsiteY2" fmla="*/ 545699 h 562276"/>
              <a:gd name="connsiteX3" fmla="*/ 20870 w 658549"/>
              <a:gd name="connsiteY3" fmla="*/ 525560 h 562276"/>
              <a:gd name="connsiteX4" fmla="*/ 85997 w 658549"/>
              <a:gd name="connsiteY4" fmla="*/ 279153 h 562276"/>
              <a:gd name="connsiteX5" fmla="*/ 41341 w 658549"/>
              <a:gd name="connsiteY5" fmla="*/ 22718 h 562276"/>
              <a:gd name="connsiteX0" fmla="*/ 23542 w 640750"/>
              <a:gd name="connsiteY0" fmla="*/ 22718 h 562276"/>
              <a:gd name="connsiteX1" fmla="*/ 640750 w 640750"/>
              <a:gd name="connsiteY1" fmla="*/ 14573 h 562276"/>
              <a:gd name="connsiteX2" fmla="*/ 635504 w 640750"/>
              <a:gd name="connsiteY2" fmla="*/ 545699 h 562276"/>
              <a:gd name="connsiteX3" fmla="*/ 3071 w 640750"/>
              <a:gd name="connsiteY3" fmla="*/ 525560 h 562276"/>
              <a:gd name="connsiteX4" fmla="*/ 68198 w 640750"/>
              <a:gd name="connsiteY4" fmla="*/ 279153 h 562276"/>
              <a:gd name="connsiteX5" fmla="*/ 23542 w 640750"/>
              <a:gd name="connsiteY5" fmla="*/ 22718 h 562276"/>
              <a:gd name="connsiteX0" fmla="*/ 24044 w 641252"/>
              <a:gd name="connsiteY0" fmla="*/ 22718 h 562276"/>
              <a:gd name="connsiteX1" fmla="*/ 641252 w 641252"/>
              <a:gd name="connsiteY1" fmla="*/ 14573 h 562276"/>
              <a:gd name="connsiteX2" fmla="*/ 636006 w 641252"/>
              <a:gd name="connsiteY2" fmla="*/ 545699 h 562276"/>
              <a:gd name="connsiteX3" fmla="*/ 3573 w 641252"/>
              <a:gd name="connsiteY3" fmla="*/ 525560 h 562276"/>
              <a:gd name="connsiteX4" fmla="*/ 68700 w 641252"/>
              <a:gd name="connsiteY4" fmla="*/ 279153 h 562276"/>
              <a:gd name="connsiteX5" fmla="*/ 24044 w 641252"/>
              <a:gd name="connsiteY5" fmla="*/ 22718 h 562276"/>
              <a:gd name="connsiteX0" fmla="*/ 31476 w 648684"/>
              <a:gd name="connsiteY0" fmla="*/ 22718 h 562276"/>
              <a:gd name="connsiteX1" fmla="*/ 648684 w 648684"/>
              <a:gd name="connsiteY1" fmla="*/ 14573 h 562276"/>
              <a:gd name="connsiteX2" fmla="*/ 643438 w 648684"/>
              <a:gd name="connsiteY2" fmla="*/ 545699 h 562276"/>
              <a:gd name="connsiteX3" fmla="*/ 11005 w 648684"/>
              <a:gd name="connsiteY3" fmla="*/ 525560 h 562276"/>
              <a:gd name="connsiteX4" fmla="*/ 76132 w 648684"/>
              <a:gd name="connsiteY4" fmla="*/ 279153 h 562276"/>
              <a:gd name="connsiteX5" fmla="*/ 31476 w 648684"/>
              <a:gd name="connsiteY5" fmla="*/ 22718 h 56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684" h="562276">
                <a:moveTo>
                  <a:pt x="31476" y="22718"/>
                </a:moveTo>
                <a:cubicBezTo>
                  <a:pt x="149400" y="4275"/>
                  <a:pt x="424155" y="-13389"/>
                  <a:pt x="648684" y="14573"/>
                </a:cubicBezTo>
                <a:cubicBezTo>
                  <a:pt x="609553" y="92898"/>
                  <a:pt x="618372" y="432838"/>
                  <a:pt x="643438" y="545699"/>
                </a:cubicBezTo>
                <a:cubicBezTo>
                  <a:pt x="542091" y="567277"/>
                  <a:pt x="109269" y="574431"/>
                  <a:pt x="11005" y="525560"/>
                </a:cubicBezTo>
                <a:cubicBezTo>
                  <a:pt x="-33861" y="453465"/>
                  <a:pt x="72720" y="362960"/>
                  <a:pt x="76132" y="279153"/>
                </a:cubicBezTo>
                <a:cubicBezTo>
                  <a:pt x="79544" y="195346"/>
                  <a:pt x="-41749" y="78155"/>
                  <a:pt x="31476" y="22718"/>
                </a:cubicBezTo>
                <a:close/>
              </a:path>
            </a:pathLst>
          </a:custGeom>
          <a:solidFill>
            <a:srgbClr val="9DC3E6"/>
          </a:solidFill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椭圆 31"/>
          <p:cNvSpPr/>
          <p:nvPr/>
        </p:nvSpPr>
        <p:spPr>
          <a:xfrm rot="16200000" flipH="1">
            <a:off x="5479983" y="2587851"/>
            <a:ext cx="4111980" cy="3296213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  <a:gd name="connsiteX5" fmla="*/ 51067 w 648099"/>
              <a:gd name="connsiteY5" fmla="*/ 18182 h 565791"/>
              <a:gd name="connsiteX0" fmla="*/ 95107 w 692139"/>
              <a:gd name="connsiteY0" fmla="*/ 44563 h 592172"/>
              <a:gd name="connsiteX1" fmla="*/ 661045 w 692139"/>
              <a:gd name="connsiteY1" fmla="*/ 58081 h 592172"/>
              <a:gd name="connsiteX2" fmla="*/ 665753 w 692139"/>
              <a:gd name="connsiteY2" fmla="*/ 561730 h 592172"/>
              <a:gd name="connsiteX3" fmla="*/ 56577 w 692139"/>
              <a:gd name="connsiteY3" fmla="*/ 524353 h 592172"/>
              <a:gd name="connsiteX4" fmla="*/ 95107 w 692139"/>
              <a:gd name="connsiteY4" fmla="*/ 44563 h 592172"/>
              <a:gd name="connsiteX0" fmla="*/ 84274 w 726505"/>
              <a:gd name="connsiteY0" fmla="*/ 51300 h 608352"/>
              <a:gd name="connsiteX1" fmla="*/ 668271 w 726505"/>
              <a:gd name="connsiteY1" fmla="*/ 74261 h 608352"/>
              <a:gd name="connsiteX2" fmla="*/ 672979 w 726505"/>
              <a:gd name="connsiteY2" fmla="*/ 577910 h 608352"/>
              <a:gd name="connsiteX3" fmla="*/ 63803 w 726505"/>
              <a:gd name="connsiteY3" fmla="*/ 540533 h 608352"/>
              <a:gd name="connsiteX4" fmla="*/ 84274 w 726505"/>
              <a:gd name="connsiteY4" fmla="*/ 51300 h 608352"/>
              <a:gd name="connsiteX0" fmla="*/ 84274 w 726505"/>
              <a:gd name="connsiteY0" fmla="*/ 51300 h 608352"/>
              <a:gd name="connsiteX1" fmla="*/ 668271 w 726505"/>
              <a:gd name="connsiteY1" fmla="*/ 74261 h 608352"/>
              <a:gd name="connsiteX2" fmla="*/ 672979 w 726505"/>
              <a:gd name="connsiteY2" fmla="*/ 577910 h 608352"/>
              <a:gd name="connsiteX3" fmla="*/ 63803 w 726505"/>
              <a:gd name="connsiteY3" fmla="*/ 540533 h 608352"/>
              <a:gd name="connsiteX4" fmla="*/ 84274 w 726505"/>
              <a:gd name="connsiteY4" fmla="*/ 51300 h 608352"/>
              <a:gd name="connsiteX0" fmla="*/ 84274 w 726505"/>
              <a:gd name="connsiteY0" fmla="*/ 25592 h 582644"/>
              <a:gd name="connsiteX1" fmla="*/ 668271 w 726505"/>
              <a:gd name="connsiteY1" fmla="*/ 48553 h 582644"/>
              <a:gd name="connsiteX2" fmla="*/ 672979 w 726505"/>
              <a:gd name="connsiteY2" fmla="*/ 552202 h 582644"/>
              <a:gd name="connsiteX3" fmla="*/ 63803 w 726505"/>
              <a:gd name="connsiteY3" fmla="*/ 514825 h 582644"/>
              <a:gd name="connsiteX4" fmla="*/ 84274 w 726505"/>
              <a:gd name="connsiteY4" fmla="*/ 25592 h 582644"/>
              <a:gd name="connsiteX0" fmla="*/ 84274 w 726505"/>
              <a:gd name="connsiteY0" fmla="*/ 25592 h 582644"/>
              <a:gd name="connsiteX1" fmla="*/ 668271 w 726505"/>
              <a:gd name="connsiteY1" fmla="*/ 48553 h 582644"/>
              <a:gd name="connsiteX2" fmla="*/ 672979 w 726505"/>
              <a:gd name="connsiteY2" fmla="*/ 552202 h 582644"/>
              <a:gd name="connsiteX3" fmla="*/ 63803 w 726505"/>
              <a:gd name="connsiteY3" fmla="*/ 514825 h 582644"/>
              <a:gd name="connsiteX4" fmla="*/ 84274 w 726505"/>
              <a:gd name="connsiteY4" fmla="*/ 25592 h 582644"/>
              <a:gd name="connsiteX0" fmla="*/ 84274 w 726505"/>
              <a:gd name="connsiteY0" fmla="*/ 10474 h 567526"/>
              <a:gd name="connsiteX1" fmla="*/ 668271 w 726505"/>
              <a:gd name="connsiteY1" fmla="*/ 33435 h 567526"/>
              <a:gd name="connsiteX2" fmla="*/ 672979 w 726505"/>
              <a:gd name="connsiteY2" fmla="*/ 537084 h 567526"/>
              <a:gd name="connsiteX3" fmla="*/ 63803 w 726505"/>
              <a:gd name="connsiteY3" fmla="*/ 499707 h 567526"/>
              <a:gd name="connsiteX4" fmla="*/ 84274 w 726505"/>
              <a:gd name="connsiteY4" fmla="*/ 10474 h 567526"/>
              <a:gd name="connsiteX0" fmla="*/ 84274 w 747243"/>
              <a:gd name="connsiteY0" fmla="*/ 23576 h 595793"/>
              <a:gd name="connsiteX1" fmla="*/ 671883 w 747243"/>
              <a:gd name="connsiteY1" fmla="*/ 24503 h 595793"/>
              <a:gd name="connsiteX2" fmla="*/ 672979 w 747243"/>
              <a:gd name="connsiteY2" fmla="*/ 550186 h 595793"/>
              <a:gd name="connsiteX3" fmla="*/ 63803 w 747243"/>
              <a:gd name="connsiteY3" fmla="*/ 512809 h 595793"/>
              <a:gd name="connsiteX4" fmla="*/ 84274 w 747243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672979"/>
              <a:gd name="connsiteY0" fmla="*/ 23576 h 595793"/>
              <a:gd name="connsiteX1" fmla="*/ 671883 w 672979"/>
              <a:gd name="connsiteY1" fmla="*/ 24503 h 595793"/>
              <a:gd name="connsiteX2" fmla="*/ 672979 w 672979"/>
              <a:gd name="connsiteY2" fmla="*/ 550186 h 595793"/>
              <a:gd name="connsiteX3" fmla="*/ 63803 w 672979"/>
              <a:gd name="connsiteY3" fmla="*/ 512809 h 595793"/>
              <a:gd name="connsiteX4" fmla="*/ 84274 w 672979"/>
              <a:gd name="connsiteY4" fmla="*/ 23576 h 595793"/>
              <a:gd name="connsiteX0" fmla="*/ 84274 w 672979"/>
              <a:gd name="connsiteY0" fmla="*/ 23576 h 570495"/>
              <a:gd name="connsiteX1" fmla="*/ 671883 w 672979"/>
              <a:gd name="connsiteY1" fmla="*/ 24503 h 570495"/>
              <a:gd name="connsiteX2" fmla="*/ 672979 w 672979"/>
              <a:gd name="connsiteY2" fmla="*/ 550186 h 570495"/>
              <a:gd name="connsiteX3" fmla="*/ 63803 w 672979"/>
              <a:gd name="connsiteY3" fmla="*/ 512809 h 570495"/>
              <a:gd name="connsiteX4" fmla="*/ 84274 w 672979"/>
              <a:gd name="connsiteY4" fmla="*/ 23576 h 570495"/>
              <a:gd name="connsiteX0" fmla="*/ 84274 w 672979"/>
              <a:gd name="connsiteY0" fmla="*/ 23576 h 570495"/>
              <a:gd name="connsiteX1" fmla="*/ 671883 w 672979"/>
              <a:gd name="connsiteY1" fmla="*/ 24503 h 570495"/>
              <a:gd name="connsiteX2" fmla="*/ 672979 w 672979"/>
              <a:gd name="connsiteY2" fmla="*/ 550186 h 570495"/>
              <a:gd name="connsiteX3" fmla="*/ 63803 w 672979"/>
              <a:gd name="connsiteY3" fmla="*/ 512809 h 570495"/>
              <a:gd name="connsiteX4" fmla="*/ 84274 w 672979"/>
              <a:gd name="connsiteY4" fmla="*/ 23576 h 570495"/>
              <a:gd name="connsiteX0" fmla="*/ 84274 w 672979"/>
              <a:gd name="connsiteY0" fmla="*/ 23576 h 560608"/>
              <a:gd name="connsiteX1" fmla="*/ 671883 w 672979"/>
              <a:gd name="connsiteY1" fmla="*/ 24503 h 560608"/>
              <a:gd name="connsiteX2" fmla="*/ 672979 w 672979"/>
              <a:gd name="connsiteY2" fmla="*/ 550186 h 560608"/>
              <a:gd name="connsiteX3" fmla="*/ 63803 w 672979"/>
              <a:gd name="connsiteY3" fmla="*/ 512809 h 560608"/>
              <a:gd name="connsiteX4" fmla="*/ 84274 w 672979"/>
              <a:gd name="connsiteY4" fmla="*/ 23576 h 560608"/>
              <a:gd name="connsiteX0" fmla="*/ 84274 w 672979"/>
              <a:gd name="connsiteY0" fmla="*/ 23576 h 567351"/>
              <a:gd name="connsiteX1" fmla="*/ 671883 w 672979"/>
              <a:gd name="connsiteY1" fmla="*/ 24503 h 567351"/>
              <a:gd name="connsiteX2" fmla="*/ 672979 w 672979"/>
              <a:gd name="connsiteY2" fmla="*/ 550186 h 567351"/>
              <a:gd name="connsiteX3" fmla="*/ 63803 w 672979"/>
              <a:gd name="connsiteY3" fmla="*/ 512809 h 567351"/>
              <a:gd name="connsiteX4" fmla="*/ 84274 w 672979"/>
              <a:gd name="connsiteY4" fmla="*/ 23576 h 567351"/>
              <a:gd name="connsiteX0" fmla="*/ 72869 w 661574"/>
              <a:gd name="connsiteY0" fmla="*/ 23576 h 567351"/>
              <a:gd name="connsiteX1" fmla="*/ 660478 w 661574"/>
              <a:gd name="connsiteY1" fmla="*/ 24503 h 567351"/>
              <a:gd name="connsiteX2" fmla="*/ 661574 w 661574"/>
              <a:gd name="connsiteY2" fmla="*/ 550186 h 567351"/>
              <a:gd name="connsiteX3" fmla="*/ 52398 w 661574"/>
              <a:gd name="connsiteY3" fmla="*/ 512809 h 567351"/>
              <a:gd name="connsiteX4" fmla="*/ 72869 w 661574"/>
              <a:gd name="connsiteY4" fmla="*/ 23576 h 56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574" h="567351">
                <a:moveTo>
                  <a:pt x="72869" y="23576"/>
                </a:moveTo>
                <a:cubicBezTo>
                  <a:pt x="184450" y="15112"/>
                  <a:pt x="500961" y="-25493"/>
                  <a:pt x="660478" y="24503"/>
                </a:cubicBezTo>
                <a:cubicBezTo>
                  <a:pt x="621347" y="102828"/>
                  <a:pt x="636508" y="437325"/>
                  <a:pt x="661574" y="550186"/>
                </a:cubicBezTo>
                <a:cubicBezTo>
                  <a:pt x="560227" y="571764"/>
                  <a:pt x="148547" y="585268"/>
                  <a:pt x="52398" y="512809"/>
                </a:cubicBezTo>
                <a:cubicBezTo>
                  <a:pt x="-13816" y="401434"/>
                  <a:pt x="-27876" y="101288"/>
                  <a:pt x="72869" y="23576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" name="椭圆 31"/>
          <p:cNvSpPr/>
          <p:nvPr/>
        </p:nvSpPr>
        <p:spPr>
          <a:xfrm rot="5400000">
            <a:off x="2350557" y="2548343"/>
            <a:ext cx="4111978" cy="337522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  <a:gd name="connsiteX5" fmla="*/ 51067 w 648099"/>
              <a:gd name="connsiteY5" fmla="*/ 18182 h 565791"/>
              <a:gd name="connsiteX0" fmla="*/ 95107 w 692139"/>
              <a:gd name="connsiteY0" fmla="*/ 44563 h 592172"/>
              <a:gd name="connsiteX1" fmla="*/ 661045 w 692139"/>
              <a:gd name="connsiteY1" fmla="*/ 58081 h 592172"/>
              <a:gd name="connsiteX2" fmla="*/ 665753 w 692139"/>
              <a:gd name="connsiteY2" fmla="*/ 561730 h 592172"/>
              <a:gd name="connsiteX3" fmla="*/ 56577 w 692139"/>
              <a:gd name="connsiteY3" fmla="*/ 524353 h 592172"/>
              <a:gd name="connsiteX4" fmla="*/ 95107 w 692139"/>
              <a:gd name="connsiteY4" fmla="*/ 44563 h 592172"/>
              <a:gd name="connsiteX0" fmla="*/ 84274 w 726505"/>
              <a:gd name="connsiteY0" fmla="*/ 51300 h 608352"/>
              <a:gd name="connsiteX1" fmla="*/ 668271 w 726505"/>
              <a:gd name="connsiteY1" fmla="*/ 74261 h 608352"/>
              <a:gd name="connsiteX2" fmla="*/ 672979 w 726505"/>
              <a:gd name="connsiteY2" fmla="*/ 577910 h 608352"/>
              <a:gd name="connsiteX3" fmla="*/ 63803 w 726505"/>
              <a:gd name="connsiteY3" fmla="*/ 540533 h 608352"/>
              <a:gd name="connsiteX4" fmla="*/ 84274 w 726505"/>
              <a:gd name="connsiteY4" fmla="*/ 51300 h 608352"/>
              <a:gd name="connsiteX0" fmla="*/ 84274 w 726505"/>
              <a:gd name="connsiteY0" fmla="*/ 51300 h 608352"/>
              <a:gd name="connsiteX1" fmla="*/ 668271 w 726505"/>
              <a:gd name="connsiteY1" fmla="*/ 74261 h 608352"/>
              <a:gd name="connsiteX2" fmla="*/ 672979 w 726505"/>
              <a:gd name="connsiteY2" fmla="*/ 577910 h 608352"/>
              <a:gd name="connsiteX3" fmla="*/ 63803 w 726505"/>
              <a:gd name="connsiteY3" fmla="*/ 540533 h 608352"/>
              <a:gd name="connsiteX4" fmla="*/ 84274 w 726505"/>
              <a:gd name="connsiteY4" fmla="*/ 51300 h 608352"/>
              <a:gd name="connsiteX0" fmla="*/ 84274 w 726505"/>
              <a:gd name="connsiteY0" fmla="*/ 25592 h 582644"/>
              <a:gd name="connsiteX1" fmla="*/ 668271 w 726505"/>
              <a:gd name="connsiteY1" fmla="*/ 48553 h 582644"/>
              <a:gd name="connsiteX2" fmla="*/ 672979 w 726505"/>
              <a:gd name="connsiteY2" fmla="*/ 552202 h 582644"/>
              <a:gd name="connsiteX3" fmla="*/ 63803 w 726505"/>
              <a:gd name="connsiteY3" fmla="*/ 514825 h 582644"/>
              <a:gd name="connsiteX4" fmla="*/ 84274 w 726505"/>
              <a:gd name="connsiteY4" fmla="*/ 25592 h 582644"/>
              <a:gd name="connsiteX0" fmla="*/ 84274 w 726505"/>
              <a:gd name="connsiteY0" fmla="*/ 25592 h 582644"/>
              <a:gd name="connsiteX1" fmla="*/ 668271 w 726505"/>
              <a:gd name="connsiteY1" fmla="*/ 48553 h 582644"/>
              <a:gd name="connsiteX2" fmla="*/ 672979 w 726505"/>
              <a:gd name="connsiteY2" fmla="*/ 552202 h 582644"/>
              <a:gd name="connsiteX3" fmla="*/ 63803 w 726505"/>
              <a:gd name="connsiteY3" fmla="*/ 514825 h 582644"/>
              <a:gd name="connsiteX4" fmla="*/ 84274 w 726505"/>
              <a:gd name="connsiteY4" fmla="*/ 25592 h 582644"/>
              <a:gd name="connsiteX0" fmla="*/ 84274 w 726505"/>
              <a:gd name="connsiteY0" fmla="*/ 10474 h 567526"/>
              <a:gd name="connsiteX1" fmla="*/ 668271 w 726505"/>
              <a:gd name="connsiteY1" fmla="*/ 33435 h 567526"/>
              <a:gd name="connsiteX2" fmla="*/ 672979 w 726505"/>
              <a:gd name="connsiteY2" fmla="*/ 537084 h 567526"/>
              <a:gd name="connsiteX3" fmla="*/ 63803 w 726505"/>
              <a:gd name="connsiteY3" fmla="*/ 499707 h 567526"/>
              <a:gd name="connsiteX4" fmla="*/ 84274 w 726505"/>
              <a:gd name="connsiteY4" fmla="*/ 10474 h 567526"/>
              <a:gd name="connsiteX0" fmla="*/ 84274 w 747243"/>
              <a:gd name="connsiteY0" fmla="*/ 23576 h 595793"/>
              <a:gd name="connsiteX1" fmla="*/ 671883 w 747243"/>
              <a:gd name="connsiteY1" fmla="*/ 24503 h 595793"/>
              <a:gd name="connsiteX2" fmla="*/ 672979 w 747243"/>
              <a:gd name="connsiteY2" fmla="*/ 550186 h 595793"/>
              <a:gd name="connsiteX3" fmla="*/ 63803 w 747243"/>
              <a:gd name="connsiteY3" fmla="*/ 512809 h 595793"/>
              <a:gd name="connsiteX4" fmla="*/ 84274 w 747243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672979"/>
              <a:gd name="connsiteY0" fmla="*/ 23576 h 595793"/>
              <a:gd name="connsiteX1" fmla="*/ 671883 w 672979"/>
              <a:gd name="connsiteY1" fmla="*/ 24503 h 595793"/>
              <a:gd name="connsiteX2" fmla="*/ 672979 w 672979"/>
              <a:gd name="connsiteY2" fmla="*/ 550186 h 595793"/>
              <a:gd name="connsiteX3" fmla="*/ 63803 w 672979"/>
              <a:gd name="connsiteY3" fmla="*/ 512809 h 595793"/>
              <a:gd name="connsiteX4" fmla="*/ 84274 w 672979"/>
              <a:gd name="connsiteY4" fmla="*/ 23576 h 595793"/>
              <a:gd name="connsiteX0" fmla="*/ 84274 w 672979"/>
              <a:gd name="connsiteY0" fmla="*/ 23576 h 570495"/>
              <a:gd name="connsiteX1" fmla="*/ 671883 w 672979"/>
              <a:gd name="connsiteY1" fmla="*/ 24503 h 570495"/>
              <a:gd name="connsiteX2" fmla="*/ 672979 w 672979"/>
              <a:gd name="connsiteY2" fmla="*/ 550186 h 570495"/>
              <a:gd name="connsiteX3" fmla="*/ 63803 w 672979"/>
              <a:gd name="connsiteY3" fmla="*/ 512809 h 570495"/>
              <a:gd name="connsiteX4" fmla="*/ 84274 w 672979"/>
              <a:gd name="connsiteY4" fmla="*/ 23576 h 570495"/>
              <a:gd name="connsiteX0" fmla="*/ 84274 w 672979"/>
              <a:gd name="connsiteY0" fmla="*/ 23576 h 570495"/>
              <a:gd name="connsiteX1" fmla="*/ 671883 w 672979"/>
              <a:gd name="connsiteY1" fmla="*/ 24503 h 570495"/>
              <a:gd name="connsiteX2" fmla="*/ 672979 w 672979"/>
              <a:gd name="connsiteY2" fmla="*/ 550186 h 570495"/>
              <a:gd name="connsiteX3" fmla="*/ 63803 w 672979"/>
              <a:gd name="connsiteY3" fmla="*/ 512809 h 570495"/>
              <a:gd name="connsiteX4" fmla="*/ 84274 w 672979"/>
              <a:gd name="connsiteY4" fmla="*/ 23576 h 570495"/>
              <a:gd name="connsiteX0" fmla="*/ 84274 w 672979"/>
              <a:gd name="connsiteY0" fmla="*/ 23576 h 560608"/>
              <a:gd name="connsiteX1" fmla="*/ 671883 w 672979"/>
              <a:gd name="connsiteY1" fmla="*/ 24503 h 560608"/>
              <a:gd name="connsiteX2" fmla="*/ 672979 w 672979"/>
              <a:gd name="connsiteY2" fmla="*/ 550186 h 560608"/>
              <a:gd name="connsiteX3" fmla="*/ 63803 w 672979"/>
              <a:gd name="connsiteY3" fmla="*/ 512809 h 560608"/>
              <a:gd name="connsiteX4" fmla="*/ 84274 w 672979"/>
              <a:gd name="connsiteY4" fmla="*/ 23576 h 560608"/>
              <a:gd name="connsiteX0" fmla="*/ 84274 w 672979"/>
              <a:gd name="connsiteY0" fmla="*/ 23576 h 567351"/>
              <a:gd name="connsiteX1" fmla="*/ 671883 w 672979"/>
              <a:gd name="connsiteY1" fmla="*/ 24503 h 567351"/>
              <a:gd name="connsiteX2" fmla="*/ 672979 w 672979"/>
              <a:gd name="connsiteY2" fmla="*/ 550186 h 567351"/>
              <a:gd name="connsiteX3" fmla="*/ 63803 w 672979"/>
              <a:gd name="connsiteY3" fmla="*/ 512809 h 567351"/>
              <a:gd name="connsiteX4" fmla="*/ 84274 w 672979"/>
              <a:gd name="connsiteY4" fmla="*/ 23576 h 567351"/>
              <a:gd name="connsiteX0" fmla="*/ 72869 w 661574"/>
              <a:gd name="connsiteY0" fmla="*/ 23576 h 567351"/>
              <a:gd name="connsiteX1" fmla="*/ 660478 w 661574"/>
              <a:gd name="connsiteY1" fmla="*/ 24503 h 567351"/>
              <a:gd name="connsiteX2" fmla="*/ 661574 w 661574"/>
              <a:gd name="connsiteY2" fmla="*/ 550186 h 567351"/>
              <a:gd name="connsiteX3" fmla="*/ 52398 w 661574"/>
              <a:gd name="connsiteY3" fmla="*/ 512809 h 567351"/>
              <a:gd name="connsiteX4" fmla="*/ 72869 w 661574"/>
              <a:gd name="connsiteY4" fmla="*/ 23576 h 567351"/>
              <a:gd name="connsiteX0" fmla="*/ 72869 w 661574"/>
              <a:gd name="connsiteY0" fmla="*/ 13918 h 557693"/>
              <a:gd name="connsiteX1" fmla="*/ 660478 w 661574"/>
              <a:gd name="connsiteY1" fmla="*/ 14845 h 557693"/>
              <a:gd name="connsiteX2" fmla="*/ 661574 w 661574"/>
              <a:gd name="connsiteY2" fmla="*/ 540528 h 557693"/>
              <a:gd name="connsiteX3" fmla="*/ 52398 w 661574"/>
              <a:gd name="connsiteY3" fmla="*/ 503151 h 557693"/>
              <a:gd name="connsiteX4" fmla="*/ 72869 w 661574"/>
              <a:gd name="connsiteY4" fmla="*/ 13918 h 55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574" h="557693">
                <a:moveTo>
                  <a:pt x="72869" y="13918"/>
                </a:moveTo>
                <a:cubicBezTo>
                  <a:pt x="184450" y="5454"/>
                  <a:pt x="435949" y="-13117"/>
                  <a:pt x="660478" y="14845"/>
                </a:cubicBezTo>
                <a:cubicBezTo>
                  <a:pt x="621347" y="93170"/>
                  <a:pt x="636508" y="427667"/>
                  <a:pt x="661574" y="540528"/>
                </a:cubicBezTo>
                <a:cubicBezTo>
                  <a:pt x="560227" y="562106"/>
                  <a:pt x="148547" y="575610"/>
                  <a:pt x="52398" y="503151"/>
                </a:cubicBezTo>
                <a:cubicBezTo>
                  <a:pt x="-13816" y="391776"/>
                  <a:pt x="-27876" y="91630"/>
                  <a:pt x="72869" y="13918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9300878" y="3599387"/>
            <a:ext cx="1962209" cy="2165328"/>
            <a:chOff x="4427538" y="954088"/>
            <a:chExt cx="3333750" cy="3729038"/>
          </a:xfrm>
        </p:grpSpPr>
        <p:sp>
          <p:nvSpPr>
            <p:cNvPr id="113" name="Freeform 5"/>
            <p:cNvSpPr>
              <a:spLocks/>
            </p:cNvSpPr>
            <p:nvPr/>
          </p:nvSpPr>
          <p:spPr bwMode="auto">
            <a:xfrm>
              <a:off x="5026026" y="1547813"/>
              <a:ext cx="2144713" cy="2363788"/>
            </a:xfrm>
            <a:custGeom>
              <a:avLst/>
              <a:gdLst>
                <a:gd name="T0" fmla="*/ 518 w 570"/>
                <a:gd name="T1" fmla="*/ 231 h 629"/>
                <a:gd name="T2" fmla="*/ 454 w 570"/>
                <a:gd name="T3" fmla="*/ 271 h 629"/>
                <a:gd name="T4" fmla="*/ 496 w 570"/>
                <a:gd name="T5" fmla="*/ 135 h 629"/>
                <a:gd name="T6" fmla="*/ 393 w 570"/>
                <a:gd name="T7" fmla="*/ 205 h 629"/>
                <a:gd name="T8" fmla="*/ 326 w 570"/>
                <a:gd name="T9" fmla="*/ 264 h 629"/>
                <a:gd name="T10" fmla="*/ 474 w 570"/>
                <a:gd name="T11" fmla="*/ 89 h 629"/>
                <a:gd name="T12" fmla="*/ 385 w 570"/>
                <a:gd name="T13" fmla="*/ 100 h 629"/>
                <a:gd name="T14" fmla="*/ 322 w 570"/>
                <a:gd name="T15" fmla="*/ 156 h 629"/>
                <a:gd name="T16" fmla="*/ 401 w 570"/>
                <a:gd name="T17" fmla="*/ 66 h 629"/>
                <a:gd name="T18" fmla="*/ 279 w 570"/>
                <a:gd name="T19" fmla="*/ 80 h 629"/>
                <a:gd name="T20" fmla="*/ 223 w 570"/>
                <a:gd name="T21" fmla="*/ 103 h 629"/>
                <a:gd name="T22" fmla="*/ 280 w 570"/>
                <a:gd name="T23" fmla="*/ 61 h 629"/>
                <a:gd name="T24" fmla="*/ 212 w 570"/>
                <a:gd name="T25" fmla="*/ 33 h 629"/>
                <a:gd name="T26" fmla="*/ 78 w 570"/>
                <a:gd name="T27" fmla="*/ 109 h 629"/>
                <a:gd name="T28" fmla="*/ 29 w 570"/>
                <a:gd name="T29" fmla="*/ 198 h 629"/>
                <a:gd name="T30" fmla="*/ 35 w 570"/>
                <a:gd name="T31" fmla="*/ 232 h 629"/>
                <a:gd name="T32" fmla="*/ 42 w 570"/>
                <a:gd name="T33" fmla="*/ 311 h 629"/>
                <a:gd name="T34" fmla="*/ 20 w 570"/>
                <a:gd name="T35" fmla="*/ 366 h 629"/>
                <a:gd name="T36" fmla="*/ 73 w 570"/>
                <a:gd name="T37" fmla="*/ 388 h 629"/>
                <a:gd name="T38" fmla="*/ 178 w 570"/>
                <a:gd name="T39" fmla="*/ 311 h 629"/>
                <a:gd name="T40" fmla="*/ 102 w 570"/>
                <a:gd name="T41" fmla="*/ 390 h 629"/>
                <a:gd name="T42" fmla="*/ 92 w 570"/>
                <a:gd name="T43" fmla="*/ 469 h 629"/>
                <a:gd name="T44" fmla="*/ 196 w 570"/>
                <a:gd name="T45" fmla="*/ 407 h 629"/>
                <a:gd name="T46" fmla="*/ 265 w 570"/>
                <a:gd name="T47" fmla="*/ 373 h 629"/>
                <a:gd name="T48" fmla="*/ 196 w 570"/>
                <a:gd name="T49" fmla="*/ 450 h 629"/>
                <a:gd name="T50" fmla="*/ 179 w 570"/>
                <a:gd name="T51" fmla="*/ 542 h 629"/>
                <a:gd name="T52" fmla="*/ 261 w 570"/>
                <a:gd name="T53" fmla="*/ 489 h 629"/>
                <a:gd name="T54" fmla="*/ 270 w 570"/>
                <a:gd name="T55" fmla="*/ 506 h 629"/>
                <a:gd name="T56" fmla="*/ 208 w 570"/>
                <a:gd name="T57" fmla="*/ 588 h 629"/>
                <a:gd name="T58" fmla="*/ 303 w 570"/>
                <a:gd name="T59" fmla="*/ 597 h 629"/>
                <a:gd name="T60" fmla="*/ 332 w 570"/>
                <a:gd name="T61" fmla="*/ 603 h 629"/>
                <a:gd name="T62" fmla="*/ 406 w 570"/>
                <a:gd name="T63" fmla="*/ 554 h 629"/>
                <a:gd name="T64" fmla="*/ 430 w 570"/>
                <a:gd name="T65" fmla="*/ 535 h 629"/>
                <a:gd name="T66" fmla="*/ 504 w 570"/>
                <a:gd name="T67" fmla="*/ 444 h 629"/>
                <a:gd name="T68" fmla="*/ 549 w 570"/>
                <a:gd name="T69" fmla="*/ 342 h 629"/>
                <a:gd name="T70" fmla="*/ 563 w 570"/>
                <a:gd name="T71" fmla="*/ 266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629">
                  <a:moveTo>
                    <a:pt x="558" y="231"/>
                  </a:moveTo>
                  <a:cubicBezTo>
                    <a:pt x="547" y="219"/>
                    <a:pt x="530" y="221"/>
                    <a:pt x="518" y="231"/>
                  </a:cubicBezTo>
                  <a:cubicBezTo>
                    <a:pt x="477" y="265"/>
                    <a:pt x="437" y="300"/>
                    <a:pt x="395" y="332"/>
                  </a:cubicBezTo>
                  <a:cubicBezTo>
                    <a:pt x="415" y="313"/>
                    <a:pt x="434" y="292"/>
                    <a:pt x="454" y="271"/>
                  </a:cubicBezTo>
                  <a:cubicBezTo>
                    <a:pt x="482" y="243"/>
                    <a:pt x="510" y="213"/>
                    <a:pt x="528" y="177"/>
                  </a:cubicBezTo>
                  <a:cubicBezTo>
                    <a:pt x="539" y="156"/>
                    <a:pt x="521" y="127"/>
                    <a:pt x="496" y="135"/>
                  </a:cubicBezTo>
                  <a:cubicBezTo>
                    <a:pt x="475" y="142"/>
                    <a:pt x="458" y="154"/>
                    <a:pt x="441" y="168"/>
                  </a:cubicBezTo>
                  <a:cubicBezTo>
                    <a:pt x="425" y="180"/>
                    <a:pt x="408" y="191"/>
                    <a:pt x="393" y="205"/>
                  </a:cubicBezTo>
                  <a:cubicBezTo>
                    <a:pt x="377" y="218"/>
                    <a:pt x="364" y="234"/>
                    <a:pt x="349" y="247"/>
                  </a:cubicBezTo>
                  <a:cubicBezTo>
                    <a:pt x="342" y="253"/>
                    <a:pt x="334" y="259"/>
                    <a:pt x="326" y="264"/>
                  </a:cubicBezTo>
                  <a:cubicBezTo>
                    <a:pt x="353" y="239"/>
                    <a:pt x="378" y="210"/>
                    <a:pt x="407" y="186"/>
                  </a:cubicBezTo>
                  <a:cubicBezTo>
                    <a:pt x="437" y="160"/>
                    <a:pt x="471" y="131"/>
                    <a:pt x="474" y="89"/>
                  </a:cubicBezTo>
                  <a:cubicBezTo>
                    <a:pt x="475" y="66"/>
                    <a:pt x="448" y="54"/>
                    <a:pt x="430" y="64"/>
                  </a:cubicBezTo>
                  <a:cubicBezTo>
                    <a:pt x="413" y="73"/>
                    <a:pt x="399" y="87"/>
                    <a:pt x="385" y="100"/>
                  </a:cubicBezTo>
                  <a:cubicBezTo>
                    <a:pt x="369" y="115"/>
                    <a:pt x="353" y="130"/>
                    <a:pt x="336" y="144"/>
                  </a:cubicBezTo>
                  <a:cubicBezTo>
                    <a:pt x="331" y="148"/>
                    <a:pt x="326" y="152"/>
                    <a:pt x="322" y="156"/>
                  </a:cubicBezTo>
                  <a:cubicBezTo>
                    <a:pt x="323" y="155"/>
                    <a:pt x="323" y="154"/>
                    <a:pt x="324" y="153"/>
                  </a:cubicBezTo>
                  <a:cubicBezTo>
                    <a:pt x="351" y="125"/>
                    <a:pt x="374" y="93"/>
                    <a:pt x="401" y="66"/>
                  </a:cubicBezTo>
                  <a:cubicBezTo>
                    <a:pt x="423" y="43"/>
                    <a:pt x="393" y="1"/>
                    <a:pt x="366" y="21"/>
                  </a:cubicBezTo>
                  <a:cubicBezTo>
                    <a:pt x="337" y="41"/>
                    <a:pt x="309" y="62"/>
                    <a:pt x="279" y="80"/>
                  </a:cubicBezTo>
                  <a:cubicBezTo>
                    <a:pt x="256" y="95"/>
                    <a:pt x="232" y="107"/>
                    <a:pt x="208" y="119"/>
                  </a:cubicBezTo>
                  <a:cubicBezTo>
                    <a:pt x="213" y="113"/>
                    <a:pt x="218" y="108"/>
                    <a:pt x="223" y="103"/>
                  </a:cubicBezTo>
                  <a:cubicBezTo>
                    <a:pt x="229" y="96"/>
                    <a:pt x="236" y="88"/>
                    <a:pt x="244" y="81"/>
                  </a:cubicBezTo>
                  <a:cubicBezTo>
                    <a:pt x="256" y="75"/>
                    <a:pt x="268" y="69"/>
                    <a:pt x="280" y="61"/>
                  </a:cubicBezTo>
                  <a:cubicBezTo>
                    <a:pt x="306" y="42"/>
                    <a:pt x="291" y="0"/>
                    <a:pt x="257" y="8"/>
                  </a:cubicBezTo>
                  <a:cubicBezTo>
                    <a:pt x="240" y="12"/>
                    <a:pt x="225" y="22"/>
                    <a:pt x="212" y="33"/>
                  </a:cubicBezTo>
                  <a:cubicBezTo>
                    <a:pt x="187" y="45"/>
                    <a:pt x="161" y="54"/>
                    <a:pt x="138" y="68"/>
                  </a:cubicBezTo>
                  <a:cubicBezTo>
                    <a:pt x="116" y="79"/>
                    <a:pt x="97" y="94"/>
                    <a:pt x="78" y="109"/>
                  </a:cubicBezTo>
                  <a:cubicBezTo>
                    <a:pt x="59" y="123"/>
                    <a:pt x="47" y="142"/>
                    <a:pt x="29" y="157"/>
                  </a:cubicBezTo>
                  <a:cubicBezTo>
                    <a:pt x="17" y="167"/>
                    <a:pt x="19" y="187"/>
                    <a:pt x="29" y="198"/>
                  </a:cubicBezTo>
                  <a:cubicBezTo>
                    <a:pt x="36" y="205"/>
                    <a:pt x="45" y="207"/>
                    <a:pt x="54" y="205"/>
                  </a:cubicBezTo>
                  <a:cubicBezTo>
                    <a:pt x="48" y="215"/>
                    <a:pt x="42" y="224"/>
                    <a:pt x="35" y="232"/>
                  </a:cubicBezTo>
                  <a:cubicBezTo>
                    <a:pt x="23" y="245"/>
                    <a:pt x="11" y="258"/>
                    <a:pt x="7" y="275"/>
                  </a:cubicBezTo>
                  <a:cubicBezTo>
                    <a:pt x="0" y="298"/>
                    <a:pt x="21" y="314"/>
                    <a:pt x="42" y="311"/>
                  </a:cubicBezTo>
                  <a:cubicBezTo>
                    <a:pt x="46" y="310"/>
                    <a:pt x="49" y="309"/>
                    <a:pt x="52" y="308"/>
                  </a:cubicBezTo>
                  <a:cubicBezTo>
                    <a:pt x="39" y="326"/>
                    <a:pt x="28" y="345"/>
                    <a:pt x="20" y="366"/>
                  </a:cubicBezTo>
                  <a:cubicBezTo>
                    <a:pt x="15" y="378"/>
                    <a:pt x="23" y="392"/>
                    <a:pt x="33" y="398"/>
                  </a:cubicBezTo>
                  <a:cubicBezTo>
                    <a:pt x="47" y="407"/>
                    <a:pt x="64" y="401"/>
                    <a:pt x="73" y="388"/>
                  </a:cubicBezTo>
                  <a:cubicBezTo>
                    <a:pt x="93" y="358"/>
                    <a:pt x="122" y="337"/>
                    <a:pt x="155" y="321"/>
                  </a:cubicBezTo>
                  <a:cubicBezTo>
                    <a:pt x="162" y="317"/>
                    <a:pt x="170" y="314"/>
                    <a:pt x="178" y="311"/>
                  </a:cubicBezTo>
                  <a:cubicBezTo>
                    <a:pt x="167" y="323"/>
                    <a:pt x="157" y="337"/>
                    <a:pt x="146" y="349"/>
                  </a:cubicBezTo>
                  <a:cubicBezTo>
                    <a:pt x="134" y="364"/>
                    <a:pt x="118" y="379"/>
                    <a:pt x="102" y="390"/>
                  </a:cubicBezTo>
                  <a:cubicBezTo>
                    <a:pt x="87" y="400"/>
                    <a:pt x="68" y="410"/>
                    <a:pt x="59" y="427"/>
                  </a:cubicBezTo>
                  <a:cubicBezTo>
                    <a:pt x="48" y="450"/>
                    <a:pt x="67" y="476"/>
                    <a:pt x="92" y="469"/>
                  </a:cubicBezTo>
                  <a:cubicBezTo>
                    <a:pt x="112" y="465"/>
                    <a:pt x="127" y="451"/>
                    <a:pt x="142" y="438"/>
                  </a:cubicBezTo>
                  <a:cubicBezTo>
                    <a:pt x="158" y="426"/>
                    <a:pt x="178" y="417"/>
                    <a:pt x="196" y="407"/>
                  </a:cubicBezTo>
                  <a:cubicBezTo>
                    <a:pt x="216" y="397"/>
                    <a:pt x="237" y="388"/>
                    <a:pt x="258" y="377"/>
                  </a:cubicBezTo>
                  <a:cubicBezTo>
                    <a:pt x="260" y="376"/>
                    <a:pt x="263" y="375"/>
                    <a:pt x="265" y="373"/>
                  </a:cubicBezTo>
                  <a:cubicBezTo>
                    <a:pt x="255" y="384"/>
                    <a:pt x="245" y="394"/>
                    <a:pt x="236" y="405"/>
                  </a:cubicBezTo>
                  <a:cubicBezTo>
                    <a:pt x="223" y="421"/>
                    <a:pt x="210" y="436"/>
                    <a:pt x="196" y="450"/>
                  </a:cubicBezTo>
                  <a:cubicBezTo>
                    <a:pt x="180" y="465"/>
                    <a:pt x="164" y="477"/>
                    <a:pt x="150" y="493"/>
                  </a:cubicBezTo>
                  <a:cubicBezTo>
                    <a:pt x="131" y="516"/>
                    <a:pt x="150" y="546"/>
                    <a:pt x="179" y="542"/>
                  </a:cubicBezTo>
                  <a:cubicBezTo>
                    <a:pt x="193" y="539"/>
                    <a:pt x="204" y="525"/>
                    <a:pt x="211" y="519"/>
                  </a:cubicBezTo>
                  <a:cubicBezTo>
                    <a:pt x="227" y="508"/>
                    <a:pt x="244" y="498"/>
                    <a:pt x="261" y="489"/>
                  </a:cubicBezTo>
                  <a:cubicBezTo>
                    <a:pt x="279" y="479"/>
                    <a:pt x="298" y="468"/>
                    <a:pt x="316" y="457"/>
                  </a:cubicBezTo>
                  <a:cubicBezTo>
                    <a:pt x="300" y="473"/>
                    <a:pt x="286" y="490"/>
                    <a:pt x="270" y="506"/>
                  </a:cubicBezTo>
                  <a:cubicBezTo>
                    <a:pt x="258" y="517"/>
                    <a:pt x="247" y="531"/>
                    <a:pt x="236" y="543"/>
                  </a:cubicBezTo>
                  <a:cubicBezTo>
                    <a:pt x="225" y="557"/>
                    <a:pt x="214" y="571"/>
                    <a:pt x="208" y="588"/>
                  </a:cubicBezTo>
                  <a:cubicBezTo>
                    <a:pt x="204" y="602"/>
                    <a:pt x="214" y="620"/>
                    <a:pt x="229" y="623"/>
                  </a:cubicBezTo>
                  <a:cubicBezTo>
                    <a:pt x="256" y="629"/>
                    <a:pt x="281" y="611"/>
                    <a:pt x="303" y="597"/>
                  </a:cubicBezTo>
                  <a:cubicBezTo>
                    <a:pt x="310" y="592"/>
                    <a:pt x="317" y="588"/>
                    <a:pt x="324" y="583"/>
                  </a:cubicBezTo>
                  <a:cubicBezTo>
                    <a:pt x="324" y="590"/>
                    <a:pt x="326" y="597"/>
                    <a:pt x="332" y="603"/>
                  </a:cubicBezTo>
                  <a:cubicBezTo>
                    <a:pt x="343" y="614"/>
                    <a:pt x="363" y="615"/>
                    <a:pt x="373" y="603"/>
                  </a:cubicBezTo>
                  <a:cubicBezTo>
                    <a:pt x="386" y="588"/>
                    <a:pt x="401" y="574"/>
                    <a:pt x="406" y="554"/>
                  </a:cubicBezTo>
                  <a:cubicBezTo>
                    <a:pt x="407" y="550"/>
                    <a:pt x="407" y="547"/>
                    <a:pt x="407" y="543"/>
                  </a:cubicBezTo>
                  <a:cubicBezTo>
                    <a:pt x="415" y="544"/>
                    <a:pt x="423" y="541"/>
                    <a:pt x="430" y="535"/>
                  </a:cubicBezTo>
                  <a:cubicBezTo>
                    <a:pt x="444" y="523"/>
                    <a:pt x="457" y="511"/>
                    <a:pt x="469" y="497"/>
                  </a:cubicBezTo>
                  <a:cubicBezTo>
                    <a:pt x="483" y="481"/>
                    <a:pt x="494" y="462"/>
                    <a:pt x="504" y="444"/>
                  </a:cubicBezTo>
                  <a:cubicBezTo>
                    <a:pt x="514" y="427"/>
                    <a:pt x="523" y="413"/>
                    <a:pt x="536" y="400"/>
                  </a:cubicBezTo>
                  <a:cubicBezTo>
                    <a:pt x="553" y="383"/>
                    <a:pt x="558" y="364"/>
                    <a:pt x="549" y="342"/>
                  </a:cubicBezTo>
                  <a:cubicBezTo>
                    <a:pt x="544" y="332"/>
                    <a:pt x="527" y="325"/>
                    <a:pt x="516" y="329"/>
                  </a:cubicBezTo>
                  <a:cubicBezTo>
                    <a:pt x="533" y="309"/>
                    <a:pt x="549" y="288"/>
                    <a:pt x="563" y="266"/>
                  </a:cubicBezTo>
                  <a:cubicBezTo>
                    <a:pt x="570" y="255"/>
                    <a:pt x="567" y="240"/>
                    <a:pt x="558" y="23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6"/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7"/>
            <p:cNvSpPr>
              <a:spLocks/>
            </p:cNvSpPr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8"/>
            <p:cNvSpPr>
              <a:spLocks/>
            </p:cNvSpPr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9"/>
            <p:cNvSpPr>
              <a:spLocks/>
            </p:cNvSpPr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"/>
            <p:cNvSpPr>
              <a:spLocks/>
            </p:cNvSpPr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"/>
            <p:cNvSpPr>
              <a:spLocks/>
            </p:cNvSpPr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"/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3"/>
            <p:cNvSpPr>
              <a:spLocks/>
            </p:cNvSpPr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4"/>
            <p:cNvSpPr>
              <a:spLocks/>
            </p:cNvSpPr>
            <p:nvPr/>
          </p:nvSpPr>
          <p:spPr bwMode="auto">
            <a:xfrm>
              <a:off x="5619751" y="3903663"/>
              <a:ext cx="971550" cy="142875"/>
            </a:xfrm>
            <a:custGeom>
              <a:avLst/>
              <a:gdLst>
                <a:gd name="T0" fmla="*/ 243 w 258"/>
                <a:gd name="T1" fmla="*/ 1 h 38"/>
                <a:gd name="T2" fmla="*/ 129 w 258"/>
                <a:gd name="T3" fmla="*/ 1 h 38"/>
                <a:gd name="T4" fmla="*/ 15 w 258"/>
                <a:gd name="T5" fmla="*/ 9 h 38"/>
                <a:gd name="T6" fmla="*/ 15 w 258"/>
                <a:gd name="T7" fmla="*/ 32 h 38"/>
                <a:gd name="T8" fmla="*/ 93 w 258"/>
                <a:gd name="T9" fmla="*/ 26 h 38"/>
                <a:gd name="T10" fmla="*/ 107 w 258"/>
                <a:gd name="T11" fmla="*/ 35 h 38"/>
                <a:gd name="T12" fmla="*/ 169 w 258"/>
                <a:gd name="T13" fmla="*/ 32 h 38"/>
                <a:gd name="T14" fmla="*/ 204 w 258"/>
                <a:gd name="T15" fmla="*/ 32 h 38"/>
                <a:gd name="T16" fmla="*/ 243 w 258"/>
                <a:gd name="T17" fmla="*/ 24 h 38"/>
                <a:gd name="T18" fmla="*/ 243 w 258"/>
                <a:gd name="T1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38">
                  <a:moveTo>
                    <a:pt x="243" y="1"/>
                  </a:moveTo>
                  <a:cubicBezTo>
                    <a:pt x="205" y="1"/>
                    <a:pt x="167" y="0"/>
                    <a:pt x="129" y="1"/>
                  </a:cubicBezTo>
                  <a:cubicBezTo>
                    <a:pt x="90" y="2"/>
                    <a:pt x="53" y="6"/>
                    <a:pt x="15" y="9"/>
                  </a:cubicBezTo>
                  <a:cubicBezTo>
                    <a:pt x="0" y="10"/>
                    <a:pt x="0" y="34"/>
                    <a:pt x="15" y="32"/>
                  </a:cubicBezTo>
                  <a:cubicBezTo>
                    <a:pt x="41" y="30"/>
                    <a:pt x="67" y="28"/>
                    <a:pt x="93" y="26"/>
                  </a:cubicBezTo>
                  <a:cubicBezTo>
                    <a:pt x="94" y="32"/>
                    <a:pt x="99" y="38"/>
                    <a:pt x="107" y="35"/>
                  </a:cubicBezTo>
                  <a:cubicBezTo>
                    <a:pt x="126" y="27"/>
                    <a:pt x="149" y="32"/>
                    <a:pt x="169" y="32"/>
                  </a:cubicBezTo>
                  <a:cubicBezTo>
                    <a:pt x="181" y="32"/>
                    <a:pt x="192" y="33"/>
                    <a:pt x="204" y="32"/>
                  </a:cubicBezTo>
                  <a:cubicBezTo>
                    <a:pt x="217" y="30"/>
                    <a:pt x="230" y="25"/>
                    <a:pt x="243" y="24"/>
                  </a:cubicBezTo>
                  <a:cubicBezTo>
                    <a:pt x="258" y="22"/>
                    <a:pt x="258" y="1"/>
                    <a:pt x="243" y="1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5"/>
            <p:cNvSpPr>
              <a:spLocks/>
            </p:cNvSpPr>
            <p:nvPr/>
          </p:nvSpPr>
          <p:spPr bwMode="auto">
            <a:xfrm>
              <a:off x="5605463" y="4081463"/>
              <a:ext cx="974725" cy="153988"/>
            </a:xfrm>
            <a:custGeom>
              <a:avLst/>
              <a:gdLst>
                <a:gd name="T0" fmla="*/ 248 w 259"/>
                <a:gd name="T1" fmla="*/ 5 h 41"/>
                <a:gd name="T2" fmla="*/ 186 w 259"/>
                <a:gd name="T3" fmla="*/ 2 h 41"/>
                <a:gd name="T4" fmla="*/ 117 w 259"/>
                <a:gd name="T5" fmla="*/ 3 h 41"/>
                <a:gd name="T6" fmla="*/ 60 w 259"/>
                <a:gd name="T7" fmla="*/ 1 h 41"/>
                <a:gd name="T8" fmla="*/ 12 w 259"/>
                <a:gd name="T9" fmla="*/ 11 h 41"/>
                <a:gd name="T10" fmla="*/ 24 w 259"/>
                <a:gd name="T11" fmla="*/ 31 h 41"/>
                <a:gd name="T12" fmla="*/ 64 w 259"/>
                <a:gd name="T13" fmla="*/ 25 h 41"/>
                <a:gd name="T14" fmla="*/ 100 w 259"/>
                <a:gd name="T15" fmla="*/ 26 h 41"/>
                <a:gd name="T16" fmla="*/ 110 w 259"/>
                <a:gd name="T17" fmla="*/ 40 h 41"/>
                <a:gd name="T18" fmla="*/ 191 w 259"/>
                <a:gd name="T19" fmla="*/ 40 h 41"/>
                <a:gd name="T20" fmla="*/ 250 w 259"/>
                <a:gd name="T21" fmla="*/ 26 h 41"/>
                <a:gd name="T22" fmla="*/ 248 w 259"/>
                <a:gd name="T2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41">
                  <a:moveTo>
                    <a:pt x="248" y="5"/>
                  </a:moveTo>
                  <a:cubicBezTo>
                    <a:pt x="227" y="1"/>
                    <a:pt x="206" y="2"/>
                    <a:pt x="186" y="2"/>
                  </a:cubicBezTo>
                  <a:cubicBezTo>
                    <a:pt x="163" y="3"/>
                    <a:pt x="140" y="3"/>
                    <a:pt x="117" y="3"/>
                  </a:cubicBezTo>
                  <a:cubicBezTo>
                    <a:pt x="98" y="3"/>
                    <a:pt x="79" y="2"/>
                    <a:pt x="60" y="1"/>
                  </a:cubicBezTo>
                  <a:cubicBezTo>
                    <a:pt x="44" y="0"/>
                    <a:pt x="26" y="1"/>
                    <a:pt x="12" y="11"/>
                  </a:cubicBezTo>
                  <a:cubicBezTo>
                    <a:pt x="0" y="19"/>
                    <a:pt x="12" y="39"/>
                    <a:pt x="24" y="31"/>
                  </a:cubicBezTo>
                  <a:cubicBezTo>
                    <a:pt x="35" y="22"/>
                    <a:pt x="50" y="24"/>
                    <a:pt x="64" y="25"/>
                  </a:cubicBezTo>
                  <a:cubicBezTo>
                    <a:pt x="76" y="25"/>
                    <a:pt x="88" y="26"/>
                    <a:pt x="100" y="26"/>
                  </a:cubicBezTo>
                  <a:cubicBezTo>
                    <a:pt x="98" y="32"/>
                    <a:pt x="102" y="40"/>
                    <a:pt x="110" y="40"/>
                  </a:cubicBezTo>
                  <a:cubicBezTo>
                    <a:pt x="137" y="40"/>
                    <a:pt x="164" y="41"/>
                    <a:pt x="191" y="40"/>
                  </a:cubicBezTo>
                  <a:cubicBezTo>
                    <a:pt x="210" y="40"/>
                    <a:pt x="235" y="38"/>
                    <a:pt x="250" y="26"/>
                  </a:cubicBezTo>
                  <a:cubicBezTo>
                    <a:pt x="257" y="21"/>
                    <a:pt x="259" y="7"/>
                    <a:pt x="248" y="5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6"/>
            <p:cNvSpPr>
              <a:spLocks noEditPoints="1"/>
            </p:cNvSpPr>
            <p:nvPr/>
          </p:nvSpPr>
          <p:spPr bwMode="auto">
            <a:xfrm>
              <a:off x="5619751" y="4230688"/>
              <a:ext cx="925513" cy="403225"/>
            </a:xfrm>
            <a:custGeom>
              <a:avLst/>
              <a:gdLst>
                <a:gd name="T0" fmla="*/ 239 w 246"/>
                <a:gd name="T1" fmla="*/ 18 h 107"/>
                <a:gd name="T2" fmla="*/ 159 w 246"/>
                <a:gd name="T3" fmla="*/ 9 h 107"/>
                <a:gd name="T4" fmla="*/ 15 w 246"/>
                <a:gd name="T5" fmla="*/ 23 h 107"/>
                <a:gd name="T6" fmla="*/ 21 w 246"/>
                <a:gd name="T7" fmla="*/ 45 h 107"/>
                <a:gd name="T8" fmla="*/ 45 w 246"/>
                <a:gd name="T9" fmla="*/ 40 h 107"/>
                <a:gd name="T10" fmla="*/ 46 w 246"/>
                <a:gd name="T11" fmla="*/ 54 h 107"/>
                <a:gd name="T12" fmla="*/ 64 w 246"/>
                <a:gd name="T13" fmla="*/ 63 h 107"/>
                <a:gd name="T14" fmla="*/ 61 w 246"/>
                <a:gd name="T15" fmla="*/ 73 h 107"/>
                <a:gd name="T16" fmla="*/ 63 w 246"/>
                <a:gd name="T17" fmla="*/ 78 h 107"/>
                <a:gd name="T18" fmla="*/ 63 w 246"/>
                <a:gd name="T19" fmla="*/ 95 h 107"/>
                <a:gd name="T20" fmla="*/ 80 w 246"/>
                <a:gd name="T21" fmla="*/ 102 h 107"/>
                <a:gd name="T22" fmla="*/ 84 w 246"/>
                <a:gd name="T23" fmla="*/ 100 h 107"/>
                <a:gd name="T24" fmla="*/ 112 w 246"/>
                <a:gd name="T25" fmla="*/ 106 h 107"/>
                <a:gd name="T26" fmla="*/ 150 w 246"/>
                <a:gd name="T27" fmla="*/ 106 h 107"/>
                <a:gd name="T28" fmla="*/ 189 w 246"/>
                <a:gd name="T29" fmla="*/ 78 h 107"/>
                <a:gd name="T30" fmla="*/ 193 w 246"/>
                <a:gd name="T31" fmla="*/ 70 h 107"/>
                <a:gd name="T32" fmla="*/ 200 w 246"/>
                <a:gd name="T33" fmla="*/ 56 h 107"/>
                <a:gd name="T34" fmla="*/ 197 w 246"/>
                <a:gd name="T35" fmla="*/ 45 h 107"/>
                <a:gd name="T36" fmla="*/ 234 w 246"/>
                <a:gd name="T37" fmla="*/ 37 h 107"/>
                <a:gd name="T38" fmla="*/ 239 w 246"/>
                <a:gd name="T39" fmla="*/ 18 h 107"/>
                <a:gd name="T40" fmla="*/ 97 w 246"/>
                <a:gd name="T41" fmla="*/ 62 h 107"/>
                <a:gd name="T42" fmla="*/ 104 w 246"/>
                <a:gd name="T43" fmla="*/ 62 h 107"/>
                <a:gd name="T44" fmla="*/ 166 w 246"/>
                <a:gd name="T45" fmla="*/ 62 h 107"/>
                <a:gd name="T46" fmla="*/ 97 w 246"/>
                <a:gd name="T47" fmla="*/ 6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107">
                  <a:moveTo>
                    <a:pt x="239" y="18"/>
                  </a:moveTo>
                  <a:cubicBezTo>
                    <a:pt x="221" y="0"/>
                    <a:pt x="182" y="9"/>
                    <a:pt x="159" y="9"/>
                  </a:cubicBezTo>
                  <a:cubicBezTo>
                    <a:pt x="110" y="9"/>
                    <a:pt x="62" y="10"/>
                    <a:pt x="15" y="23"/>
                  </a:cubicBezTo>
                  <a:cubicBezTo>
                    <a:pt x="0" y="27"/>
                    <a:pt x="6" y="49"/>
                    <a:pt x="21" y="45"/>
                  </a:cubicBezTo>
                  <a:cubicBezTo>
                    <a:pt x="29" y="43"/>
                    <a:pt x="37" y="41"/>
                    <a:pt x="45" y="40"/>
                  </a:cubicBezTo>
                  <a:cubicBezTo>
                    <a:pt x="42" y="44"/>
                    <a:pt x="43" y="51"/>
                    <a:pt x="46" y="54"/>
                  </a:cubicBezTo>
                  <a:cubicBezTo>
                    <a:pt x="51" y="59"/>
                    <a:pt x="57" y="62"/>
                    <a:pt x="64" y="63"/>
                  </a:cubicBezTo>
                  <a:cubicBezTo>
                    <a:pt x="62" y="65"/>
                    <a:pt x="60" y="69"/>
                    <a:pt x="61" y="73"/>
                  </a:cubicBezTo>
                  <a:cubicBezTo>
                    <a:pt x="62" y="75"/>
                    <a:pt x="62" y="76"/>
                    <a:pt x="63" y="78"/>
                  </a:cubicBezTo>
                  <a:cubicBezTo>
                    <a:pt x="61" y="83"/>
                    <a:pt x="61" y="88"/>
                    <a:pt x="63" y="95"/>
                  </a:cubicBezTo>
                  <a:cubicBezTo>
                    <a:pt x="66" y="102"/>
                    <a:pt x="73" y="105"/>
                    <a:pt x="80" y="102"/>
                  </a:cubicBezTo>
                  <a:cubicBezTo>
                    <a:pt x="82" y="101"/>
                    <a:pt x="83" y="101"/>
                    <a:pt x="84" y="100"/>
                  </a:cubicBezTo>
                  <a:cubicBezTo>
                    <a:pt x="92" y="104"/>
                    <a:pt x="102" y="105"/>
                    <a:pt x="112" y="106"/>
                  </a:cubicBezTo>
                  <a:cubicBezTo>
                    <a:pt x="124" y="107"/>
                    <a:pt x="138" y="107"/>
                    <a:pt x="150" y="106"/>
                  </a:cubicBezTo>
                  <a:cubicBezTo>
                    <a:pt x="169" y="104"/>
                    <a:pt x="178" y="91"/>
                    <a:pt x="189" y="78"/>
                  </a:cubicBezTo>
                  <a:cubicBezTo>
                    <a:pt x="192" y="76"/>
                    <a:pt x="193" y="73"/>
                    <a:pt x="193" y="70"/>
                  </a:cubicBezTo>
                  <a:cubicBezTo>
                    <a:pt x="196" y="66"/>
                    <a:pt x="199" y="62"/>
                    <a:pt x="200" y="56"/>
                  </a:cubicBezTo>
                  <a:cubicBezTo>
                    <a:pt x="201" y="52"/>
                    <a:pt x="200" y="47"/>
                    <a:pt x="197" y="45"/>
                  </a:cubicBezTo>
                  <a:cubicBezTo>
                    <a:pt x="210" y="43"/>
                    <a:pt x="223" y="41"/>
                    <a:pt x="234" y="37"/>
                  </a:cubicBezTo>
                  <a:cubicBezTo>
                    <a:pt x="242" y="34"/>
                    <a:pt x="246" y="24"/>
                    <a:pt x="239" y="18"/>
                  </a:cubicBezTo>
                  <a:close/>
                  <a:moveTo>
                    <a:pt x="97" y="62"/>
                  </a:moveTo>
                  <a:cubicBezTo>
                    <a:pt x="100" y="62"/>
                    <a:pt x="102" y="62"/>
                    <a:pt x="104" y="62"/>
                  </a:cubicBezTo>
                  <a:cubicBezTo>
                    <a:pt x="124" y="62"/>
                    <a:pt x="145" y="60"/>
                    <a:pt x="166" y="62"/>
                  </a:cubicBezTo>
                  <a:cubicBezTo>
                    <a:pt x="143" y="65"/>
                    <a:pt x="120" y="63"/>
                    <a:pt x="97" y="62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7"/>
            <p:cNvSpPr>
              <a:spLocks/>
            </p:cNvSpPr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8"/>
            <p:cNvSpPr>
              <a:spLocks/>
            </p:cNvSpPr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9"/>
            <p:cNvSpPr>
              <a:spLocks/>
            </p:cNvSpPr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0"/>
            <p:cNvSpPr>
              <a:spLocks/>
            </p:cNvSpPr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1"/>
            <p:cNvSpPr>
              <a:spLocks/>
            </p:cNvSpPr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2"/>
            <p:cNvSpPr>
              <a:spLocks/>
            </p:cNvSpPr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3"/>
            <p:cNvSpPr>
              <a:spLocks/>
            </p:cNvSpPr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4"/>
            <p:cNvSpPr>
              <a:spLocks/>
            </p:cNvSpPr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5"/>
            <p:cNvSpPr>
              <a:spLocks/>
            </p:cNvSpPr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6"/>
            <p:cNvSpPr>
              <a:spLocks/>
            </p:cNvSpPr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7"/>
            <p:cNvSpPr>
              <a:spLocks/>
            </p:cNvSpPr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8"/>
            <p:cNvSpPr>
              <a:spLocks/>
            </p:cNvSpPr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9"/>
            <p:cNvSpPr>
              <a:spLocks/>
            </p:cNvSpPr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30"/>
            <p:cNvSpPr>
              <a:spLocks/>
            </p:cNvSpPr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31"/>
            <p:cNvSpPr>
              <a:spLocks/>
            </p:cNvSpPr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32"/>
            <p:cNvSpPr>
              <a:spLocks/>
            </p:cNvSpPr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3"/>
            <p:cNvSpPr>
              <a:spLocks/>
            </p:cNvSpPr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34"/>
            <p:cNvSpPr>
              <a:spLocks/>
            </p:cNvSpPr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35"/>
            <p:cNvSpPr>
              <a:spLocks/>
            </p:cNvSpPr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6"/>
            <p:cNvSpPr>
              <a:spLocks/>
            </p:cNvSpPr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37"/>
            <p:cNvSpPr>
              <a:spLocks noEditPoints="1"/>
            </p:cNvSpPr>
            <p:nvPr/>
          </p:nvSpPr>
          <p:spPr bwMode="auto">
            <a:xfrm>
              <a:off x="6286501" y="2674938"/>
              <a:ext cx="120650" cy="177800"/>
            </a:xfrm>
            <a:custGeom>
              <a:avLst/>
              <a:gdLst>
                <a:gd name="T0" fmla="*/ 1 w 32"/>
                <a:gd name="T1" fmla="*/ 18 h 47"/>
                <a:gd name="T2" fmla="*/ 3 w 32"/>
                <a:gd name="T3" fmla="*/ 14 h 47"/>
                <a:gd name="T4" fmla="*/ 3 w 32"/>
                <a:gd name="T5" fmla="*/ 13 h 47"/>
                <a:gd name="T6" fmla="*/ 5 w 32"/>
                <a:gd name="T7" fmla="*/ 12 h 47"/>
                <a:gd name="T8" fmla="*/ 2 w 32"/>
                <a:gd name="T9" fmla="*/ 19 h 47"/>
                <a:gd name="T10" fmla="*/ 1 w 32"/>
                <a:gd name="T11" fmla="*/ 38 h 47"/>
                <a:gd name="T12" fmla="*/ 11 w 32"/>
                <a:gd name="T13" fmla="*/ 41 h 47"/>
                <a:gd name="T14" fmla="*/ 15 w 32"/>
                <a:gd name="T15" fmla="*/ 39 h 47"/>
                <a:gd name="T16" fmla="*/ 25 w 32"/>
                <a:gd name="T17" fmla="*/ 27 h 47"/>
                <a:gd name="T18" fmla="*/ 4 w 32"/>
                <a:gd name="T19" fmla="*/ 44 h 47"/>
                <a:gd name="T20" fmla="*/ 10 w 32"/>
                <a:gd name="T21" fmla="*/ 40 h 47"/>
                <a:gd name="T22" fmla="*/ 18 w 32"/>
                <a:gd name="T23" fmla="*/ 34 h 47"/>
                <a:gd name="T24" fmla="*/ 25 w 32"/>
                <a:gd name="T25" fmla="*/ 26 h 47"/>
                <a:gd name="T26" fmla="*/ 20 w 32"/>
                <a:gd name="T27" fmla="*/ 22 h 47"/>
                <a:gd name="T28" fmla="*/ 17 w 32"/>
                <a:gd name="T29" fmla="*/ 23 h 47"/>
                <a:gd name="T30" fmla="*/ 14 w 32"/>
                <a:gd name="T31" fmla="*/ 26 h 47"/>
                <a:gd name="T32" fmla="*/ 15 w 32"/>
                <a:gd name="T33" fmla="*/ 22 h 47"/>
                <a:gd name="T34" fmla="*/ 16 w 32"/>
                <a:gd name="T35" fmla="*/ 20 h 47"/>
                <a:gd name="T36" fmla="*/ 16 w 32"/>
                <a:gd name="T37" fmla="*/ 19 h 47"/>
                <a:gd name="T38" fmla="*/ 17 w 32"/>
                <a:gd name="T39" fmla="*/ 19 h 47"/>
                <a:gd name="T40" fmla="*/ 21 w 32"/>
                <a:gd name="T41" fmla="*/ 20 h 47"/>
                <a:gd name="T42" fmla="*/ 24 w 32"/>
                <a:gd name="T43" fmla="*/ 17 h 47"/>
                <a:gd name="T44" fmla="*/ 27 w 32"/>
                <a:gd name="T45" fmla="*/ 22 h 47"/>
                <a:gd name="T46" fmla="*/ 28 w 32"/>
                <a:gd name="T47" fmla="*/ 8 h 47"/>
                <a:gd name="T48" fmla="*/ 27 w 32"/>
                <a:gd name="T49" fmla="*/ 5 h 47"/>
                <a:gd name="T50" fmla="*/ 26 w 32"/>
                <a:gd name="T51" fmla="*/ 5 h 47"/>
                <a:gd name="T52" fmla="*/ 20 w 32"/>
                <a:gd name="T53" fmla="*/ 1 h 47"/>
                <a:gd name="T54" fmla="*/ 20 w 32"/>
                <a:gd name="T55" fmla="*/ 1 h 47"/>
                <a:gd name="T56" fmla="*/ 15 w 32"/>
                <a:gd name="T57" fmla="*/ 2 h 47"/>
                <a:gd name="T58" fmla="*/ 5 w 32"/>
                <a:gd name="T59" fmla="*/ 10 h 47"/>
                <a:gd name="T60" fmla="*/ 3 w 32"/>
                <a:gd name="T61" fmla="*/ 14 h 47"/>
                <a:gd name="T62" fmla="*/ 2 w 32"/>
                <a:gd name="T63" fmla="*/ 16 h 47"/>
                <a:gd name="T64" fmla="*/ 0 w 32"/>
                <a:gd name="T65" fmla="*/ 38 h 47"/>
                <a:gd name="T66" fmla="*/ 1 w 32"/>
                <a:gd name="T67" fmla="*/ 38 h 47"/>
                <a:gd name="T68" fmla="*/ 11 w 32"/>
                <a:gd name="T69" fmla="*/ 29 h 47"/>
                <a:gd name="T70" fmla="*/ 11 w 32"/>
                <a:gd name="T71" fmla="*/ 29 h 47"/>
                <a:gd name="T72" fmla="*/ 11 w 32"/>
                <a:gd name="T73" fmla="*/ 29 h 47"/>
                <a:gd name="T74" fmla="*/ 3 w 32"/>
                <a:gd name="T75" fmla="*/ 24 h 47"/>
                <a:gd name="T76" fmla="*/ 4 w 32"/>
                <a:gd name="T77" fmla="*/ 42 h 47"/>
                <a:gd name="T78" fmla="*/ 6 w 32"/>
                <a:gd name="T79" fmla="*/ 32 h 47"/>
                <a:gd name="T80" fmla="*/ 5 w 32"/>
                <a:gd name="T81" fmla="*/ 33 h 47"/>
                <a:gd name="T82" fmla="*/ 6 w 32"/>
                <a:gd name="T83" fmla="*/ 32 h 47"/>
                <a:gd name="T84" fmla="*/ 11 w 32"/>
                <a:gd name="T85" fmla="*/ 34 h 47"/>
                <a:gd name="T86" fmla="*/ 11 w 32"/>
                <a:gd name="T87" fmla="*/ 36 h 47"/>
                <a:gd name="T88" fmla="*/ 21 w 32"/>
                <a:gd name="T8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25"/>
                  </a:moveTo>
                  <a:cubicBezTo>
                    <a:pt x="0" y="23"/>
                    <a:pt x="1" y="21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2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3" y="16"/>
                    <a:pt x="3" y="18"/>
                    <a:pt x="2" y="19"/>
                  </a:cubicBezTo>
                  <a:cubicBezTo>
                    <a:pt x="2" y="21"/>
                    <a:pt x="1" y="23"/>
                    <a:pt x="1" y="25"/>
                  </a:cubicBezTo>
                  <a:cubicBezTo>
                    <a:pt x="1" y="29"/>
                    <a:pt x="1" y="34"/>
                    <a:pt x="1" y="38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0"/>
                    <a:pt x="13" y="39"/>
                    <a:pt x="15" y="3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8" y="37"/>
                    <a:pt x="21" y="34"/>
                    <a:pt x="24" y="32"/>
                  </a:cubicBezTo>
                  <a:cubicBezTo>
                    <a:pt x="25" y="30"/>
                    <a:pt x="25" y="29"/>
                    <a:pt x="25" y="27"/>
                  </a:cubicBezTo>
                  <a:cubicBezTo>
                    <a:pt x="20" y="32"/>
                    <a:pt x="15" y="36"/>
                    <a:pt x="10" y="4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3" y="38"/>
                    <a:pt x="16" y="36"/>
                    <a:pt x="18" y="34"/>
                  </a:cubicBezTo>
                  <a:cubicBezTo>
                    <a:pt x="20" y="31"/>
                    <a:pt x="22" y="29"/>
                    <a:pt x="24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4" y="22"/>
                    <a:pt x="22" y="21"/>
                    <a:pt x="20" y="22"/>
                  </a:cubicBezTo>
                  <a:cubicBezTo>
                    <a:pt x="19" y="23"/>
                    <a:pt x="19" y="24"/>
                    <a:pt x="19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6" y="24"/>
                    <a:pt x="15" y="26"/>
                    <a:pt x="14" y="27"/>
                  </a:cubicBezTo>
                  <a:cubicBezTo>
                    <a:pt x="14" y="27"/>
                    <a:pt x="14" y="26"/>
                    <a:pt x="14" y="26"/>
                  </a:cubicBezTo>
                  <a:cubicBezTo>
                    <a:pt x="15" y="25"/>
                    <a:pt x="16" y="24"/>
                    <a:pt x="17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19"/>
                    <a:pt x="22" y="18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20"/>
                    <a:pt x="24" y="20"/>
                    <a:pt x="25" y="21"/>
                  </a:cubicBezTo>
                  <a:cubicBezTo>
                    <a:pt x="25" y="21"/>
                    <a:pt x="27" y="21"/>
                    <a:pt x="27" y="22"/>
                  </a:cubicBezTo>
                  <a:cubicBezTo>
                    <a:pt x="28" y="18"/>
                    <a:pt x="28" y="15"/>
                    <a:pt x="29" y="11"/>
                  </a:cubicBezTo>
                  <a:cubicBezTo>
                    <a:pt x="29" y="11"/>
                    <a:pt x="28" y="9"/>
                    <a:pt x="28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2" y="8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1" y="4"/>
                    <a:pt x="10" y="5"/>
                  </a:cubicBezTo>
                  <a:cubicBezTo>
                    <a:pt x="8" y="7"/>
                    <a:pt x="7" y="8"/>
                    <a:pt x="5" y="10"/>
                  </a:cubicBezTo>
                  <a:cubicBezTo>
                    <a:pt x="4" y="11"/>
                    <a:pt x="4" y="12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0" y="20"/>
                    <a:pt x="0" y="23"/>
                    <a:pt x="0" y="27"/>
                  </a:cubicBezTo>
                  <a:cubicBezTo>
                    <a:pt x="0" y="31"/>
                    <a:pt x="0" y="34"/>
                    <a:pt x="0" y="38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4"/>
                    <a:pt x="0" y="29"/>
                    <a:pt x="0" y="25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3" y="37"/>
                  </a:moveTo>
                  <a:cubicBezTo>
                    <a:pt x="2" y="33"/>
                    <a:pt x="2" y="28"/>
                    <a:pt x="3" y="24"/>
                  </a:cubicBezTo>
                  <a:cubicBezTo>
                    <a:pt x="2" y="28"/>
                    <a:pt x="3" y="33"/>
                    <a:pt x="3" y="37"/>
                  </a:cubicBezTo>
                  <a:cubicBezTo>
                    <a:pt x="4" y="42"/>
                    <a:pt x="4" y="42"/>
                    <a:pt x="4" y="42"/>
                  </a:cubicBezTo>
                  <a:lnTo>
                    <a:pt x="3" y="37"/>
                  </a:lnTo>
                  <a:close/>
                  <a:moveTo>
                    <a:pt x="6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3"/>
                    <a:pt x="6" y="32"/>
                  </a:cubicBezTo>
                  <a:close/>
                  <a:moveTo>
                    <a:pt x="11" y="36"/>
                  </a:move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6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38"/>
            <p:cNvSpPr>
              <a:spLocks/>
            </p:cNvSpPr>
            <p:nvPr/>
          </p:nvSpPr>
          <p:spPr bwMode="auto">
            <a:xfrm>
              <a:off x="5940426" y="2652713"/>
              <a:ext cx="112713" cy="173038"/>
            </a:xfrm>
            <a:custGeom>
              <a:avLst/>
              <a:gdLst>
                <a:gd name="T0" fmla="*/ 15 w 30"/>
                <a:gd name="T1" fmla="*/ 42 h 46"/>
                <a:gd name="T2" fmla="*/ 16 w 30"/>
                <a:gd name="T3" fmla="*/ 41 h 46"/>
                <a:gd name="T4" fmla="*/ 17 w 30"/>
                <a:gd name="T5" fmla="*/ 36 h 46"/>
                <a:gd name="T6" fmla="*/ 14 w 30"/>
                <a:gd name="T7" fmla="*/ 36 h 46"/>
                <a:gd name="T8" fmla="*/ 10 w 30"/>
                <a:gd name="T9" fmla="*/ 40 h 46"/>
                <a:gd name="T10" fmla="*/ 7 w 30"/>
                <a:gd name="T11" fmla="*/ 43 h 46"/>
                <a:gd name="T12" fmla="*/ 6 w 30"/>
                <a:gd name="T13" fmla="*/ 41 h 46"/>
                <a:gd name="T14" fmla="*/ 5 w 30"/>
                <a:gd name="T15" fmla="*/ 36 h 46"/>
                <a:gd name="T16" fmla="*/ 4 w 30"/>
                <a:gd name="T17" fmla="*/ 37 h 46"/>
                <a:gd name="T18" fmla="*/ 3 w 30"/>
                <a:gd name="T19" fmla="*/ 31 h 46"/>
                <a:gd name="T20" fmla="*/ 4 w 30"/>
                <a:gd name="T21" fmla="*/ 36 h 46"/>
                <a:gd name="T22" fmla="*/ 4 w 30"/>
                <a:gd name="T23" fmla="*/ 36 h 46"/>
                <a:gd name="T24" fmla="*/ 5 w 30"/>
                <a:gd name="T25" fmla="*/ 36 h 46"/>
                <a:gd name="T26" fmla="*/ 5 w 30"/>
                <a:gd name="T27" fmla="*/ 37 h 46"/>
                <a:gd name="T28" fmla="*/ 7 w 30"/>
                <a:gd name="T29" fmla="*/ 43 h 46"/>
                <a:gd name="T30" fmla="*/ 12 w 30"/>
                <a:gd name="T31" fmla="*/ 38 h 46"/>
                <a:gd name="T32" fmla="*/ 14 w 30"/>
                <a:gd name="T33" fmla="*/ 36 h 46"/>
                <a:gd name="T34" fmla="*/ 15 w 30"/>
                <a:gd name="T35" fmla="*/ 38 h 46"/>
                <a:gd name="T36" fmla="*/ 15 w 30"/>
                <a:gd name="T37" fmla="*/ 38 h 46"/>
                <a:gd name="T38" fmla="*/ 25 w 30"/>
                <a:gd name="T39" fmla="*/ 26 h 46"/>
                <a:gd name="T40" fmla="*/ 24 w 30"/>
                <a:gd name="T41" fmla="*/ 20 h 46"/>
                <a:gd name="T42" fmla="*/ 19 w 30"/>
                <a:gd name="T43" fmla="*/ 20 h 46"/>
                <a:gd name="T44" fmla="*/ 12 w 30"/>
                <a:gd name="T45" fmla="*/ 27 h 46"/>
                <a:gd name="T46" fmla="*/ 12 w 30"/>
                <a:gd name="T47" fmla="*/ 27 h 46"/>
                <a:gd name="T48" fmla="*/ 12 w 30"/>
                <a:gd name="T49" fmla="*/ 27 h 46"/>
                <a:gd name="T50" fmla="*/ 13 w 30"/>
                <a:gd name="T51" fmla="*/ 26 h 46"/>
                <a:gd name="T52" fmla="*/ 17 w 30"/>
                <a:gd name="T53" fmla="*/ 18 h 46"/>
                <a:gd name="T54" fmla="*/ 15 w 30"/>
                <a:gd name="T55" fmla="*/ 20 h 46"/>
                <a:gd name="T56" fmla="*/ 14 w 30"/>
                <a:gd name="T57" fmla="*/ 19 h 46"/>
                <a:gd name="T58" fmla="*/ 15 w 30"/>
                <a:gd name="T59" fmla="*/ 16 h 46"/>
                <a:gd name="T60" fmla="*/ 16 w 30"/>
                <a:gd name="T61" fmla="*/ 15 h 46"/>
                <a:gd name="T62" fmla="*/ 18 w 30"/>
                <a:gd name="T63" fmla="*/ 16 h 46"/>
                <a:gd name="T64" fmla="*/ 20 w 30"/>
                <a:gd name="T65" fmla="*/ 17 h 46"/>
                <a:gd name="T66" fmla="*/ 25 w 30"/>
                <a:gd name="T67" fmla="*/ 13 h 46"/>
                <a:gd name="T68" fmla="*/ 29 w 30"/>
                <a:gd name="T69" fmla="*/ 18 h 46"/>
                <a:gd name="T70" fmla="*/ 28 w 30"/>
                <a:gd name="T71" fmla="*/ 2 h 46"/>
                <a:gd name="T72" fmla="*/ 18 w 30"/>
                <a:gd name="T73" fmla="*/ 0 h 46"/>
                <a:gd name="T74" fmla="*/ 0 w 30"/>
                <a:gd name="T75" fmla="*/ 28 h 46"/>
                <a:gd name="T76" fmla="*/ 2 w 30"/>
                <a:gd name="T77" fmla="*/ 40 h 46"/>
                <a:gd name="T78" fmla="*/ 2 w 30"/>
                <a:gd name="T79" fmla="*/ 40 h 46"/>
                <a:gd name="T80" fmla="*/ 3 w 30"/>
                <a:gd name="T81" fmla="*/ 39 h 46"/>
                <a:gd name="T82" fmla="*/ 6 w 30"/>
                <a:gd name="T83" fmla="*/ 44 h 46"/>
                <a:gd name="T84" fmla="*/ 11 w 30"/>
                <a:gd name="T85" fmla="*/ 41 h 46"/>
                <a:gd name="T86" fmla="*/ 6 w 30"/>
                <a:gd name="T87" fmla="*/ 45 h 46"/>
                <a:gd name="T88" fmla="*/ 4 w 30"/>
                <a:gd name="T89" fmla="*/ 40 h 46"/>
                <a:gd name="T90" fmla="*/ 4 w 30"/>
                <a:gd name="T91" fmla="*/ 38 h 46"/>
                <a:gd name="T92" fmla="*/ 2 w 30"/>
                <a:gd name="T93" fmla="*/ 40 h 46"/>
                <a:gd name="T94" fmla="*/ 2 w 30"/>
                <a:gd name="T95" fmla="*/ 38 h 46"/>
                <a:gd name="T96" fmla="*/ 3 w 30"/>
                <a:gd name="T97" fmla="*/ 17 h 46"/>
                <a:gd name="T98" fmla="*/ 4 w 30"/>
                <a:gd name="T99" fmla="*/ 38 h 46"/>
                <a:gd name="T100" fmla="*/ 4 w 30"/>
                <a:gd name="T101" fmla="*/ 38 h 46"/>
                <a:gd name="T102" fmla="*/ 6 w 30"/>
                <a:gd name="T103" fmla="*/ 44 h 46"/>
                <a:gd name="T104" fmla="*/ 7 w 30"/>
                <a:gd name="T105" fmla="*/ 44 h 46"/>
                <a:gd name="T106" fmla="*/ 11 w 30"/>
                <a:gd name="T107" fmla="*/ 41 h 46"/>
                <a:gd name="T108" fmla="*/ 14 w 30"/>
                <a:gd name="T109" fmla="*/ 38 h 46"/>
                <a:gd name="T110" fmla="*/ 15 w 30"/>
                <a:gd name="T111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46">
                  <a:moveTo>
                    <a:pt x="15" y="4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8" y="39"/>
                    <a:pt x="20" y="36"/>
                    <a:pt x="22" y="34"/>
                  </a:cubicBezTo>
                  <a:cubicBezTo>
                    <a:pt x="24" y="32"/>
                    <a:pt x="25" y="29"/>
                    <a:pt x="25" y="27"/>
                  </a:cubicBezTo>
                  <a:cubicBezTo>
                    <a:pt x="22" y="30"/>
                    <a:pt x="20" y="33"/>
                    <a:pt x="17" y="36"/>
                  </a:cubicBezTo>
                  <a:cubicBezTo>
                    <a:pt x="16" y="37"/>
                    <a:pt x="16" y="38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1" y="39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6" y="40"/>
                    <a:pt x="5" y="39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4"/>
                    <a:pt x="3" y="32"/>
                    <a:pt x="3" y="31"/>
                  </a:cubicBezTo>
                  <a:cubicBezTo>
                    <a:pt x="3" y="32"/>
                    <a:pt x="3" y="33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9"/>
                    <a:pt x="6" y="40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2"/>
                    <a:pt x="8" y="42"/>
                  </a:cubicBezTo>
                  <a:cubicBezTo>
                    <a:pt x="8" y="42"/>
                    <a:pt x="8" y="42"/>
                    <a:pt x="9" y="4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9" y="33"/>
                    <a:pt x="22" y="30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5" y="20"/>
                    <a:pt x="24" y="20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21" y="20"/>
                    <a:pt x="20" y="22"/>
                    <a:pt x="20" y="22"/>
                  </a:cubicBezTo>
                  <a:cubicBezTo>
                    <a:pt x="20" y="21"/>
                    <a:pt x="19" y="20"/>
                    <a:pt x="19" y="20"/>
                  </a:cubicBezTo>
                  <a:cubicBezTo>
                    <a:pt x="17" y="22"/>
                    <a:pt x="16" y="24"/>
                    <a:pt x="14" y="25"/>
                  </a:cubicBezTo>
                  <a:cubicBezTo>
                    <a:pt x="14" y="25"/>
                    <a:pt x="13" y="26"/>
                    <a:pt x="13" y="26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3"/>
                    <a:pt x="12" y="21"/>
                  </a:cubicBezTo>
                  <a:cubicBezTo>
                    <a:pt x="12" y="23"/>
                    <a:pt x="12" y="24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4" y="25"/>
                    <a:pt x="14" y="25"/>
                  </a:cubicBezTo>
                  <a:cubicBezTo>
                    <a:pt x="16" y="23"/>
                    <a:pt x="17" y="21"/>
                    <a:pt x="19" y="19"/>
                  </a:cubicBezTo>
                  <a:cubicBezTo>
                    <a:pt x="18" y="19"/>
                    <a:pt x="18" y="18"/>
                    <a:pt x="17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6" y="19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6" y="18"/>
                    <a:pt x="26" y="18"/>
                  </a:cubicBezTo>
                  <a:cubicBezTo>
                    <a:pt x="27" y="18"/>
                    <a:pt x="28" y="18"/>
                    <a:pt x="29" y="18"/>
                  </a:cubicBezTo>
                  <a:cubicBezTo>
                    <a:pt x="29" y="16"/>
                    <a:pt x="30" y="14"/>
                    <a:pt x="30" y="11"/>
                  </a:cubicBezTo>
                  <a:cubicBezTo>
                    <a:pt x="30" y="9"/>
                    <a:pt x="30" y="6"/>
                    <a:pt x="29" y="4"/>
                  </a:cubicBezTo>
                  <a:cubicBezTo>
                    <a:pt x="29" y="4"/>
                    <a:pt x="29" y="3"/>
                    <a:pt x="28" y="2"/>
                  </a:cubicBezTo>
                  <a:cubicBezTo>
                    <a:pt x="28" y="2"/>
                    <a:pt x="27" y="1"/>
                    <a:pt x="27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5" y="1"/>
                    <a:pt x="11" y="3"/>
                    <a:pt x="8" y="7"/>
                  </a:cubicBezTo>
                  <a:cubicBezTo>
                    <a:pt x="4" y="10"/>
                    <a:pt x="2" y="15"/>
                    <a:pt x="1" y="18"/>
                  </a:cubicBezTo>
                  <a:cubicBezTo>
                    <a:pt x="0" y="22"/>
                    <a:pt x="0" y="25"/>
                    <a:pt x="0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2"/>
                    <a:pt x="5" y="43"/>
                  </a:cubicBezTo>
                  <a:cubicBezTo>
                    <a:pt x="5" y="43"/>
                    <a:pt x="5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6"/>
                    <a:pt x="7" y="45"/>
                  </a:cubicBezTo>
                  <a:cubicBezTo>
                    <a:pt x="8" y="44"/>
                    <a:pt x="9" y="42"/>
                    <a:pt x="11" y="41"/>
                  </a:cubicBezTo>
                  <a:cubicBezTo>
                    <a:pt x="10" y="42"/>
                    <a:pt x="9" y="43"/>
                    <a:pt x="8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3"/>
                    <a:pt x="5" y="41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5"/>
                    <a:pt x="0" y="33"/>
                    <a:pt x="0" y="29"/>
                  </a:cubicBezTo>
                  <a:cubicBezTo>
                    <a:pt x="0" y="26"/>
                    <a:pt x="0" y="22"/>
                    <a:pt x="2" y="17"/>
                  </a:cubicBezTo>
                  <a:cubicBezTo>
                    <a:pt x="2" y="17"/>
                    <a:pt x="2" y="18"/>
                    <a:pt x="3" y="17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32"/>
                    <a:pt x="2" y="35"/>
                    <a:pt x="2" y="37"/>
                  </a:cubicBezTo>
                  <a:cubicBezTo>
                    <a:pt x="2" y="38"/>
                    <a:pt x="2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2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5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2"/>
                    <a:pt x="15" y="42"/>
                    <a:pt x="15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39"/>
            <p:cNvSpPr>
              <a:spLocks noEditPoints="1"/>
            </p:cNvSpPr>
            <p:nvPr/>
          </p:nvSpPr>
          <p:spPr bwMode="auto">
            <a:xfrm>
              <a:off x="5534026" y="2908301"/>
              <a:ext cx="160338" cy="146050"/>
            </a:xfrm>
            <a:custGeom>
              <a:avLst/>
              <a:gdLst>
                <a:gd name="T0" fmla="*/ 42 w 43"/>
                <a:gd name="T1" fmla="*/ 30 h 39"/>
                <a:gd name="T2" fmla="*/ 38 w 43"/>
                <a:gd name="T3" fmla="*/ 23 h 39"/>
                <a:gd name="T4" fmla="*/ 43 w 43"/>
                <a:gd name="T5" fmla="*/ 33 h 39"/>
                <a:gd name="T6" fmla="*/ 42 w 43"/>
                <a:gd name="T7" fmla="*/ 36 h 39"/>
                <a:gd name="T8" fmla="*/ 40 w 43"/>
                <a:gd name="T9" fmla="*/ 37 h 39"/>
                <a:gd name="T10" fmla="*/ 23 w 43"/>
                <a:gd name="T11" fmla="*/ 35 h 39"/>
                <a:gd name="T12" fmla="*/ 39 w 43"/>
                <a:gd name="T13" fmla="*/ 36 h 39"/>
                <a:gd name="T14" fmla="*/ 40 w 43"/>
                <a:gd name="T15" fmla="*/ 36 h 39"/>
                <a:gd name="T16" fmla="*/ 41 w 43"/>
                <a:gd name="T17" fmla="*/ 35 h 39"/>
                <a:gd name="T18" fmla="*/ 42 w 43"/>
                <a:gd name="T19" fmla="*/ 34 h 39"/>
                <a:gd name="T20" fmla="*/ 41 w 43"/>
                <a:gd name="T21" fmla="*/ 32 h 39"/>
                <a:gd name="T22" fmla="*/ 39 w 43"/>
                <a:gd name="T23" fmla="*/ 27 h 39"/>
                <a:gd name="T24" fmla="*/ 34 w 43"/>
                <a:gd name="T25" fmla="*/ 14 h 39"/>
                <a:gd name="T26" fmla="*/ 27 w 43"/>
                <a:gd name="T27" fmla="*/ 7 h 39"/>
                <a:gd name="T28" fmla="*/ 36 w 43"/>
                <a:gd name="T29" fmla="*/ 23 h 39"/>
                <a:gd name="T30" fmla="*/ 38 w 43"/>
                <a:gd name="T31" fmla="*/ 29 h 39"/>
                <a:gd name="T32" fmla="*/ 39 w 43"/>
                <a:gd name="T33" fmla="*/ 32 h 39"/>
                <a:gd name="T34" fmla="*/ 39 w 43"/>
                <a:gd name="T35" fmla="*/ 33 h 39"/>
                <a:gd name="T36" fmla="*/ 38 w 43"/>
                <a:gd name="T37" fmla="*/ 35 h 39"/>
                <a:gd name="T38" fmla="*/ 39 w 43"/>
                <a:gd name="T39" fmla="*/ 33 h 39"/>
                <a:gd name="T40" fmla="*/ 39 w 43"/>
                <a:gd name="T41" fmla="*/ 32 h 39"/>
                <a:gd name="T42" fmla="*/ 38 w 43"/>
                <a:gd name="T43" fmla="*/ 28 h 39"/>
                <a:gd name="T44" fmla="*/ 31 w 43"/>
                <a:gd name="T45" fmla="*/ 14 h 39"/>
                <a:gd name="T46" fmla="*/ 17 w 43"/>
                <a:gd name="T47" fmla="*/ 2 h 39"/>
                <a:gd name="T48" fmla="*/ 18 w 43"/>
                <a:gd name="T49" fmla="*/ 8 h 39"/>
                <a:gd name="T50" fmla="*/ 23 w 43"/>
                <a:gd name="T51" fmla="*/ 19 h 39"/>
                <a:gd name="T52" fmla="*/ 22 w 43"/>
                <a:gd name="T53" fmla="*/ 21 h 39"/>
                <a:gd name="T54" fmla="*/ 22 w 43"/>
                <a:gd name="T55" fmla="*/ 21 h 39"/>
                <a:gd name="T56" fmla="*/ 22 w 43"/>
                <a:gd name="T57" fmla="*/ 20 h 39"/>
                <a:gd name="T58" fmla="*/ 17 w 43"/>
                <a:gd name="T59" fmla="*/ 10 h 39"/>
                <a:gd name="T60" fmla="*/ 17 w 43"/>
                <a:gd name="T61" fmla="*/ 14 h 39"/>
                <a:gd name="T62" fmla="*/ 16 w 43"/>
                <a:gd name="T63" fmla="*/ 16 h 39"/>
                <a:gd name="T64" fmla="*/ 14 w 43"/>
                <a:gd name="T65" fmla="*/ 14 h 39"/>
                <a:gd name="T66" fmla="*/ 13 w 43"/>
                <a:gd name="T67" fmla="*/ 13 h 39"/>
                <a:gd name="T68" fmla="*/ 13 w 43"/>
                <a:gd name="T69" fmla="*/ 13 h 39"/>
                <a:gd name="T70" fmla="*/ 13 w 43"/>
                <a:gd name="T71" fmla="*/ 13 h 39"/>
                <a:gd name="T72" fmla="*/ 13 w 43"/>
                <a:gd name="T73" fmla="*/ 13 h 39"/>
                <a:gd name="T74" fmla="*/ 15 w 43"/>
                <a:gd name="T75" fmla="*/ 9 h 39"/>
                <a:gd name="T76" fmla="*/ 9 w 43"/>
                <a:gd name="T77" fmla="*/ 6 h 39"/>
                <a:gd name="T78" fmla="*/ 12 w 43"/>
                <a:gd name="T79" fmla="*/ 0 h 39"/>
                <a:gd name="T80" fmla="*/ 1 w 43"/>
                <a:gd name="T81" fmla="*/ 9 h 39"/>
                <a:gd name="T82" fmla="*/ 7 w 43"/>
                <a:gd name="T83" fmla="*/ 27 h 39"/>
                <a:gd name="T84" fmla="*/ 35 w 43"/>
                <a:gd name="T85" fmla="*/ 39 h 39"/>
                <a:gd name="T86" fmla="*/ 40 w 43"/>
                <a:gd name="T87" fmla="*/ 37 h 39"/>
                <a:gd name="T88" fmla="*/ 43 w 43"/>
                <a:gd name="T89" fmla="*/ 36 h 39"/>
                <a:gd name="T90" fmla="*/ 43 w 43"/>
                <a:gd name="T91" fmla="*/ 34 h 39"/>
                <a:gd name="T92" fmla="*/ 12 w 43"/>
                <a:gd name="T9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" h="39">
                  <a:moveTo>
                    <a:pt x="43" y="33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40" y="26"/>
                    <a:pt x="41" y="28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9"/>
                    <a:pt x="35" y="38"/>
                    <a:pt x="32" y="38"/>
                  </a:cubicBezTo>
                  <a:cubicBezTo>
                    <a:pt x="30" y="38"/>
                    <a:pt x="26" y="37"/>
                    <a:pt x="23" y="36"/>
                  </a:cubicBezTo>
                  <a:cubicBezTo>
                    <a:pt x="23" y="36"/>
                    <a:pt x="23" y="36"/>
                    <a:pt x="23" y="35"/>
                  </a:cubicBezTo>
                  <a:cubicBezTo>
                    <a:pt x="26" y="36"/>
                    <a:pt x="29" y="37"/>
                    <a:pt x="32" y="37"/>
                  </a:cubicBezTo>
                  <a:cubicBezTo>
                    <a:pt x="33" y="37"/>
                    <a:pt x="35" y="37"/>
                    <a:pt x="36" y="37"/>
                  </a:cubicBezTo>
                  <a:cubicBezTo>
                    <a:pt x="37" y="37"/>
                    <a:pt x="39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0"/>
                    <a:pt x="41" y="3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5"/>
                    <a:pt x="37" y="23"/>
                    <a:pt x="36" y="21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19"/>
                    <a:pt x="36" y="17"/>
                    <a:pt x="34" y="14"/>
                  </a:cubicBezTo>
                  <a:cubicBezTo>
                    <a:pt x="33" y="11"/>
                    <a:pt x="31" y="8"/>
                    <a:pt x="29" y="6"/>
                  </a:cubicBezTo>
                  <a:cubicBezTo>
                    <a:pt x="27" y="3"/>
                    <a:pt x="24" y="2"/>
                    <a:pt x="22" y="2"/>
                  </a:cubicBezTo>
                  <a:cubicBezTo>
                    <a:pt x="24" y="3"/>
                    <a:pt x="26" y="5"/>
                    <a:pt x="27" y="7"/>
                  </a:cubicBezTo>
                  <a:cubicBezTo>
                    <a:pt x="28" y="9"/>
                    <a:pt x="30" y="11"/>
                    <a:pt x="31" y="12"/>
                  </a:cubicBezTo>
                  <a:cubicBezTo>
                    <a:pt x="32" y="14"/>
                    <a:pt x="33" y="16"/>
                    <a:pt x="33" y="18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5"/>
                    <a:pt x="39" y="35"/>
                    <a:pt x="38" y="35"/>
                  </a:cubicBezTo>
                  <a:cubicBezTo>
                    <a:pt x="37" y="36"/>
                    <a:pt x="35" y="36"/>
                    <a:pt x="34" y="36"/>
                  </a:cubicBezTo>
                  <a:cubicBezTo>
                    <a:pt x="35" y="36"/>
                    <a:pt x="36" y="36"/>
                    <a:pt x="37" y="35"/>
                  </a:cubicBezTo>
                  <a:cubicBezTo>
                    <a:pt x="38" y="35"/>
                    <a:pt x="38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1"/>
                    <a:pt x="38" y="30"/>
                  </a:cubicBezTo>
                  <a:cubicBezTo>
                    <a:pt x="38" y="30"/>
                    <a:pt x="38" y="29"/>
                    <a:pt x="38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4"/>
                    <a:pt x="35" y="22"/>
                    <a:pt x="34" y="20"/>
                  </a:cubicBezTo>
                  <a:cubicBezTo>
                    <a:pt x="33" y="18"/>
                    <a:pt x="32" y="16"/>
                    <a:pt x="31" y="14"/>
                  </a:cubicBezTo>
                  <a:cubicBezTo>
                    <a:pt x="28" y="10"/>
                    <a:pt x="26" y="6"/>
                    <a:pt x="21" y="3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5"/>
                    <a:pt x="15" y="6"/>
                    <a:pt x="16" y="7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9" y="11"/>
                    <a:pt x="21" y="14"/>
                    <a:pt x="21" y="16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8"/>
                    <a:pt x="22" y="17"/>
                    <a:pt x="21" y="16"/>
                  </a:cubicBezTo>
                  <a:cubicBezTo>
                    <a:pt x="20" y="14"/>
                    <a:pt x="19" y="11"/>
                    <a:pt x="17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4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4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1" y="6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2"/>
                    <a:pt x="12" y="1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20"/>
                    <a:pt x="4" y="24"/>
                    <a:pt x="7" y="27"/>
                  </a:cubicBezTo>
                  <a:cubicBezTo>
                    <a:pt x="10" y="30"/>
                    <a:pt x="13" y="32"/>
                    <a:pt x="16" y="33"/>
                  </a:cubicBezTo>
                  <a:cubicBezTo>
                    <a:pt x="21" y="37"/>
                    <a:pt x="27" y="38"/>
                    <a:pt x="32" y="39"/>
                  </a:cubicBezTo>
                  <a:cubicBezTo>
                    <a:pt x="33" y="39"/>
                    <a:pt x="34" y="39"/>
                    <a:pt x="35" y="39"/>
                  </a:cubicBezTo>
                  <a:cubicBezTo>
                    <a:pt x="36" y="39"/>
                    <a:pt x="37" y="39"/>
                    <a:pt x="38" y="39"/>
                  </a:cubicBezTo>
                  <a:cubicBezTo>
                    <a:pt x="39" y="39"/>
                    <a:pt x="40" y="38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33"/>
                  </a:ln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40"/>
            <p:cNvSpPr>
              <a:spLocks/>
            </p:cNvSpPr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41"/>
            <p:cNvSpPr>
              <a:spLocks/>
            </p:cNvSpPr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42"/>
            <p:cNvSpPr>
              <a:spLocks/>
            </p:cNvSpPr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43"/>
            <p:cNvSpPr>
              <a:spLocks noEditPoints="1"/>
            </p:cNvSpPr>
            <p:nvPr/>
          </p:nvSpPr>
          <p:spPr bwMode="auto">
            <a:xfrm>
              <a:off x="6503988" y="2938463"/>
              <a:ext cx="150813" cy="153988"/>
            </a:xfrm>
            <a:custGeom>
              <a:avLst/>
              <a:gdLst>
                <a:gd name="T0" fmla="*/ 32 w 40"/>
                <a:gd name="T1" fmla="*/ 31 h 41"/>
                <a:gd name="T2" fmla="*/ 32 w 40"/>
                <a:gd name="T3" fmla="*/ 31 h 41"/>
                <a:gd name="T4" fmla="*/ 12 w 40"/>
                <a:gd name="T5" fmla="*/ 39 h 41"/>
                <a:gd name="T6" fmla="*/ 6 w 40"/>
                <a:gd name="T7" fmla="*/ 30 h 41"/>
                <a:gd name="T8" fmla="*/ 9 w 40"/>
                <a:gd name="T9" fmla="*/ 26 h 41"/>
                <a:gd name="T10" fmla="*/ 3 w 40"/>
                <a:gd name="T11" fmla="*/ 39 h 41"/>
                <a:gd name="T12" fmla="*/ 26 w 40"/>
                <a:gd name="T13" fmla="*/ 35 h 41"/>
                <a:gd name="T14" fmla="*/ 36 w 40"/>
                <a:gd name="T15" fmla="*/ 23 h 41"/>
                <a:gd name="T16" fmla="*/ 39 w 40"/>
                <a:gd name="T17" fmla="*/ 10 h 41"/>
                <a:gd name="T18" fmla="*/ 38 w 40"/>
                <a:gd name="T19" fmla="*/ 10 h 41"/>
                <a:gd name="T20" fmla="*/ 37 w 40"/>
                <a:gd name="T21" fmla="*/ 15 h 41"/>
                <a:gd name="T22" fmla="*/ 27 w 40"/>
                <a:gd name="T23" fmla="*/ 32 h 41"/>
                <a:gd name="T24" fmla="*/ 19 w 40"/>
                <a:gd name="T25" fmla="*/ 35 h 41"/>
                <a:gd name="T26" fmla="*/ 37 w 40"/>
                <a:gd name="T27" fmla="*/ 16 h 41"/>
                <a:gd name="T28" fmla="*/ 36 w 40"/>
                <a:gd name="T29" fmla="*/ 5 h 41"/>
                <a:gd name="T30" fmla="*/ 34 w 40"/>
                <a:gd name="T31" fmla="*/ 3 h 41"/>
                <a:gd name="T32" fmla="*/ 30 w 40"/>
                <a:gd name="T33" fmla="*/ 3 h 41"/>
                <a:gd name="T34" fmla="*/ 30 w 40"/>
                <a:gd name="T35" fmla="*/ 6 h 41"/>
                <a:gd name="T36" fmla="*/ 30 w 40"/>
                <a:gd name="T37" fmla="*/ 8 h 41"/>
                <a:gd name="T38" fmla="*/ 30 w 40"/>
                <a:gd name="T39" fmla="*/ 6 h 41"/>
                <a:gd name="T40" fmla="*/ 25 w 40"/>
                <a:gd name="T41" fmla="*/ 7 h 41"/>
                <a:gd name="T42" fmla="*/ 26 w 40"/>
                <a:gd name="T43" fmla="*/ 3 h 41"/>
                <a:gd name="T44" fmla="*/ 20 w 40"/>
                <a:gd name="T45" fmla="*/ 4 h 41"/>
                <a:gd name="T46" fmla="*/ 15 w 40"/>
                <a:gd name="T47" fmla="*/ 10 h 41"/>
                <a:gd name="T48" fmla="*/ 15 w 40"/>
                <a:gd name="T49" fmla="*/ 11 h 41"/>
                <a:gd name="T50" fmla="*/ 14 w 40"/>
                <a:gd name="T51" fmla="*/ 13 h 41"/>
                <a:gd name="T52" fmla="*/ 10 w 40"/>
                <a:gd name="T53" fmla="*/ 20 h 41"/>
                <a:gd name="T54" fmla="*/ 0 w 40"/>
                <a:gd name="T55" fmla="*/ 41 h 41"/>
                <a:gd name="T56" fmla="*/ 26 w 40"/>
                <a:gd name="T57" fmla="*/ 36 h 41"/>
                <a:gd name="T58" fmla="*/ 18 w 40"/>
                <a:gd name="T59" fmla="*/ 36 h 41"/>
                <a:gd name="T60" fmla="*/ 25 w 40"/>
                <a:gd name="T61" fmla="*/ 24 h 41"/>
                <a:gd name="T62" fmla="*/ 24 w 40"/>
                <a:gd name="T63" fmla="*/ 24 h 41"/>
                <a:gd name="T64" fmla="*/ 28 w 40"/>
                <a:gd name="T65" fmla="*/ 19 h 41"/>
                <a:gd name="T66" fmla="*/ 29 w 40"/>
                <a:gd name="T67" fmla="*/ 15 h 41"/>
                <a:gd name="T68" fmla="*/ 25 w 40"/>
                <a:gd name="T6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41">
                  <a:moveTo>
                    <a:pt x="26" y="36"/>
                  </a:moveTo>
                  <a:cubicBezTo>
                    <a:pt x="28" y="35"/>
                    <a:pt x="30" y="33"/>
                    <a:pt x="32" y="31"/>
                  </a:cubicBezTo>
                  <a:cubicBezTo>
                    <a:pt x="34" y="29"/>
                    <a:pt x="36" y="27"/>
                    <a:pt x="37" y="24"/>
                  </a:cubicBezTo>
                  <a:cubicBezTo>
                    <a:pt x="36" y="27"/>
                    <a:pt x="34" y="29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1" y="38"/>
                    <a:pt x="17" y="39"/>
                    <a:pt x="12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8" y="27"/>
                    <a:pt x="8" y="29"/>
                    <a:pt x="7" y="3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7"/>
                    <a:pt x="21" y="37"/>
                    <a:pt x="26" y="35"/>
                  </a:cubicBezTo>
                  <a:cubicBezTo>
                    <a:pt x="28" y="34"/>
                    <a:pt x="30" y="32"/>
                    <a:pt x="32" y="30"/>
                  </a:cubicBezTo>
                  <a:cubicBezTo>
                    <a:pt x="34" y="28"/>
                    <a:pt x="36" y="26"/>
                    <a:pt x="36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0" y="19"/>
                    <a:pt x="40" y="14"/>
                    <a:pt x="39" y="10"/>
                  </a:cubicBezTo>
                  <a:cubicBezTo>
                    <a:pt x="39" y="8"/>
                    <a:pt x="38" y="6"/>
                    <a:pt x="37" y="5"/>
                  </a:cubicBezTo>
                  <a:cubicBezTo>
                    <a:pt x="37" y="7"/>
                    <a:pt x="37" y="9"/>
                    <a:pt x="38" y="10"/>
                  </a:cubicBezTo>
                  <a:cubicBezTo>
                    <a:pt x="38" y="11"/>
                    <a:pt x="37" y="12"/>
                    <a:pt x="37" y="13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7" y="18"/>
                    <a:pt x="36" y="22"/>
                    <a:pt x="34" y="25"/>
                  </a:cubicBezTo>
                  <a:cubicBezTo>
                    <a:pt x="32" y="28"/>
                    <a:pt x="30" y="31"/>
                    <a:pt x="27" y="32"/>
                  </a:cubicBezTo>
                  <a:cubicBezTo>
                    <a:pt x="24" y="34"/>
                    <a:pt x="22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4" y="34"/>
                    <a:pt x="29" y="31"/>
                    <a:pt x="32" y="27"/>
                  </a:cubicBezTo>
                  <a:cubicBezTo>
                    <a:pt x="35" y="24"/>
                    <a:pt x="36" y="20"/>
                    <a:pt x="37" y="16"/>
                  </a:cubicBezTo>
                  <a:cubicBezTo>
                    <a:pt x="37" y="14"/>
                    <a:pt x="37" y="12"/>
                    <a:pt x="37" y="11"/>
                  </a:cubicBezTo>
                  <a:cubicBezTo>
                    <a:pt x="37" y="9"/>
                    <a:pt x="37" y="7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30" y="3"/>
                  </a:cubicBezTo>
                  <a:cubicBezTo>
                    <a:pt x="30" y="3"/>
                    <a:pt x="30" y="4"/>
                    <a:pt x="30" y="4"/>
                  </a:cubicBezTo>
                  <a:cubicBezTo>
                    <a:pt x="30" y="5"/>
                    <a:pt x="30" y="5"/>
                    <a:pt x="30" y="6"/>
                  </a:cubicBezTo>
                  <a:cubicBezTo>
                    <a:pt x="30" y="7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0" y="7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6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4"/>
                    <a:pt x="27" y="3"/>
                    <a:pt x="26" y="3"/>
                  </a:cubicBezTo>
                  <a:cubicBezTo>
                    <a:pt x="26" y="2"/>
                    <a:pt x="24" y="1"/>
                    <a:pt x="24" y="0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7" y="8"/>
                    <a:pt x="16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39"/>
                    <a:pt x="22" y="38"/>
                    <a:pt x="26" y="36"/>
                  </a:cubicBezTo>
                  <a:close/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lose/>
                  <a:moveTo>
                    <a:pt x="2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7" y="21"/>
                    <a:pt x="28" y="19"/>
                  </a:cubicBezTo>
                  <a:cubicBezTo>
                    <a:pt x="28" y="18"/>
                    <a:pt x="29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8"/>
                    <a:pt x="28" y="19"/>
                  </a:cubicBezTo>
                  <a:cubicBezTo>
                    <a:pt x="27" y="21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44"/>
            <p:cNvSpPr>
              <a:spLocks/>
            </p:cNvSpPr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45"/>
            <p:cNvSpPr>
              <a:spLocks/>
            </p:cNvSpPr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46"/>
            <p:cNvSpPr>
              <a:spLocks noEditPoints="1"/>
            </p:cNvSpPr>
            <p:nvPr/>
          </p:nvSpPr>
          <p:spPr bwMode="auto">
            <a:xfrm>
              <a:off x="4999038" y="1544638"/>
              <a:ext cx="2201863" cy="3138488"/>
            </a:xfrm>
            <a:custGeom>
              <a:avLst/>
              <a:gdLst>
                <a:gd name="T0" fmla="*/ 329 w 585"/>
                <a:gd name="T1" fmla="*/ 617 h 835"/>
                <a:gd name="T2" fmla="*/ 393 w 585"/>
                <a:gd name="T3" fmla="*/ 406 h 835"/>
                <a:gd name="T4" fmla="*/ 334 w 585"/>
                <a:gd name="T5" fmla="*/ 317 h 835"/>
                <a:gd name="T6" fmla="*/ 383 w 585"/>
                <a:gd name="T7" fmla="*/ 401 h 835"/>
                <a:gd name="T8" fmla="*/ 359 w 585"/>
                <a:gd name="T9" fmla="*/ 523 h 835"/>
                <a:gd name="T10" fmla="*/ 535 w 585"/>
                <a:gd name="T11" fmla="*/ 440 h 835"/>
                <a:gd name="T12" fmla="*/ 406 w 585"/>
                <a:gd name="T13" fmla="*/ 544 h 835"/>
                <a:gd name="T14" fmla="*/ 404 w 585"/>
                <a:gd name="T15" fmla="*/ 430 h 835"/>
                <a:gd name="T16" fmla="*/ 385 w 585"/>
                <a:gd name="T17" fmla="*/ 393 h 835"/>
                <a:gd name="T18" fmla="*/ 408 w 585"/>
                <a:gd name="T19" fmla="*/ 429 h 835"/>
                <a:gd name="T20" fmla="*/ 406 w 585"/>
                <a:gd name="T21" fmla="*/ 570 h 835"/>
                <a:gd name="T22" fmla="*/ 413 w 585"/>
                <a:gd name="T23" fmla="*/ 536 h 835"/>
                <a:gd name="T24" fmla="*/ 407 w 585"/>
                <a:gd name="T25" fmla="*/ 431 h 835"/>
                <a:gd name="T26" fmla="*/ 363 w 585"/>
                <a:gd name="T27" fmla="*/ 361 h 835"/>
                <a:gd name="T28" fmla="*/ 289 w 585"/>
                <a:gd name="T29" fmla="*/ 345 h 835"/>
                <a:gd name="T30" fmla="*/ 217 w 585"/>
                <a:gd name="T31" fmla="*/ 366 h 835"/>
                <a:gd name="T32" fmla="*/ 206 w 585"/>
                <a:gd name="T33" fmla="*/ 480 h 835"/>
                <a:gd name="T34" fmla="*/ 40 w 585"/>
                <a:gd name="T35" fmla="*/ 170 h 835"/>
                <a:gd name="T36" fmla="*/ 157 w 585"/>
                <a:gd name="T37" fmla="*/ 545 h 835"/>
                <a:gd name="T38" fmla="*/ 185 w 585"/>
                <a:gd name="T39" fmla="*/ 719 h 835"/>
                <a:gd name="T40" fmla="*/ 249 w 585"/>
                <a:gd name="T41" fmla="*/ 831 h 835"/>
                <a:gd name="T42" fmla="*/ 245 w 585"/>
                <a:gd name="T43" fmla="*/ 829 h 835"/>
                <a:gd name="T44" fmla="*/ 224 w 585"/>
                <a:gd name="T45" fmla="*/ 805 h 835"/>
                <a:gd name="T46" fmla="*/ 360 w 585"/>
                <a:gd name="T47" fmla="*/ 812 h 835"/>
                <a:gd name="T48" fmla="*/ 382 w 585"/>
                <a:gd name="T49" fmla="*/ 767 h 835"/>
                <a:gd name="T50" fmla="*/ 375 w 585"/>
                <a:gd name="T51" fmla="*/ 779 h 835"/>
                <a:gd name="T52" fmla="*/ 354 w 585"/>
                <a:gd name="T53" fmla="*/ 801 h 835"/>
                <a:gd name="T54" fmla="*/ 358 w 585"/>
                <a:gd name="T55" fmla="*/ 789 h 835"/>
                <a:gd name="T56" fmla="*/ 180 w 585"/>
                <a:gd name="T57" fmla="*/ 750 h 835"/>
                <a:gd name="T58" fmla="*/ 296 w 585"/>
                <a:gd name="T59" fmla="*/ 716 h 835"/>
                <a:gd name="T60" fmla="*/ 397 w 585"/>
                <a:gd name="T61" fmla="*/ 709 h 835"/>
                <a:gd name="T62" fmla="*/ 362 w 585"/>
                <a:gd name="T63" fmla="*/ 675 h 835"/>
                <a:gd name="T64" fmla="*/ 414 w 585"/>
                <a:gd name="T65" fmla="*/ 634 h 835"/>
                <a:gd name="T66" fmla="*/ 397 w 585"/>
                <a:gd name="T67" fmla="*/ 658 h 835"/>
                <a:gd name="T68" fmla="*/ 405 w 585"/>
                <a:gd name="T69" fmla="*/ 620 h 835"/>
                <a:gd name="T70" fmla="*/ 416 w 585"/>
                <a:gd name="T71" fmla="*/ 599 h 835"/>
                <a:gd name="T72" fmla="*/ 256 w 585"/>
                <a:gd name="T73" fmla="*/ 820 h 835"/>
                <a:gd name="T74" fmla="*/ 228 w 585"/>
                <a:gd name="T75" fmla="*/ 811 h 835"/>
                <a:gd name="T76" fmla="*/ 185 w 585"/>
                <a:gd name="T77" fmla="*/ 718 h 835"/>
                <a:gd name="T78" fmla="*/ 225 w 585"/>
                <a:gd name="T79" fmla="*/ 376 h 835"/>
                <a:gd name="T80" fmla="*/ 270 w 585"/>
                <a:gd name="T81" fmla="*/ 353 h 835"/>
                <a:gd name="T82" fmla="*/ 358 w 585"/>
                <a:gd name="T83" fmla="*/ 348 h 835"/>
                <a:gd name="T84" fmla="*/ 446 w 585"/>
                <a:gd name="T85" fmla="*/ 390 h 835"/>
                <a:gd name="T86" fmla="*/ 407 w 585"/>
                <a:gd name="T87" fmla="*/ 418 h 835"/>
                <a:gd name="T88" fmla="*/ 355 w 585"/>
                <a:gd name="T89" fmla="*/ 374 h 835"/>
                <a:gd name="T90" fmla="*/ 332 w 585"/>
                <a:gd name="T91" fmla="*/ 354 h 835"/>
                <a:gd name="T92" fmla="*/ 242 w 585"/>
                <a:gd name="T93" fmla="*/ 333 h 835"/>
                <a:gd name="T94" fmla="*/ 139 w 585"/>
                <a:gd name="T95" fmla="*/ 387 h 835"/>
                <a:gd name="T96" fmla="*/ 182 w 585"/>
                <a:gd name="T97" fmla="*/ 623 h 835"/>
                <a:gd name="T98" fmla="*/ 372 w 585"/>
                <a:gd name="T99" fmla="*/ 434 h 835"/>
                <a:gd name="T100" fmla="*/ 255 w 585"/>
                <a:gd name="T101" fmla="*/ 373 h 835"/>
                <a:gd name="T102" fmla="*/ 374 w 585"/>
                <a:gd name="T103" fmla="*/ 423 h 835"/>
                <a:gd name="T104" fmla="*/ 235 w 585"/>
                <a:gd name="T105" fmla="*/ 391 h 835"/>
                <a:gd name="T106" fmla="*/ 368 w 585"/>
                <a:gd name="T107" fmla="*/ 468 h 835"/>
                <a:gd name="T108" fmla="*/ 263 w 585"/>
                <a:gd name="T109" fmla="*/ 358 h 835"/>
                <a:gd name="T110" fmla="*/ 343 w 585"/>
                <a:gd name="T111" fmla="*/ 372 h 835"/>
                <a:gd name="T112" fmla="*/ 339 w 585"/>
                <a:gd name="T113" fmla="*/ 361 h 835"/>
                <a:gd name="T114" fmla="*/ 240 w 585"/>
                <a:gd name="T115" fmla="*/ 513 h 835"/>
                <a:gd name="T116" fmla="*/ 185 w 585"/>
                <a:gd name="T117" fmla="*/ 382 h 835"/>
                <a:gd name="T118" fmla="*/ 287 w 585"/>
                <a:gd name="T119" fmla="*/ 300 h 835"/>
                <a:gd name="T120" fmla="*/ 336 w 585"/>
                <a:gd name="T121" fmla="*/ 336 h 835"/>
                <a:gd name="T122" fmla="*/ 382 w 585"/>
                <a:gd name="T123" fmla="*/ 404 h 835"/>
                <a:gd name="T124" fmla="*/ 333 w 585"/>
                <a:gd name="T125" fmla="*/ 593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" h="835">
                  <a:moveTo>
                    <a:pt x="542" y="139"/>
                  </a:moveTo>
                  <a:cubicBezTo>
                    <a:pt x="526" y="111"/>
                    <a:pt x="507" y="89"/>
                    <a:pt x="486" y="71"/>
                  </a:cubicBezTo>
                  <a:cubicBezTo>
                    <a:pt x="466" y="53"/>
                    <a:pt x="445" y="39"/>
                    <a:pt x="425" y="29"/>
                  </a:cubicBezTo>
                  <a:cubicBezTo>
                    <a:pt x="460" y="48"/>
                    <a:pt x="492" y="74"/>
                    <a:pt x="517" y="106"/>
                  </a:cubicBezTo>
                  <a:cubicBezTo>
                    <a:pt x="542" y="138"/>
                    <a:pt x="561" y="175"/>
                    <a:pt x="571" y="215"/>
                  </a:cubicBezTo>
                  <a:cubicBezTo>
                    <a:pt x="581" y="255"/>
                    <a:pt x="583" y="297"/>
                    <a:pt x="575" y="338"/>
                  </a:cubicBezTo>
                  <a:cubicBezTo>
                    <a:pt x="568" y="378"/>
                    <a:pt x="552" y="418"/>
                    <a:pt x="528" y="452"/>
                  </a:cubicBezTo>
                  <a:cubicBezTo>
                    <a:pt x="504" y="486"/>
                    <a:pt x="472" y="515"/>
                    <a:pt x="436" y="536"/>
                  </a:cubicBezTo>
                  <a:cubicBezTo>
                    <a:pt x="432" y="539"/>
                    <a:pt x="427" y="541"/>
                    <a:pt x="422" y="544"/>
                  </a:cubicBezTo>
                  <a:cubicBezTo>
                    <a:pt x="419" y="545"/>
                    <a:pt x="419" y="545"/>
                    <a:pt x="419" y="545"/>
                  </a:cubicBezTo>
                  <a:cubicBezTo>
                    <a:pt x="416" y="547"/>
                    <a:pt x="416" y="547"/>
                    <a:pt x="416" y="547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9"/>
                    <a:pt x="414" y="549"/>
                    <a:pt x="414" y="549"/>
                  </a:cubicBezTo>
                  <a:cubicBezTo>
                    <a:pt x="414" y="580"/>
                    <a:pt x="414" y="580"/>
                    <a:pt x="414" y="580"/>
                  </a:cubicBezTo>
                  <a:cubicBezTo>
                    <a:pt x="414" y="595"/>
                    <a:pt x="414" y="595"/>
                    <a:pt x="414" y="595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600"/>
                    <a:pt x="414" y="601"/>
                    <a:pt x="414" y="601"/>
                  </a:cubicBezTo>
                  <a:cubicBezTo>
                    <a:pt x="414" y="602"/>
                    <a:pt x="414" y="603"/>
                    <a:pt x="414" y="604"/>
                  </a:cubicBezTo>
                  <a:cubicBezTo>
                    <a:pt x="413" y="607"/>
                    <a:pt x="412" y="610"/>
                    <a:pt x="410" y="613"/>
                  </a:cubicBezTo>
                  <a:cubicBezTo>
                    <a:pt x="406" y="618"/>
                    <a:pt x="400" y="621"/>
                    <a:pt x="393" y="621"/>
                  </a:cubicBezTo>
                  <a:cubicBezTo>
                    <a:pt x="377" y="621"/>
                    <a:pt x="377" y="621"/>
                    <a:pt x="377" y="621"/>
                  </a:cubicBezTo>
                  <a:cubicBezTo>
                    <a:pt x="346" y="621"/>
                    <a:pt x="346" y="621"/>
                    <a:pt x="346" y="621"/>
                  </a:cubicBezTo>
                  <a:cubicBezTo>
                    <a:pt x="336" y="621"/>
                    <a:pt x="336" y="621"/>
                    <a:pt x="336" y="621"/>
                  </a:cubicBezTo>
                  <a:cubicBezTo>
                    <a:pt x="330" y="621"/>
                    <a:pt x="330" y="621"/>
                    <a:pt x="330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32" y="606"/>
                    <a:pt x="332" y="606"/>
                    <a:pt x="332" y="606"/>
                  </a:cubicBezTo>
                  <a:cubicBezTo>
                    <a:pt x="334" y="598"/>
                    <a:pt x="334" y="598"/>
                    <a:pt x="334" y="598"/>
                  </a:cubicBezTo>
                  <a:cubicBezTo>
                    <a:pt x="340" y="578"/>
                    <a:pt x="346" y="558"/>
                    <a:pt x="353" y="539"/>
                  </a:cubicBezTo>
                  <a:cubicBezTo>
                    <a:pt x="360" y="519"/>
                    <a:pt x="367" y="499"/>
                    <a:pt x="374" y="480"/>
                  </a:cubicBezTo>
                  <a:cubicBezTo>
                    <a:pt x="378" y="470"/>
                    <a:pt x="382" y="460"/>
                    <a:pt x="386" y="451"/>
                  </a:cubicBezTo>
                  <a:cubicBezTo>
                    <a:pt x="388" y="446"/>
                    <a:pt x="390" y="441"/>
                    <a:pt x="392" y="437"/>
                  </a:cubicBezTo>
                  <a:cubicBezTo>
                    <a:pt x="395" y="429"/>
                    <a:pt x="395" y="429"/>
                    <a:pt x="395" y="429"/>
                  </a:cubicBezTo>
                  <a:cubicBezTo>
                    <a:pt x="397" y="425"/>
                    <a:pt x="397" y="425"/>
                    <a:pt x="397" y="425"/>
                  </a:cubicBezTo>
                  <a:cubicBezTo>
                    <a:pt x="398" y="423"/>
                    <a:pt x="399" y="421"/>
                    <a:pt x="400" y="420"/>
                  </a:cubicBezTo>
                  <a:cubicBezTo>
                    <a:pt x="404" y="420"/>
                    <a:pt x="404" y="420"/>
                    <a:pt x="404" y="420"/>
                  </a:cubicBezTo>
                  <a:cubicBezTo>
                    <a:pt x="405" y="420"/>
                    <a:pt x="405" y="420"/>
                    <a:pt x="406" y="420"/>
                  </a:cubicBezTo>
                  <a:cubicBezTo>
                    <a:pt x="407" y="420"/>
                    <a:pt x="407" y="420"/>
                    <a:pt x="407" y="420"/>
                  </a:cubicBezTo>
                  <a:cubicBezTo>
                    <a:pt x="408" y="420"/>
                    <a:pt x="408" y="420"/>
                    <a:pt x="408" y="420"/>
                  </a:cubicBezTo>
                  <a:cubicBezTo>
                    <a:pt x="410" y="420"/>
                    <a:pt x="411" y="420"/>
                    <a:pt x="413" y="420"/>
                  </a:cubicBezTo>
                  <a:cubicBezTo>
                    <a:pt x="417" y="420"/>
                    <a:pt x="420" y="419"/>
                    <a:pt x="423" y="418"/>
                  </a:cubicBezTo>
                  <a:cubicBezTo>
                    <a:pt x="430" y="416"/>
                    <a:pt x="435" y="413"/>
                    <a:pt x="440" y="408"/>
                  </a:cubicBezTo>
                  <a:cubicBezTo>
                    <a:pt x="442" y="406"/>
                    <a:pt x="444" y="403"/>
                    <a:pt x="445" y="400"/>
                  </a:cubicBezTo>
                  <a:cubicBezTo>
                    <a:pt x="446" y="397"/>
                    <a:pt x="447" y="394"/>
                    <a:pt x="448" y="390"/>
                  </a:cubicBezTo>
                  <a:cubicBezTo>
                    <a:pt x="449" y="384"/>
                    <a:pt x="448" y="377"/>
                    <a:pt x="445" y="371"/>
                  </a:cubicBezTo>
                  <a:cubicBezTo>
                    <a:pt x="443" y="365"/>
                    <a:pt x="438" y="360"/>
                    <a:pt x="432" y="359"/>
                  </a:cubicBezTo>
                  <a:cubicBezTo>
                    <a:pt x="431" y="359"/>
                    <a:pt x="430" y="359"/>
                    <a:pt x="428" y="359"/>
                  </a:cubicBezTo>
                  <a:cubicBezTo>
                    <a:pt x="427" y="359"/>
                    <a:pt x="425" y="360"/>
                    <a:pt x="424" y="361"/>
                  </a:cubicBezTo>
                  <a:cubicBezTo>
                    <a:pt x="421" y="362"/>
                    <a:pt x="419" y="364"/>
                    <a:pt x="416" y="366"/>
                  </a:cubicBezTo>
                  <a:cubicBezTo>
                    <a:pt x="414" y="368"/>
                    <a:pt x="411" y="371"/>
                    <a:pt x="409" y="374"/>
                  </a:cubicBezTo>
                  <a:cubicBezTo>
                    <a:pt x="409" y="375"/>
                    <a:pt x="408" y="375"/>
                    <a:pt x="408" y="376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7" y="378"/>
                    <a:pt x="407" y="378"/>
                    <a:pt x="407" y="378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399" y="393"/>
                    <a:pt x="399" y="393"/>
                    <a:pt x="399" y="393"/>
                  </a:cubicBezTo>
                  <a:cubicBezTo>
                    <a:pt x="393" y="406"/>
                    <a:pt x="393" y="406"/>
                    <a:pt x="393" y="406"/>
                  </a:cubicBezTo>
                  <a:cubicBezTo>
                    <a:pt x="393" y="406"/>
                    <a:pt x="392" y="406"/>
                    <a:pt x="392" y="406"/>
                  </a:cubicBezTo>
                  <a:cubicBezTo>
                    <a:pt x="391" y="405"/>
                    <a:pt x="391" y="405"/>
                    <a:pt x="391" y="405"/>
                  </a:cubicBezTo>
                  <a:cubicBezTo>
                    <a:pt x="388" y="404"/>
                    <a:pt x="388" y="404"/>
                    <a:pt x="388" y="404"/>
                  </a:cubicBezTo>
                  <a:cubicBezTo>
                    <a:pt x="386" y="403"/>
                    <a:pt x="385" y="403"/>
                    <a:pt x="383" y="402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380" y="400"/>
                    <a:pt x="380" y="400"/>
                    <a:pt x="379" y="399"/>
                  </a:cubicBezTo>
                  <a:cubicBezTo>
                    <a:pt x="378" y="398"/>
                    <a:pt x="377" y="398"/>
                    <a:pt x="376" y="397"/>
                  </a:cubicBezTo>
                  <a:cubicBezTo>
                    <a:pt x="372" y="394"/>
                    <a:pt x="368" y="390"/>
                    <a:pt x="365" y="386"/>
                  </a:cubicBezTo>
                  <a:cubicBezTo>
                    <a:pt x="362" y="381"/>
                    <a:pt x="359" y="377"/>
                    <a:pt x="357" y="373"/>
                  </a:cubicBezTo>
                  <a:cubicBezTo>
                    <a:pt x="356" y="370"/>
                    <a:pt x="355" y="368"/>
                    <a:pt x="354" y="366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1" y="359"/>
                    <a:pt x="350" y="357"/>
                    <a:pt x="350" y="356"/>
                  </a:cubicBezTo>
                  <a:cubicBezTo>
                    <a:pt x="352" y="354"/>
                    <a:pt x="354" y="353"/>
                    <a:pt x="356" y="352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9" y="350"/>
                    <a:pt x="359" y="350"/>
                    <a:pt x="359" y="350"/>
                  </a:cubicBezTo>
                  <a:cubicBezTo>
                    <a:pt x="359" y="349"/>
                    <a:pt x="360" y="349"/>
                    <a:pt x="360" y="349"/>
                  </a:cubicBezTo>
                  <a:cubicBezTo>
                    <a:pt x="363" y="347"/>
                    <a:pt x="365" y="345"/>
                    <a:pt x="367" y="342"/>
                  </a:cubicBezTo>
                  <a:cubicBezTo>
                    <a:pt x="372" y="338"/>
                    <a:pt x="376" y="333"/>
                    <a:pt x="378" y="328"/>
                  </a:cubicBezTo>
                  <a:cubicBezTo>
                    <a:pt x="380" y="322"/>
                    <a:pt x="382" y="317"/>
                    <a:pt x="380" y="311"/>
                  </a:cubicBezTo>
                  <a:cubicBezTo>
                    <a:pt x="380" y="308"/>
                    <a:pt x="379" y="306"/>
                    <a:pt x="377" y="303"/>
                  </a:cubicBezTo>
                  <a:cubicBezTo>
                    <a:pt x="377" y="302"/>
                    <a:pt x="376" y="301"/>
                    <a:pt x="375" y="300"/>
                  </a:cubicBezTo>
                  <a:cubicBezTo>
                    <a:pt x="374" y="299"/>
                    <a:pt x="373" y="297"/>
                    <a:pt x="372" y="297"/>
                  </a:cubicBezTo>
                  <a:cubicBezTo>
                    <a:pt x="368" y="293"/>
                    <a:pt x="362" y="292"/>
                    <a:pt x="357" y="293"/>
                  </a:cubicBezTo>
                  <a:cubicBezTo>
                    <a:pt x="354" y="294"/>
                    <a:pt x="352" y="295"/>
                    <a:pt x="349" y="296"/>
                  </a:cubicBezTo>
                  <a:cubicBezTo>
                    <a:pt x="347" y="298"/>
                    <a:pt x="345" y="300"/>
                    <a:pt x="343" y="302"/>
                  </a:cubicBezTo>
                  <a:cubicBezTo>
                    <a:pt x="338" y="306"/>
                    <a:pt x="336" y="311"/>
                    <a:pt x="334" y="317"/>
                  </a:cubicBezTo>
                  <a:cubicBezTo>
                    <a:pt x="332" y="323"/>
                    <a:pt x="332" y="329"/>
                    <a:pt x="333" y="335"/>
                  </a:cubicBezTo>
                  <a:cubicBezTo>
                    <a:pt x="332" y="329"/>
                    <a:pt x="332" y="323"/>
                    <a:pt x="334" y="317"/>
                  </a:cubicBezTo>
                  <a:cubicBezTo>
                    <a:pt x="335" y="312"/>
                    <a:pt x="338" y="307"/>
                    <a:pt x="342" y="302"/>
                  </a:cubicBezTo>
                  <a:cubicBezTo>
                    <a:pt x="343" y="301"/>
                    <a:pt x="344" y="300"/>
                    <a:pt x="345" y="299"/>
                  </a:cubicBezTo>
                  <a:cubicBezTo>
                    <a:pt x="346" y="299"/>
                    <a:pt x="346" y="298"/>
                    <a:pt x="347" y="298"/>
                  </a:cubicBezTo>
                  <a:cubicBezTo>
                    <a:pt x="348" y="297"/>
                    <a:pt x="348" y="297"/>
                    <a:pt x="349" y="297"/>
                  </a:cubicBezTo>
                  <a:cubicBezTo>
                    <a:pt x="351" y="295"/>
                    <a:pt x="354" y="294"/>
                    <a:pt x="356" y="293"/>
                  </a:cubicBezTo>
                  <a:cubicBezTo>
                    <a:pt x="362" y="292"/>
                    <a:pt x="368" y="293"/>
                    <a:pt x="372" y="296"/>
                  </a:cubicBezTo>
                  <a:cubicBezTo>
                    <a:pt x="372" y="297"/>
                    <a:pt x="373" y="297"/>
                    <a:pt x="373" y="297"/>
                  </a:cubicBezTo>
                  <a:cubicBezTo>
                    <a:pt x="374" y="298"/>
                    <a:pt x="374" y="299"/>
                    <a:pt x="375" y="299"/>
                  </a:cubicBezTo>
                  <a:cubicBezTo>
                    <a:pt x="375" y="300"/>
                    <a:pt x="376" y="301"/>
                    <a:pt x="377" y="303"/>
                  </a:cubicBezTo>
                  <a:cubicBezTo>
                    <a:pt x="379" y="305"/>
                    <a:pt x="380" y="308"/>
                    <a:pt x="380" y="310"/>
                  </a:cubicBezTo>
                  <a:cubicBezTo>
                    <a:pt x="382" y="316"/>
                    <a:pt x="381" y="322"/>
                    <a:pt x="378" y="327"/>
                  </a:cubicBezTo>
                  <a:cubicBezTo>
                    <a:pt x="376" y="333"/>
                    <a:pt x="372" y="338"/>
                    <a:pt x="368" y="342"/>
                  </a:cubicBezTo>
                  <a:cubicBezTo>
                    <a:pt x="366" y="345"/>
                    <a:pt x="363" y="347"/>
                    <a:pt x="361" y="349"/>
                  </a:cubicBezTo>
                  <a:cubicBezTo>
                    <a:pt x="360" y="349"/>
                    <a:pt x="359" y="350"/>
                    <a:pt x="359" y="350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4" y="353"/>
                    <a:pt x="352" y="354"/>
                    <a:pt x="350" y="356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8"/>
                    <a:pt x="351" y="358"/>
                    <a:pt x="351" y="358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4" y="366"/>
                    <a:pt x="354" y="366"/>
                    <a:pt x="354" y="366"/>
                  </a:cubicBezTo>
                  <a:cubicBezTo>
                    <a:pt x="355" y="368"/>
                    <a:pt x="356" y="370"/>
                    <a:pt x="357" y="372"/>
                  </a:cubicBezTo>
                  <a:cubicBezTo>
                    <a:pt x="359" y="377"/>
                    <a:pt x="362" y="381"/>
                    <a:pt x="365" y="385"/>
                  </a:cubicBezTo>
                  <a:cubicBezTo>
                    <a:pt x="368" y="389"/>
                    <a:pt x="372" y="393"/>
                    <a:pt x="376" y="397"/>
                  </a:cubicBezTo>
                  <a:cubicBezTo>
                    <a:pt x="377" y="397"/>
                    <a:pt x="378" y="398"/>
                    <a:pt x="379" y="399"/>
                  </a:cubicBezTo>
                  <a:cubicBezTo>
                    <a:pt x="380" y="399"/>
                    <a:pt x="380" y="400"/>
                    <a:pt x="381" y="400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3" y="401"/>
                    <a:pt x="383" y="401"/>
                    <a:pt x="383" y="401"/>
                  </a:cubicBezTo>
                  <a:cubicBezTo>
                    <a:pt x="385" y="402"/>
                    <a:pt x="386" y="403"/>
                    <a:pt x="388" y="404"/>
                  </a:cubicBezTo>
                  <a:cubicBezTo>
                    <a:pt x="390" y="405"/>
                    <a:pt x="390" y="405"/>
                    <a:pt x="390" y="405"/>
                  </a:cubicBezTo>
                  <a:cubicBezTo>
                    <a:pt x="392" y="405"/>
                    <a:pt x="392" y="405"/>
                    <a:pt x="392" y="405"/>
                  </a:cubicBezTo>
                  <a:cubicBezTo>
                    <a:pt x="392" y="405"/>
                    <a:pt x="393" y="406"/>
                    <a:pt x="393" y="406"/>
                  </a:cubicBezTo>
                  <a:cubicBezTo>
                    <a:pt x="399" y="392"/>
                    <a:pt x="399" y="392"/>
                    <a:pt x="399" y="392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8" y="376"/>
                    <a:pt x="408" y="376"/>
                    <a:pt x="408" y="376"/>
                  </a:cubicBezTo>
                  <a:cubicBezTo>
                    <a:pt x="408" y="375"/>
                    <a:pt x="409" y="374"/>
                    <a:pt x="409" y="374"/>
                  </a:cubicBezTo>
                  <a:cubicBezTo>
                    <a:pt x="411" y="371"/>
                    <a:pt x="414" y="368"/>
                    <a:pt x="416" y="366"/>
                  </a:cubicBezTo>
                  <a:cubicBezTo>
                    <a:pt x="421" y="361"/>
                    <a:pt x="427" y="358"/>
                    <a:pt x="432" y="359"/>
                  </a:cubicBezTo>
                  <a:cubicBezTo>
                    <a:pt x="435" y="360"/>
                    <a:pt x="438" y="361"/>
                    <a:pt x="440" y="363"/>
                  </a:cubicBezTo>
                  <a:cubicBezTo>
                    <a:pt x="443" y="365"/>
                    <a:pt x="444" y="368"/>
                    <a:pt x="446" y="371"/>
                  </a:cubicBezTo>
                  <a:cubicBezTo>
                    <a:pt x="448" y="377"/>
                    <a:pt x="449" y="384"/>
                    <a:pt x="448" y="390"/>
                  </a:cubicBezTo>
                  <a:cubicBezTo>
                    <a:pt x="447" y="394"/>
                    <a:pt x="447" y="397"/>
                    <a:pt x="445" y="400"/>
                  </a:cubicBezTo>
                  <a:cubicBezTo>
                    <a:pt x="444" y="403"/>
                    <a:pt x="442" y="406"/>
                    <a:pt x="440" y="408"/>
                  </a:cubicBezTo>
                  <a:cubicBezTo>
                    <a:pt x="436" y="413"/>
                    <a:pt x="430" y="417"/>
                    <a:pt x="423" y="419"/>
                  </a:cubicBezTo>
                  <a:cubicBezTo>
                    <a:pt x="420" y="420"/>
                    <a:pt x="416" y="420"/>
                    <a:pt x="413" y="420"/>
                  </a:cubicBezTo>
                  <a:cubicBezTo>
                    <a:pt x="411" y="421"/>
                    <a:pt x="410" y="421"/>
                    <a:pt x="408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07" y="421"/>
                    <a:pt x="407" y="421"/>
                    <a:pt x="406" y="421"/>
                  </a:cubicBezTo>
                  <a:cubicBezTo>
                    <a:pt x="405" y="421"/>
                    <a:pt x="405" y="421"/>
                    <a:pt x="404" y="420"/>
                  </a:cubicBezTo>
                  <a:cubicBezTo>
                    <a:pt x="400" y="420"/>
                    <a:pt x="400" y="420"/>
                    <a:pt x="400" y="420"/>
                  </a:cubicBezTo>
                  <a:cubicBezTo>
                    <a:pt x="399" y="422"/>
                    <a:pt x="399" y="423"/>
                    <a:pt x="398" y="425"/>
                  </a:cubicBezTo>
                  <a:cubicBezTo>
                    <a:pt x="396" y="429"/>
                    <a:pt x="396" y="429"/>
                    <a:pt x="396" y="429"/>
                  </a:cubicBezTo>
                  <a:cubicBezTo>
                    <a:pt x="393" y="435"/>
                    <a:pt x="393" y="435"/>
                    <a:pt x="393" y="435"/>
                  </a:cubicBezTo>
                  <a:cubicBezTo>
                    <a:pt x="388" y="447"/>
                    <a:pt x="388" y="447"/>
                    <a:pt x="388" y="447"/>
                  </a:cubicBezTo>
                  <a:cubicBezTo>
                    <a:pt x="384" y="456"/>
                    <a:pt x="381" y="464"/>
                    <a:pt x="378" y="472"/>
                  </a:cubicBezTo>
                  <a:cubicBezTo>
                    <a:pt x="371" y="489"/>
                    <a:pt x="365" y="506"/>
                    <a:pt x="359" y="523"/>
                  </a:cubicBezTo>
                  <a:cubicBezTo>
                    <a:pt x="353" y="539"/>
                    <a:pt x="347" y="556"/>
                    <a:pt x="342" y="573"/>
                  </a:cubicBezTo>
                  <a:cubicBezTo>
                    <a:pt x="340" y="581"/>
                    <a:pt x="337" y="590"/>
                    <a:pt x="335" y="598"/>
                  </a:cubicBezTo>
                  <a:cubicBezTo>
                    <a:pt x="330" y="612"/>
                    <a:pt x="330" y="612"/>
                    <a:pt x="330" y="612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39" y="621"/>
                    <a:pt x="339" y="621"/>
                    <a:pt x="339" y="621"/>
                  </a:cubicBezTo>
                  <a:cubicBezTo>
                    <a:pt x="392" y="621"/>
                    <a:pt x="392" y="621"/>
                    <a:pt x="392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4" y="621"/>
                    <a:pt x="395" y="621"/>
                    <a:pt x="395" y="621"/>
                  </a:cubicBezTo>
                  <a:cubicBezTo>
                    <a:pt x="397" y="621"/>
                    <a:pt x="398" y="620"/>
                    <a:pt x="399" y="620"/>
                  </a:cubicBezTo>
                  <a:cubicBezTo>
                    <a:pt x="402" y="619"/>
                    <a:pt x="404" y="618"/>
                    <a:pt x="406" y="616"/>
                  </a:cubicBezTo>
                  <a:cubicBezTo>
                    <a:pt x="410" y="613"/>
                    <a:pt x="413" y="608"/>
                    <a:pt x="414" y="603"/>
                  </a:cubicBezTo>
                  <a:cubicBezTo>
                    <a:pt x="414" y="602"/>
                    <a:pt x="414" y="601"/>
                    <a:pt x="414" y="601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596"/>
                    <a:pt x="414" y="596"/>
                    <a:pt x="414" y="596"/>
                  </a:cubicBezTo>
                  <a:cubicBezTo>
                    <a:pt x="414" y="590"/>
                    <a:pt x="414" y="590"/>
                    <a:pt x="414" y="590"/>
                  </a:cubicBezTo>
                  <a:cubicBezTo>
                    <a:pt x="414" y="577"/>
                    <a:pt x="414" y="577"/>
                    <a:pt x="414" y="577"/>
                  </a:cubicBezTo>
                  <a:cubicBezTo>
                    <a:pt x="414" y="552"/>
                    <a:pt x="414" y="552"/>
                    <a:pt x="414" y="552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7"/>
                    <a:pt x="415" y="547"/>
                    <a:pt x="415" y="547"/>
                  </a:cubicBezTo>
                  <a:cubicBezTo>
                    <a:pt x="416" y="546"/>
                    <a:pt x="416" y="546"/>
                    <a:pt x="416" y="546"/>
                  </a:cubicBezTo>
                  <a:cubicBezTo>
                    <a:pt x="420" y="545"/>
                    <a:pt x="424" y="543"/>
                    <a:pt x="428" y="541"/>
                  </a:cubicBezTo>
                  <a:cubicBezTo>
                    <a:pt x="442" y="533"/>
                    <a:pt x="456" y="523"/>
                    <a:pt x="470" y="513"/>
                  </a:cubicBezTo>
                  <a:cubicBezTo>
                    <a:pt x="496" y="493"/>
                    <a:pt x="518" y="468"/>
                    <a:pt x="535" y="440"/>
                  </a:cubicBezTo>
                  <a:cubicBezTo>
                    <a:pt x="553" y="412"/>
                    <a:pt x="565" y="382"/>
                    <a:pt x="572" y="350"/>
                  </a:cubicBezTo>
                  <a:cubicBezTo>
                    <a:pt x="580" y="319"/>
                    <a:pt x="581" y="286"/>
                    <a:pt x="578" y="255"/>
                  </a:cubicBezTo>
                  <a:cubicBezTo>
                    <a:pt x="574" y="223"/>
                    <a:pt x="566" y="192"/>
                    <a:pt x="552" y="164"/>
                  </a:cubicBezTo>
                  <a:cubicBezTo>
                    <a:pt x="539" y="135"/>
                    <a:pt x="521" y="109"/>
                    <a:pt x="499" y="86"/>
                  </a:cubicBezTo>
                  <a:cubicBezTo>
                    <a:pt x="477" y="63"/>
                    <a:pt x="451" y="44"/>
                    <a:pt x="424" y="30"/>
                  </a:cubicBezTo>
                  <a:cubicBezTo>
                    <a:pt x="412" y="23"/>
                    <a:pt x="399" y="18"/>
                    <a:pt x="386" y="13"/>
                  </a:cubicBezTo>
                  <a:cubicBezTo>
                    <a:pt x="369" y="8"/>
                    <a:pt x="353" y="4"/>
                    <a:pt x="339" y="2"/>
                  </a:cubicBezTo>
                  <a:cubicBezTo>
                    <a:pt x="325" y="0"/>
                    <a:pt x="313" y="0"/>
                    <a:pt x="305" y="0"/>
                  </a:cubicBezTo>
                  <a:cubicBezTo>
                    <a:pt x="296" y="0"/>
                    <a:pt x="291" y="0"/>
                    <a:pt x="291" y="1"/>
                  </a:cubicBezTo>
                  <a:cubicBezTo>
                    <a:pt x="291" y="1"/>
                    <a:pt x="296" y="2"/>
                    <a:pt x="308" y="3"/>
                  </a:cubicBezTo>
                  <a:cubicBezTo>
                    <a:pt x="314" y="3"/>
                    <a:pt x="322" y="4"/>
                    <a:pt x="331" y="6"/>
                  </a:cubicBezTo>
                  <a:cubicBezTo>
                    <a:pt x="341" y="7"/>
                    <a:pt x="352" y="10"/>
                    <a:pt x="365" y="13"/>
                  </a:cubicBezTo>
                  <a:cubicBezTo>
                    <a:pt x="372" y="15"/>
                    <a:pt x="380" y="18"/>
                    <a:pt x="388" y="21"/>
                  </a:cubicBezTo>
                  <a:cubicBezTo>
                    <a:pt x="397" y="24"/>
                    <a:pt x="405" y="28"/>
                    <a:pt x="413" y="31"/>
                  </a:cubicBezTo>
                  <a:cubicBezTo>
                    <a:pt x="429" y="39"/>
                    <a:pt x="440" y="46"/>
                    <a:pt x="440" y="46"/>
                  </a:cubicBezTo>
                  <a:cubicBezTo>
                    <a:pt x="445" y="49"/>
                    <a:pt x="445" y="50"/>
                    <a:pt x="444" y="50"/>
                  </a:cubicBezTo>
                  <a:cubicBezTo>
                    <a:pt x="443" y="50"/>
                    <a:pt x="440" y="48"/>
                    <a:pt x="437" y="47"/>
                  </a:cubicBezTo>
                  <a:cubicBezTo>
                    <a:pt x="475" y="70"/>
                    <a:pt x="507" y="102"/>
                    <a:pt x="530" y="139"/>
                  </a:cubicBezTo>
                  <a:cubicBezTo>
                    <a:pt x="553" y="176"/>
                    <a:pt x="567" y="219"/>
                    <a:pt x="571" y="263"/>
                  </a:cubicBezTo>
                  <a:cubicBezTo>
                    <a:pt x="572" y="285"/>
                    <a:pt x="572" y="307"/>
                    <a:pt x="568" y="329"/>
                  </a:cubicBezTo>
                  <a:cubicBezTo>
                    <a:pt x="565" y="350"/>
                    <a:pt x="559" y="371"/>
                    <a:pt x="551" y="392"/>
                  </a:cubicBezTo>
                  <a:cubicBezTo>
                    <a:pt x="535" y="432"/>
                    <a:pt x="509" y="469"/>
                    <a:pt x="475" y="498"/>
                  </a:cubicBezTo>
                  <a:cubicBezTo>
                    <a:pt x="462" y="510"/>
                    <a:pt x="448" y="520"/>
                    <a:pt x="432" y="529"/>
                  </a:cubicBezTo>
                  <a:cubicBezTo>
                    <a:pt x="428" y="531"/>
                    <a:pt x="425" y="533"/>
                    <a:pt x="421" y="535"/>
                  </a:cubicBezTo>
                  <a:cubicBezTo>
                    <a:pt x="419" y="536"/>
                    <a:pt x="417" y="537"/>
                    <a:pt x="415" y="538"/>
                  </a:cubicBezTo>
                  <a:cubicBezTo>
                    <a:pt x="413" y="539"/>
                    <a:pt x="410" y="541"/>
                    <a:pt x="407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4"/>
                    <a:pt x="406" y="544"/>
                    <a:pt x="406" y="544"/>
                  </a:cubicBezTo>
                  <a:cubicBezTo>
                    <a:pt x="406" y="547"/>
                    <a:pt x="406" y="547"/>
                    <a:pt x="406" y="547"/>
                  </a:cubicBezTo>
                  <a:cubicBezTo>
                    <a:pt x="406" y="551"/>
                    <a:pt x="406" y="551"/>
                    <a:pt x="406" y="551"/>
                  </a:cubicBezTo>
                  <a:cubicBezTo>
                    <a:pt x="406" y="558"/>
                    <a:pt x="406" y="558"/>
                    <a:pt x="406" y="558"/>
                  </a:cubicBezTo>
                  <a:cubicBezTo>
                    <a:pt x="406" y="571"/>
                    <a:pt x="406" y="571"/>
                    <a:pt x="406" y="571"/>
                  </a:cubicBezTo>
                  <a:cubicBezTo>
                    <a:pt x="406" y="598"/>
                    <a:pt x="406" y="598"/>
                    <a:pt x="406" y="598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1"/>
                    <a:pt x="406" y="601"/>
                    <a:pt x="406" y="601"/>
                  </a:cubicBezTo>
                  <a:cubicBezTo>
                    <a:pt x="406" y="602"/>
                    <a:pt x="406" y="603"/>
                    <a:pt x="406" y="604"/>
                  </a:cubicBezTo>
                  <a:cubicBezTo>
                    <a:pt x="405" y="605"/>
                    <a:pt x="404" y="607"/>
                    <a:pt x="403" y="608"/>
                  </a:cubicBezTo>
                  <a:cubicBezTo>
                    <a:pt x="401" y="611"/>
                    <a:pt x="398" y="613"/>
                    <a:pt x="394" y="613"/>
                  </a:cubicBezTo>
                  <a:cubicBezTo>
                    <a:pt x="394" y="613"/>
                    <a:pt x="393" y="613"/>
                    <a:pt x="393" y="613"/>
                  </a:cubicBezTo>
                  <a:cubicBezTo>
                    <a:pt x="391" y="613"/>
                    <a:pt x="391" y="613"/>
                    <a:pt x="391" y="613"/>
                  </a:cubicBezTo>
                  <a:cubicBezTo>
                    <a:pt x="388" y="613"/>
                    <a:pt x="388" y="613"/>
                    <a:pt x="388" y="613"/>
                  </a:cubicBezTo>
                  <a:cubicBezTo>
                    <a:pt x="381" y="613"/>
                    <a:pt x="381" y="613"/>
                    <a:pt x="381" y="613"/>
                  </a:cubicBezTo>
                  <a:cubicBezTo>
                    <a:pt x="368" y="613"/>
                    <a:pt x="368" y="613"/>
                    <a:pt x="368" y="613"/>
                  </a:cubicBezTo>
                  <a:cubicBezTo>
                    <a:pt x="342" y="613"/>
                    <a:pt x="342" y="613"/>
                    <a:pt x="342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8" y="613"/>
                    <a:pt x="339" y="613"/>
                    <a:pt x="339" y="613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0"/>
                    <a:pt x="339" y="610"/>
                    <a:pt x="339" y="610"/>
                  </a:cubicBezTo>
                  <a:cubicBezTo>
                    <a:pt x="342" y="599"/>
                    <a:pt x="342" y="599"/>
                    <a:pt x="342" y="599"/>
                  </a:cubicBezTo>
                  <a:cubicBezTo>
                    <a:pt x="345" y="591"/>
                    <a:pt x="348" y="582"/>
                    <a:pt x="350" y="574"/>
                  </a:cubicBezTo>
                  <a:cubicBezTo>
                    <a:pt x="355" y="557"/>
                    <a:pt x="361" y="540"/>
                    <a:pt x="367" y="524"/>
                  </a:cubicBezTo>
                  <a:cubicBezTo>
                    <a:pt x="373" y="507"/>
                    <a:pt x="379" y="490"/>
                    <a:pt x="385" y="474"/>
                  </a:cubicBezTo>
                  <a:cubicBezTo>
                    <a:pt x="389" y="466"/>
                    <a:pt x="392" y="458"/>
                    <a:pt x="396" y="450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403" y="432"/>
                    <a:pt x="403" y="432"/>
                    <a:pt x="403" y="432"/>
                  </a:cubicBezTo>
                  <a:cubicBezTo>
                    <a:pt x="404" y="430"/>
                    <a:pt x="404" y="430"/>
                    <a:pt x="404" y="430"/>
                  </a:cubicBezTo>
                  <a:cubicBezTo>
                    <a:pt x="405" y="429"/>
                    <a:pt x="405" y="429"/>
                    <a:pt x="405" y="428"/>
                  </a:cubicBezTo>
                  <a:cubicBezTo>
                    <a:pt x="405" y="428"/>
                    <a:pt x="406" y="428"/>
                    <a:pt x="406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8" y="429"/>
                    <a:pt x="408" y="429"/>
                    <a:pt x="408" y="429"/>
                  </a:cubicBezTo>
                  <a:cubicBezTo>
                    <a:pt x="410" y="429"/>
                    <a:pt x="412" y="429"/>
                    <a:pt x="414" y="428"/>
                  </a:cubicBezTo>
                  <a:cubicBezTo>
                    <a:pt x="418" y="428"/>
                    <a:pt x="422" y="427"/>
                    <a:pt x="426" y="426"/>
                  </a:cubicBezTo>
                  <a:cubicBezTo>
                    <a:pt x="433" y="424"/>
                    <a:pt x="441" y="420"/>
                    <a:pt x="446" y="413"/>
                  </a:cubicBezTo>
                  <a:cubicBezTo>
                    <a:pt x="449" y="410"/>
                    <a:pt x="451" y="407"/>
                    <a:pt x="453" y="403"/>
                  </a:cubicBezTo>
                  <a:cubicBezTo>
                    <a:pt x="454" y="399"/>
                    <a:pt x="455" y="395"/>
                    <a:pt x="456" y="391"/>
                  </a:cubicBezTo>
                  <a:cubicBezTo>
                    <a:pt x="457" y="383"/>
                    <a:pt x="457" y="375"/>
                    <a:pt x="453" y="367"/>
                  </a:cubicBezTo>
                  <a:cubicBezTo>
                    <a:pt x="451" y="363"/>
                    <a:pt x="449" y="360"/>
                    <a:pt x="446" y="357"/>
                  </a:cubicBezTo>
                  <a:cubicBezTo>
                    <a:pt x="442" y="354"/>
                    <a:pt x="438" y="352"/>
                    <a:pt x="434" y="351"/>
                  </a:cubicBezTo>
                  <a:cubicBezTo>
                    <a:pt x="433" y="351"/>
                    <a:pt x="431" y="351"/>
                    <a:pt x="430" y="351"/>
                  </a:cubicBezTo>
                  <a:cubicBezTo>
                    <a:pt x="429" y="351"/>
                    <a:pt x="428" y="351"/>
                    <a:pt x="427" y="351"/>
                  </a:cubicBezTo>
                  <a:cubicBezTo>
                    <a:pt x="424" y="351"/>
                    <a:pt x="422" y="352"/>
                    <a:pt x="420" y="353"/>
                  </a:cubicBezTo>
                  <a:cubicBezTo>
                    <a:pt x="416" y="355"/>
                    <a:pt x="413" y="357"/>
                    <a:pt x="410" y="360"/>
                  </a:cubicBezTo>
                  <a:cubicBezTo>
                    <a:pt x="407" y="363"/>
                    <a:pt x="405" y="366"/>
                    <a:pt x="402" y="369"/>
                  </a:cubicBezTo>
                  <a:cubicBezTo>
                    <a:pt x="402" y="369"/>
                    <a:pt x="401" y="370"/>
                    <a:pt x="401" y="371"/>
                  </a:cubicBezTo>
                  <a:cubicBezTo>
                    <a:pt x="400" y="372"/>
                    <a:pt x="400" y="372"/>
                    <a:pt x="400" y="372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5"/>
                    <a:pt x="389" y="395"/>
                    <a:pt x="389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7" y="394"/>
                    <a:pt x="387" y="394"/>
                    <a:pt x="387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5" y="393"/>
                    <a:pt x="385" y="393"/>
                    <a:pt x="385" y="393"/>
                  </a:cubicBezTo>
                  <a:cubicBezTo>
                    <a:pt x="385" y="392"/>
                    <a:pt x="384" y="392"/>
                    <a:pt x="383" y="391"/>
                  </a:cubicBezTo>
                  <a:cubicBezTo>
                    <a:pt x="380" y="389"/>
                    <a:pt x="377" y="386"/>
                    <a:pt x="375" y="383"/>
                  </a:cubicBezTo>
                  <a:cubicBezTo>
                    <a:pt x="369" y="377"/>
                    <a:pt x="365" y="370"/>
                    <a:pt x="362" y="363"/>
                  </a:cubicBezTo>
                  <a:cubicBezTo>
                    <a:pt x="365" y="370"/>
                    <a:pt x="369" y="377"/>
                    <a:pt x="375" y="383"/>
                  </a:cubicBezTo>
                  <a:cubicBezTo>
                    <a:pt x="377" y="386"/>
                    <a:pt x="380" y="389"/>
                    <a:pt x="383" y="391"/>
                  </a:cubicBezTo>
                  <a:cubicBezTo>
                    <a:pt x="384" y="392"/>
                    <a:pt x="385" y="392"/>
                    <a:pt x="385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4"/>
                    <a:pt x="387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4"/>
                    <a:pt x="389" y="395"/>
                    <a:pt x="389" y="394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9" y="373"/>
                    <a:pt x="399" y="373"/>
                    <a:pt x="400" y="372"/>
                  </a:cubicBezTo>
                  <a:cubicBezTo>
                    <a:pt x="401" y="371"/>
                    <a:pt x="401" y="371"/>
                    <a:pt x="401" y="371"/>
                  </a:cubicBezTo>
                  <a:cubicBezTo>
                    <a:pt x="401" y="370"/>
                    <a:pt x="402" y="369"/>
                    <a:pt x="402" y="369"/>
                  </a:cubicBezTo>
                  <a:cubicBezTo>
                    <a:pt x="405" y="365"/>
                    <a:pt x="407" y="362"/>
                    <a:pt x="410" y="360"/>
                  </a:cubicBezTo>
                  <a:cubicBezTo>
                    <a:pt x="413" y="357"/>
                    <a:pt x="417" y="354"/>
                    <a:pt x="421" y="353"/>
                  </a:cubicBezTo>
                  <a:cubicBezTo>
                    <a:pt x="423" y="352"/>
                    <a:pt x="425" y="351"/>
                    <a:pt x="427" y="351"/>
                  </a:cubicBezTo>
                  <a:cubicBezTo>
                    <a:pt x="429" y="350"/>
                    <a:pt x="432" y="350"/>
                    <a:pt x="434" y="351"/>
                  </a:cubicBezTo>
                  <a:cubicBezTo>
                    <a:pt x="439" y="352"/>
                    <a:pt x="443" y="354"/>
                    <a:pt x="446" y="357"/>
                  </a:cubicBezTo>
                  <a:cubicBezTo>
                    <a:pt x="449" y="360"/>
                    <a:pt x="452" y="364"/>
                    <a:pt x="453" y="368"/>
                  </a:cubicBezTo>
                  <a:cubicBezTo>
                    <a:pt x="457" y="375"/>
                    <a:pt x="457" y="384"/>
                    <a:pt x="456" y="392"/>
                  </a:cubicBezTo>
                  <a:cubicBezTo>
                    <a:pt x="455" y="396"/>
                    <a:pt x="454" y="400"/>
                    <a:pt x="453" y="403"/>
                  </a:cubicBezTo>
                  <a:cubicBezTo>
                    <a:pt x="451" y="407"/>
                    <a:pt x="449" y="411"/>
                    <a:pt x="446" y="414"/>
                  </a:cubicBezTo>
                  <a:cubicBezTo>
                    <a:pt x="441" y="420"/>
                    <a:pt x="433" y="424"/>
                    <a:pt x="425" y="426"/>
                  </a:cubicBezTo>
                  <a:cubicBezTo>
                    <a:pt x="422" y="428"/>
                    <a:pt x="418" y="428"/>
                    <a:pt x="414" y="429"/>
                  </a:cubicBezTo>
                  <a:cubicBezTo>
                    <a:pt x="412" y="429"/>
                    <a:pt x="410" y="429"/>
                    <a:pt x="408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6" y="429"/>
                    <a:pt x="406" y="429"/>
                    <a:pt x="406" y="429"/>
                  </a:cubicBezTo>
                  <a:cubicBezTo>
                    <a:pt x="406" y="429"/>
                    <a:pt x="405" y="429"/>
                    <a:pt x="405" y="429"/>
                  </a:cubicBezTo>
                  <a:cubicBezTo>
                    <a:pt x="405" y="429"/>
                    <a:pt x="405" y="429"/>
                    <a:pt x="404" y="430"/>
                  </a:cubicBezTo>
                  <a:cubicBezTo>
                    <a:pt x="404" y="432"/>
                    <a:pt x="404" y="432"/>
                    <a:pt x="404" y="432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396" y="450"/>
                    <a:pt x="396" y="450"/>
                    <a:pt x="396" y="450"/>
                  </a:cubicBezTo>
                  <a:cubicBezTo>
                    <a:pt x="392" y="458"/>
                    <a:pt x="389" y="466"/>
                    <a:pt x="385" y="475"/>
                  </a:cubicBezTo>
                  <a:cubicBezTo>
                    <a:pt x="379" y="491"/>
                    <a:pt x="373" y="508"/>
                    <a:pt x="367" y="525"/>
                  </a:cubicBezTo>
                  <a:cubicBezTo>
                    <a:pt x="361" y="541"/>
                    <a:pt x="355" y="558"/>
                    <a:pt x="350" y="575"/>
                  </a:cubicBezTo>
                  <a:cubicBezTo>
                    <a:pt x="347" y="584"/>
                    <a:pt x="345" y="592"/>
                    <a:pt x="342" y="601"/>
                  </a:cubicBezTo>
                  <a:cubicBezTo>
                    <a:pt x="339" y="611"/>
                    <a:pt x="339" y="611"/>
                    <a:pt x="339" y="611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40" y="613"/>
                    <a:pt x="340" y="613"/>
                    <a:pt x="340" y="613"/>
                  </a:cubicBezTo>
                  <a:cubicBezTo>
                    <a:pt x="343" y="613"/>
                    <a:pt x="343" y="613"/>
                    <a:pt x="343" y="613"/>
                  </a:cubicBezTo>
                  <a:cubicBezTo>
                    <a:pt x="369" y="613"/>
                    <a:pt x="369" y="613"/>
                    <a:pt x="369" y="613"/>
                  </a:cubicBezTo>
                  <a:cubicBezTo>
                    <a:pt x="382" y="613"/>
                    <a:pt x="382" y="613"/>
                    <a:pt x="382" y="613"/>
                  </a:cubicBezTo>
                  <a:cubicBezTo>
                    <a:pt x="389" y="613"/>
                    <a:pt x="389" y="613"/>
                    <a:pt x="389" y="613"/>
                  </a:cubicBezTo>
                  <a:cubicBezTo>
                    <a:pt x="392" y="613"/>
                    <a:pt x="392" y="613"/>
                    <a:pt x="392" y="613"/>
                  </a:cubicBezTo>
                  <a:cubicBezTo>
                    <a:pt x="393" y="613"/>
                    <a:pt x="393" y="613"/>
                    <a:pt x="394" y="613"/>
                  </a:cubicBezTo>
                  <a:cubicBezTo>
                    <a:pt x="394" y="613"/>
                    <a:pt x="395" y="613"/>
                    <a:pt x="395" y="613"/>
                  </a:cubicBezTo>
                  <a:cubicBezTo>
                    <a:pt x="398" y="612"/>
                    <a:pt x="402" y="610"/>
                    <a:pt x="404" y="607"/>
                  </a:cubicBezTo>
                  <a:cubicBezTo>
                    <a:pt x="405" y="606"/>
                    <a:pt x="405" y="604"/>
                    <a:pt x="406" y="603"/>
                  </a:cubicBezTo>
                  <a:cubicBezTo>
                    <a:pt x="406" y="602"/>
                    <a:pt x="406" y="601"/>
                    <a:pt x="406" y="600"/>
                  </a:cubicBezTo>
                  <a:cubicBezTo>
                    <a:pt x="406" y="597"/>
                    <a:pt x="406" y="597"/>
                    <a:pt x="406" y="597"/>
                  </a:cubicBezTo>
                  <a:cubicBezTo>
                    <a:pt x="406" y="570"/>
                    <a:pt x="406" y="570"/>
                    <a:pt x="406" y="570"/>
                  </a:cubicBezTo>
                  <a:cubicBezTo>
                    <a:pt x="406" y="557"/>
                    <a:pt x="406" y="557"/>
                    <a:pt x="406" y="557"/>
                  </a:cubicBezTo>
                  <a:cubicBezTo>
                    <a:pt x="406" y="550"/>
                    <a:pt x="406" y="550"/>
                    <a:pt x="406" y="550"/>
                  </a:cubicBezTo>
                  <a:cubicBezTo>
                    <a:pt x="406" y="545"/>
                    <a:pt x="406" y="545"/>
                    <a:pt x="406" y="545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7" y="542"/>
                    <a:pt x="407" y="542"/>
                    <a:pt x="407" y="542"/>
                  </a:cubicBezTo>
                  <a:cubicBezTo>
                    <a:pt x="408" y="542"/>
                    <a:pt x="408" y="542"/>
                    <a:pt x="408" y="542"/>
                  </a:cubicBezTo>
                  <a:cubicBezTo>
                    <a:pt x="412" y="540"/>
                    <a:pt x="412" y="540"/>
                    <a:pt x="412" y="540"/>
                  </a:cubicBezTo>
                  <a:cubicBezTo>
                    <a:pt x="415" y="538"/>
                    <a:pt x="415" y="538"/>
                    <a:pt x="415" y="538"/>
                  </a:cubicBezTo>
                  <a:cubicBezTo>
                    <a:pt x="417" y="537"/>
                    <a:pt x="419" y="536"/>
                    <a:pt x="421" y="535"/>
                  </a:cubicBezTo>
                  <a:cubicBezTo>
                    <a:pt x="425" y="533"/>
                    <a:pt x="429" y="531"/>
                    <a:pt x="433" y="529"/>
                  </a:cubicBezTo>
                  <a:cubicBezTo>
                    <a:pt x="448" y="520"/>
                    <a:pt x="462" y="509"/>
                    <a:pt x="475" y="498"/>
                  </a:cubicBezTo>
                  <a:cubicBezTo>
                    <a:pt x="509" y="469"/>
                    <a:pt x="535" y="432"/>
                    <a:pt x="551" y="391"/>
                  </a:cubicBezTo>
                  <a:cubicBezTo>
                    <a:pt x="568" y="350"/>
                    <a:pt x="574" y="305"/>
                    <a:pt x="570" y="261"/>
                  </a:cubicBezTo>
                  <a:cubicBezTo>
                    <a:pt x="566" y="217"/>
                    <a:pt x="552" y="174"/>
                    <a:pt x="528" y="136"/>
                  </a:cubicBezTo>
                  <a:cubicBezTo>
                    <a:pt x="504" y="99"/>
                    <a:pt x="471" y="67"/>
                    <a:pt x="432" y="44"/>
                  </a:cubicBezTo>
                  <a:cubicBezTo>
                    <a:pt x="430" y="43"/>
                    <a:pt x="429" y="43"/>
                    <a:pt x="432" y="45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6" y="55"/>
                    <a:pt x="452" y="59"/>
                    <a:pt x="460" y="65"/>
                  </a:cubicBezTo>
                  <a:cubicBezTo>
                    <a:pt x="470" y="73"/>
                    <a:pt x="487" y="88"/>
                    <a:pt x="505" y="108"/>
                  </a:cubicBezTo>
                  <a:cubicBezTo>
                    <a:pt x="513" y="119"/>
                    <a:pt x="522" y="131"/>
                    <a:pt x="530" y="144"/>
                  </a:cubicBezTo>
                  <a:cubicBezTo>
                    <a:pt x="538" y="157"/>
                    <a:pt x="545" y="172"/>
                    <a:pt x="551" y="188"/>
                  </a:cubicBezTo>
                  <a:cubicBezTo>
                    <a:pt x="557" y="203"/>
                    <a:pt x="562" y="220"/>
                    <a:pt x="565" y="237"/>
                  </a:cubicBezTo>
                  <a:cubicBezTo>
                    <a:pt x="568" y="254"/>
                    <a:pt x="569" y="271"/>
                    <a:pt x="569" y="288"/>
                  </a:cubicBezTo>
                  <a:cubicBezTo>
                    <a:pt x="569" y="305"/>
                    <a:pt x="568" y="321"/>
                    <a:pt x="565" y="337"/>
                  </a:cubicBezTo>
                  <a:cubicBezTo>
                    <a:pt x="562" y="352"/>
                    <a:pt x="558" y="366"/>
                    <a:pt x="554" y="379"/>
                  </a:cubicBezTo>
                  <a:cubicBezTo>
                    <a:pt x="539" y="422"/>
                    <a:pt x="513" y="461"/>
                    <a:pt x="478" y="492"/>
                  </a:cubicBezTo>
                  <a:cubicBezTo>
                    <a:pt x="461" y="508"/>
                    <a:pt x="442" y="521"/>
                    <a:pt x="421" y="532"/>
                  </a:cubicBezTo>
                  <a:cubicBezTo>
                    <a:pt x="419" y="534"/>
                    <a:pt x="416" y="535"/>
                    <a:pt x="413" y="536"/>
                  </a:cubicBezTo>
                  <a:cubicBezTo>
                    <a:pt x="408" y="539"/>
                    <a:pt x="408" y="539"/>
                    <a:pt x="408" y="539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2"/>
                    <a:pt x="404" y="542"/>
                    <a:pt x="404" y="542"/>
                  </a:cubicBezTo>
                  <a:cubicBezTo>
                    <a:pt x="404" y="543"/>
                    <a:pt x="404" y="543"/>
                    <a:pt x="404" y="543"/>
                  </a:cubicBezTo>
                  <a:cubicBezTo>
                    <a:pt x="404" y="545"/>
                    <a:pt x="404" y="545"/>
                    <a:pt x="404" y="545"/>
                  </a:cubicBezTo>
                  <a:cubicBezTo>
                    <a:pt x="404" y="565"/>
                    <a:pt x="404" y="565"/>
                    <a:pt x="404" y="565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403" y="602"/>
                    <a:pt x="403" y="604"/>
                    <a:pt x="402" y="606"/>
                  </a:cubicBezTo>
                  <a:cubicBezTo>
                    <a:pt x="401" y="607"/>
                    <a:pt x="399" y="609"/>
                    <a:pt x="397" y="609"/>
                  </a:cubicBezTo>
                  <a:cubicBezTo>
                    <a:pt x="397" y="610"/>
                    <a:pt x="396" y="610"/>
                    <a:pt x="395" y="610"/>
                  </a:cubicBezTo>
                  <a:cubicBezTo>
                    <a:pt x="394" y="610"/>
                    <a:pt x="393" y="610"/>
                    <a:pt x="391" y="610"/>
                  </a:cubicBezTo>
                  <a:cubicBezTo>
                    <a:pt x="382" y="610"/>
                    <a:pt x="382" y="610"/>
                    <a:pt x="382" y="610"/>
                  </a:cubicBezTo>
                  <a:cubicBezTo>
                    <a:pt x="346" y="610"/>
                    <a:pt x="346" y="610"/>
                    <a:pt x="346" y="610"/>
                  </a:cubicBezTo>
                  <a:cubicBezTo>
                    <a:pt x="343" y="610"/>
                    <a:pt x="343" y="610"/>
                    <a:pt x="343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09"/>
                    <a:pt x="342" y="609"/>
                    <a:pt x="342" y="609"/>
                  </a:cubicBezTo>
                  <a:cubicBezTo>
                    <a:pt x="346" y="596"/>
                    <a:pt x="346" y="596"/>
                    <a:pt x="346" y="596"/>
                  </a:cubicBezTo>
                  <a:cubicBezTo>
                    <a:pt x="350" y="584"/>
                    <a:pt x="353" y="573"/>
                    <a:pt x="357" y="561"/>
                  </a:cubicBezTo>
                  <a:cubicBezTo>
                    <a:pt x="364" y="539"/>
                    <a:pt x="372" y="516"/>
                    <a:pt x="381" y="493"/>
                  </a:cubicBezTo>
                  <a:cubicBezTo>
                    <a:pt x="385" y="482"/>
                    <a:pt x="389" y="471"/>
                    <a:pt x="394" y="460"/>
                  </a:cubicBezTo>
                  <a:cubicBezTo>
                    <a:pt x="396" y="454"/>
                    <a:pt x="399" y="449"/>
                    <a:pt x="401" y="443"/>
                  </a:cubicBezTo>
                  <a:cubicBezTo>
                    <a:pt x="405" y="435"/>
                    <a:pt x="405" y="435"/>
                    <a:pt x="405" y="435"/>
                  </a:cubicBezTo>
                  <a:cubicBezTo>
                    <a:pt x="406" y="432"/>
                    <a:pt x="406" y="432"/>
                    <a:pt x="406" y="432"/>
                  </a:cubicBezTo>
                  <a:cubicBezTo>
                    <a:pt x="406" y="431"/>
                    <a:pt x="406" y="431"/>
                    <a:pt x="406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8" y="431"/>
                    <a:pt x="408" y="431"/>
                    <a:pt x="408" y="431"/>
                  </a:cubicBezTo>
                  <a:cubicBezTo>
                    <a:pt x="410" y="431"/>
                    <a:pt x="412" y="431"/>
                    <a:pt x="414" y="431"/>
                  </a:cubicBezTo>
                  <a:cubicBezTo>
                    <a:pt x="418" y="430"/>
                    <a:pt x="422" y="430"/>
                    <a:pt x="426" y="429"/>
                  </a:cubicBezTo>
                  <a:cubicBezTo>
                    <a:pt x="434" y="426"/>
                    <a:pt x="442" y="422"/>
                    <a:pt x="448" y="415"/>
                  </a:cubicBezTo>
                  <a:cubicBezTo>
                    <a:pt x="451" y="412"/>
                    <a:pt x="453" y="408"/>
                    <a:pt x="455" y="404"/>
                  </a:cubicBezTo>
                  <a:cubicBezTo>
                    <a:pt x="457" y="400"/>
                    <a:pt x="458" y="396"/>
                    <a:pt x="458" y="392"/>
                  </a:cubicBezTo>
                  <a:cubicBezTo>
                    <a:pt x="460" y="383"/>
                    <a:pt x="459" y="374"/>
                    <a:pt x="455" y="366"/>
                  </a:cubicBezTo>
                  <a:cubicBezTo>
                    <a:pt x="453" y="362"/>
                    <a:pt x="450" y="358"/>
                    <a:pt x="447" y="355"/>
                  </a:cubicBezTo>
                  <a:cubicBezTo>
                    <a:pt x="444" y="352"/>
                    <a:pt x="439" y="350"/>
                    <a:pt x="434" y="349"/>
                  </a:cubicBezTo>
                  <a:cubicBezTo>
                    <a:pt x="433" y="348"/>
                    <a:pt x="432" y="348"/>
                    <a:pt x="430" y="348"/>
                  </a:cubicBezTo>
                  <a:cubicBezTo>
                    <a:pt x="429" y="348"/>
                    <a:pt x="428" y="348"/>
                    <a:pt x="426" y="349"/>
                  </a:cubicBezTo>
                  <a:cubicBezTo>
                    <a:pt x="424" y="349"/>
                    <a:pt x="421" y="350"/>
                    <a:pt x="419" y="351"/>
                  </a:cubicBezTo>
                  <a:cubicBezTo>
                    <a:pt x="415" y="353"/>
                    <a:pt x="412" y="355"/>
                    <a:pt x="409" y="358"/>
                  </a:cubicBezTo>
                  <a:cubicBezTo>
                    <a:pt x="406" y="361"/>
                    <a:pt x="403" y="364"/>
                    <a:pt x="401" y="367"/>
                  </a:cubicBezTo>
                  <a:cubicBezTo>
                    <a:pt x="400" y="368"/>
                    <a:pt x="399" y="369"/>
                    <a:pt x="399" y="370"/>
                  </a:cubicBezTo>
                  <a:cubicBezTo>
                    <a:pt x="398" y="370"/>
                    <a:pt x="398" y="370"/>
                    <a:pt x="398" y="370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7" y="373"/>
                    <a:pt x="397" y="373"/>
                    <a:pt x="397" y="373"/>
                  </a:cubicBezTo>
                  <a:cubicBezTo>
                    <a:pt x="395" y="378"/>
                    <a:pt x="395" y="378"/>
                    <a:pt x="395" y="378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7" y="391"/>
                    <a:pt x="387" y="391"/>
                  </a:cubicBezTo>
                  <a:cubicBezTo>
                    <a:pt x="387" y="391"/>
                    <a:pt x="387" y="391"/>
                    <a:pt x="387" y="391"/>
                  </a:cubicBezTo>
                  <a:cubicBezTo>
                    <a:pt x="385" y="390"/>
                    <a:pt x="385" y="390"/>
                    <a:pt x="385" y="390"/>
                  </a:cubicBezTo>
                  <a:cubicBezTo>
                    <a:pt x="384" y="390"/>
                    <a:pt x="384" y="389"/>
                    <a:pt x="383" y="388"/>
                  </a:cubicBezTo>
                  <a:cubicBezTo>
                    <a:pt x="379" y="386"/>
                    <a:pt x="376" y="382"/>
                    <a:pt x="374" y="379"/>
                  </a:cubicBezTo>
                  <a:cubicBezTo>
                    <a:pt x="371" y="375"/>
                    <a:pt x="369" y="372"/>
                    <a:pt x="367" y="367"/>
                  </a:cubicBezTo>
                  <a:cubicBezTo>
                    <a:pt x="366" y="365"/>
                    <a:pt x="365" y="363"/>
                    <a:pt x="364" y="361"/>
                  </a:cubicBezTo>
                  <a:cubicBezTo>
                    <a:pt x="363" y="361"/>
                    <a:pt x="363" y="361"/>
                    <a:pt x="363" y="361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5" y="359"/>
                    <a:pt x="365" y="359"/>
                    <a:pt x="365" y="359"/>
                  </a:cubicBezTo>
                  <a:cubicBezTo>
                    <a:pt x="368" y="357"/>
                    <a:pt x="370" y="355"/>
                    <a:pt x="372" y="353"/>
                  </a:cubicBezTo>
                  <a:cubicBezTo>
                    <a:pt x="376" y="349"/>
                    <a:pt x="380" y="345"/>
                    <a:pt x="383" y="340"/>
                  </a:cubicBezTo>
                  <a:cubicBezTo>
                    <a:pt x="387" y="336"/>
                    <a:pt x="390" y="330"/>
                    <a:pt x="391" y="324"/>
                  </a:cubicBezTo>
                  <a:cubicBezTo>
                    <a:pt x="392" y="318"/>
                    <a:pt x="392" y="311"/>
                    <a:pt x="390" y="305"/>
                  </a:cubicBezTo>
                  <a:cubicBezTo>
                    <a:pt x="389" y="302"/>
                    <a:pt x="388" y="299"/>
                    <a:pt x="386" y="296"/>
                  </a:cubicBezTo>
                  <a:cubicBezTo>
                    <a:pt x="385" y="295"/>
                    <a:pt x="384" y="294"/>
                    <a:pt x="383" y="292"/>
                  </a:cubicBezTo>
                  <a:cubicBezTo>
                    <a:pt x="383" y="292"/>
                    <a:pt x="382" y="291"/>
                    <a:pt x="382" y="291"/>
                  </a:cubicBezTo>
                  <a:cubicBezTo>
                    <a:pt x="381" y="290"/>
                    <a:pt x="381" y="290"/>
                    <a:pt x="381" y="290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7" y="287"/>
                    <a:pt x="374" y="285"/>
                    <a:pt x="371" y="283"/>
                  </a:cubicBezTo>
                  <a:cubicBezTo>
                    <a:pt x="368" y="282"/>
                    <a:pt x="364" y="282"/>
                    <a:pt x="361" y="282"/>
                  </a:cubicBezTo>
                  <a:cubicBezTo>
                    <a:pt x="354" y="282"/>
                    <a:pt x="348" y="284"/>
                    <a:pt x="343" y="287"/>
                  </a:cubicBezTo>
                  <a:cubicBezTo>
                    <a:pt x="340" y="289"/>
                    <a:pt x="338" y="291"/>
                    <a:pt x="336" y="293"/>
                  </a:cubicBezTo>
                  <a:cubicBezTo>
                    <a:pt x="333" y="295"/>
                    <a:pt x="331" y="298"/>
                    <a:pt x="330" y="300"/>
                  </a:cubicBezTo>
                  <a:cubicBezTo>
                    <a:pt x="327" y="304"/>
                    <a:pt x="325" y="308"/>
                    <a:pt x="324" y="312"/>
                  </a:cubicBezTo>
                  <a:cubicBezTo>
                    <a:pt x="322" y="316"/>
                    <a:pt x="322" y="321"/>
                    <a:pt x="321" y="325"/>
                  </a:cubicBezTo>
                  <a:cubicBezTo>
                    <a:pt x="321" y="329"/>
                    <a:pt x="321" y="333"/>
                    <a:pt x="322" y="337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3" y="343"/>
                    <a:pt x="323" y="343"/>
                    <a:pt x="323" y="343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18" y="345"/>
                    <a:pt x="315" y="345"/>
                  </a:cubicBezTo>
                  <a:cubicBezTo>
                    <a:pt x="311" y="346"/>
                    <a:pt x="307" y="347"/>
                    <a:pt x="302" y="347"/>
                  </a:cubicBezTo>
                  <a:cubicBezTo>
                    <a:pt x="298" y="346"/>
                    <a:pt x="293" y="346"/>
                    <a:pt x="289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86" y="345"/>
                    <a:pt x="286" y="345"/>
                    <a:pt x="286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86" y="343"/>
                    <a:pt x="286" y="343"/>
                    <a:pt x="286" y="343"/>
                  </a:cubicBezTo>
                  <a:cubicBezTo>
                    <a:pt x="290" y="339"/>
                    <a:pt x="293" y="334"/>
                    <a:pt x="295" y="330"/>
                  </a:cubicBezTo>
                  <a:cubicBezTo>
                    <a:pt x="298" y="325"/>
                    <a:pt x="300" y="320"/>
                    <a:pt x="302" y="314"/>
                  </a:cubicBezTo>
                  <a:cubicBezTo>
                    <a:pt x="302" y="311"/>
                    <a:pt x="303" y="308"/>
                    <a:pt x="302" y="305"/>
                  </a:cubicBezTo>
                  <a:cubicBezTo>
                    <a:pt x="302" y="301"/>
                    <a:pt x="302" y="298"/>
                    <a:pt x="300" y="295"/>
                  </a:cubicBezTo>
                  <a:cubicBezTo>
                    <a:pt x="298" y="289"/>
                    <a:pt x="293" y="284"/>
                    <a:pt x="289" y="280"/>
                  </a:cubicBezTo>
                  <a:cubicBezTo>
                    <a:pt x="284" y="277"/>
                    <a:pt x="278" y="274"/>
                    <a:pt x="271" y="274"/>
                  </a:cubicBezTo>
                  <a:cubicBezTo>
                    <a:pt x="268" y="273"/>
                    <a:pt x="264" y="274"/>
                    <a:pt x="261" y="275"/>
                  </a:cubicBezTo>
                  <a:cubicBezTo>
                    <a:pt x="258" y="276"/>
                    <a:pt x="255" y="277"/>
                    <a:pt x="252" y="279"/>
                  </a:cubicBezTo>
                  <a:cubicBezTo>
                    <a:pt x="247" y="282"/>
                    <a:pt x="243" y="287"/>
                    <a:pt x="240" y="291"/>
                  </a:cubicBezTo>
                  <a:cubicBezTo>
                    <a:pt x="237" y="296"/>
                    <a:pt x="234" y="301"/>
                    <a:pt x="232" y="306"/>
                  </a:cubicBezTo>
                  <a:cubicBezTo>
                    <a:pt x="230" y="311"/>
                    <a:pt x="229" y="316"/>
                    <a:pt x="228" y="322"/>
                  </a:cubicBezTo>
                  <a:cubicBezTo>
                    <a:pt x="228" y="325"/>
                    <a:pt x="228" y="328"/>
                    <a:pt x="228" y="331"/>
                  </a:cubicBezTo>
                  <a:cubicBezTo>
                    <a:pt x="228" y="331"/>
                    <a:pt x="228" y="332"/>
                    <a:pt x="228" y="333"/>
                  </a:cubicBezTo>
                  <a:cubicBezTo>
                    <a:pt x="228" y="334"/>
                    <a:pt x="228" y="334"/>
                    <a:pt x="228" y="335"/>
                  </a:cubicBezTo>
                  <a:cubicBezTo>
                    <a:pt x="229" y="337"/>
                    <a:pt x="229" y="338"/>
                    <a:pt x="229" y="339"/>
                  </a:cubicBezTo>
                  <a:cubicBezTo>
                    <a:pt x="230" y="342"/>
                    <a:pt x="231" y="345"/>
                    <a:pt x="232" y="348"/>
                  </a:cubicBezTo>
                  <a:cubicBezTo>
                    <a:pt x="233" y="348"/>
                    <a:pt x="233" y="349"/>
                    <a:pt x="233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3" y="351"/>
                    <a:pt x="233" y="351"/>
                    <a:pt x="233" y="351"/>
                  </a:cubicBezTo>
                  <a:cubicBezTo>
                    <a:pt x="231" y="353"/>
                    <a:pt x="229" y="355"/>
                    <a:pt x="228" y="357"/>
                  </a:cubicBezTo>
                  <a:cubicBezTo>
                    <a:pt x="224" y="360"/>
                    <a:pt x="221" y="363"/>
                    <a:pt x="217" y="366"/>
                  </a:cubicBezTo>
                  <a:cubicBezTo>
                    <a:pt x="213" y="369"/>
                    <a:pt x="209" y="372"/>
                    <a:pt x="205" y="375"/>
                  </a:cubicBezTo>
                  <a:cubicBezTo>
                    <a:pt x="204" y="376"/>
                    <a:pt x="203" y="376"/>
                    <a:pt x="202" y="377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198" y="375"/>
                    <a:pt x="198" y="375"/>
                    <a:pt x="198" y="375"/>
                  </a:cubicBezTo>
                  <a:cubicBezTo>
                    <a:pt x="196" y="370"/>
                    <a:pt x="196" y="370"/>
                    <a:pt x="196" y="370"/>
                  </a:cubicBezTo>
                  <a:cubicBezTo>
                    <a:pt x="195" y="368"/>
                    <a:pt x="194" y="366"/>
                    <a:pt x="192" y="365"/>
                  </a:cubicBezTo>
                  <a:cubicBezTo>
                    <a:pt x="188" y="358"/>
                    <a:pt x="182" y="351"/>
                    <a:pt x="174" y="346"/>
                  </a:cubicBezTo>
                  <a:cubicBezTo>
                    <a:pt x="170" y="344"/>
                    <a:pt x="166" y="342"/>
                    <a:pt x="161" y="342"/>
                  </a:cubicBezTo>
                  <a:cubicBezTo>
                    <a:pt x="157" y="341"/>
                    <a:pt x="152" y="341"/>
                    <a:pt x="147" y="342"/>
                  </a:cubicBezTo>
                  <a:cubicBezTo>
                    <a:pt x="145" y="343"/>
                    <a:pt x="142" y="344"/>
                    <a:pt x="140" y="345"/>
                  </a:cubicBezTo>
                  <a:cubicBezTo>
                    <a:pt x="138" y="346"/>
                    <a:pt x="136" y="347"/>
                    <a:pt x="134" y="348"/>
                  </a:cubicBezTo>
                  <a:cubicBezTo>
                    <a:pt x="131" y="351"/>
                    <a:pt x="127" y="355"/>
                    <a:pt x="125" y="359"/>
                  </a:cubicBezTo>
                  <a:cubicBezTo>
                    <a:pt x="123" y="364"/>
                    <a:pt x="122" y="369"/>
                    <a:pt x="122" y="374"/>
                  </a:cubicBezTo>
                  <a:cubicBezTo>
                    <a:pt x="122" y="379"/>
                    <a:pt x="123" y="383"/>
                    <a:pt x="125" y="387"/>
                  </a:cubicBezTo>
                  <a:cubicBezTo>
                    <a:pt x="126" y="391"/>
                    <a:pt x="128" y="395"/>
                    <a:pt x="131" y="399"/>
                  </a:cubicBezTo>
                  <a:cubicBezTo>
                    <a:pt x="133" y="402"/>
                    <a:pt x="136" y="405"/>
                    <a:pt x="139" y="408"/>
                  </a:cubicBezTo>
                  <a:cubicBezTo>
                    <a:pt x="146" y="414"/>
                    <a:pt x="154" y="418"/>
                    <a:pt x="162" y="421"/>
                  </a:cubicBezTo>
                  <a:cubicBezTo>
                    <a:pt x="166" y="422"/>
                    <a:pt x="171" y="422"/>
                    <a:pt x="175" y="422"/>
                  </a:cubicBezTo>
                  <a:cubicBezTo>
                    <a:pt x="177" y="422"/>
                    <a:pt x="179" y="422"/>
                    <a:pt x="181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3" y="425"/>
                    <a:pt x="183" y="425"/>
                    <a:pt x="183" y="425"/>
                  </a:cubicBezTo>
                  <a:cubicBezTo>
                    <a:pt x="186" y="432"/>
                    <a:pt x="186" y="432"/>
                    <a:pt x="186" y="432"/>
                  </a:cubicBezTo>
                  <a:cubicBezTo>
                    <a:pt x="189" y="438"/>
                    <a:pt x="191" y="443"/>
                    <a:pt x="193" y="448"/>
                  </a:cubicBezTo>
                  <a:cubicBezTo>
                    <a:pt x="198" y="458"/>
                    <a:pt x="202" y="469"/>
                    <a:pt x="206" y="480"/>
                  </a:cubicBezTo>
                  <a:cubicBezTo>
                    <a:pt x="215" y="501"/>
                    <a:pt x="222" y="522"/>
                    <a:pt x="230" y="544"/>
                  </a:cubicBezTo>
                  <a:cubicBezTo>
                    <a:pt x="236" y="562"/>
                    <a:pt x="241" y="580"/>
                    <a:pt x="247" y="598"/>
                  </a:cubicBezTo>
                  <a:cubicBezTo>
                    <a:pt x="250" y="609"/>
                    <a:pt x="250" y="609"/>
                    <a:pt x="250" y="609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24" y="610"/>
                    <a:pt x="224" y="610"/>
                    <a:pt x="224" y="610"/>
                  </a:cubicBezTo>
                  <a:cubicBezTo>
                    <a:pt x="196" y="610"/>
                    <a:pt x="196" y="610"/>
                    <a:pt x="196" y="610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7" y="610"/>
                    <a:pt x="186" y="609"/>
                    <a:pt x="184" y="609"/>
                  </a:cubicBezTo>
                  <a:cubicBezTo>
                    <a:pt x="182" y="608"/>
                    <a:pt x="180" y="605"/>
                    <a:pt x="179" y="603"/>
                  </a:cubicBezTo>
                  <a:cubicBezTo>
                    <a:pt x="179" y="602"/>
                    <a:pt x="179" y="601"/>
                    <a:pt x="179" y="600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179" y="599"/>
                    <a:pt x="179" y="599"/>
                    <a:pt x="179" y="599"/>
                  </a:cubicBezTo>
                  <a:cubicBezTo>
                    <a:pt x="179" y="597"/>
                    <a:pt x="179" y="597"/>
                    <a:pt x="179" y="597"/>
                  </a:cubicBezTo>
                  <a:cubicBezTo>
                    <a:pt x="179" y="590"/>
                    <a:pt x="179" y="590"/>
                    <a:pt x="179" y="590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544"/>
                    <a:pt x="179" y="544"/>
                    <a:pt x="179" y="544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8" y="540"/>
                    <a:pt x="178" y="540"/>
                    <a:pt x="178" y="540"/>
                  </a:cubicBezTo>
                  <a:cubicBezTo>
                    <a:pt x="177" y="540"/>
                    <a:pt x="177" y="540"/>
                    <a:pt x="177" y="540"/>
                  </a:cubicBezTo>
                  <a:cubicBezTo>
                    <a:pt x="176" y="539"/>
                    <a:pt x="176" y="539"/>
                    <a:pt x="176" y="539"/>
                  </a:cubicBezTo>
                  <a:cubicBezTo>
                    <a:pt x="170" y="536"/>
                    <a:pt x="170" y="536"/>
                    <a:pt x="170" y="536"/>
                  </a:cubicBezTo>
                  <a:cubicBezTo>
                    <a:pt x="168" y="535"/>
                    <a:pt x="166" y="534"/>
                    <a:pt x="164" y="533"/>
                  </a:cubicBezTo>
                  <a:cubicBezTo>
                    <a:pt x="160" y="531"/>
                    <a:pt x="155" y="528"/>
                    <a:pt x="151" y="526"/>
                  </a:cubicBezTo>
                  <a:cubicBezTo>
                    <a:pt x="143" y="521"/>
                    <a:pt x="135" y="516"/>
                    <a:pt x="128" y="511"/>
                  </a:cubicBezTo>
                  <a:cubicBezTo>
                    <a:pt x="113" y="500"/>
                    <a:pt x="99" y="487"/>
                    <a:pt x="86" y="473"/>
                  </a:cubicBezTo>
                  <a:cubicBezTo>
                    <a:pt x="61" y="446"/>
                    <a:pt x="41" y="413"/>
                    <a:pt x="29" y="378"/>
                  </a:cubicBezTo>
                  <a:cubicBezTo>
                    <a:pt x="17" y="344"/>
                    <a:pt x="12" y="307"/>
                    <a:pt x="14" y="271"/>
                  </a:cubicBezTo>
                  <a:cubicBezTo>
                    <a:pt x="16" y="235"/>
                    <a:pt x="25" y="201"/>
                    <a:pt x="40" y="170"/>
                  </a:cubicBezTo>
                  <a:cubicBezTo>
                    <a:pt x="54" y="139"/>
                    <a:pt x="74" y="111"/>
                    <a:pt x="97" y="89"/>
                  </a:cubicBezTo>
                  <a:cubicBezTo>
                    <a:pt x="120" y="66"/>
                    <a:pt x="147" y="48"/>
                    <a:pt x="174" y="35"/>
                  </a:cubicBezTo>
                  <a:cubicBezTo>
                    <a:pt x="198" y="24"/>
                    <a:pt x="220" y="18"/>
                    <a:pt x="237" y="14"/>
                  </a:cubicBezTo>
                  <a:cubicBezTo>
                    <a:pt x="255" y="10"/>
                    <a:pt x="268" y="9"/>
                    <a:pt x="278" y="8"/>
                  </a:cubicBezTo>
                  <a:cubicBezTo>
                    <a:pt x="283" y="8"/>
                    <a:pt x="287" y="8"/>
                    <a:pt x="290" y="8"/>
                  </a:cubicBezTo>
                  <a:cubicBezTo>
                    <a:pt x="293" y="7"/>
                    <a:pt x="295" y="7"/>
                    <a:pt x="296" y="7"/>
                  </a:cubicBezTo>
                  <a:cubicBezTo>
                    <a:pt x="298" y="7"/>
                    <a:pt x="296" y="6"/>
                    <a:pt x="291" y="6"/>
                  </a:cubicBezTo>
                  <a:cubicBezTo>
                    <a:pt x="286" y="6"/>
                    <a:pt x="277" y="5"/>
                    <a:pt x="266" y="6"/>
                  </a:cubicBezTo>
                  <a:cubicBezTo>
                    <a:pt x="254" y="7"/>
                    <a:pt x="239" y="8"/>
                    <a:pt x="222" y="12"/>
                  </a:cubicBezTo>
                  <a:cubicBezTo>
                    <a:pt x="205" y="16"/>
                    <a:pt x="186" y="22"/>
                    <a:pt x="165" y="32"/>
                  </a:cubicBezTo>
                  <a:cubicBezTo>
                    <a:pt x="145" y="42"/>
                    <a:pt x="123" y="56"/>
                    <a:pt x="102" y="7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22" y="55"/>
                    <a:pt x="141" y="43"/>
                    <a:pt x="157" y="34"/>
                  </a:cubicBezTo>
                  <a:cubicBezTo>
                    <a:pt x="173" y="26"/>
                    <a:pt x="186" y="20"/>
                    <a:pt x="196" y="17"/>
                  </a:cubicBezTo>
                  <a:cubicBezTo>
                    <a:pt x="206" y="13"/>
                    <a:pt x="213" y="11"/>
                    <a:pt x="218" y="10"/>
                  </a:cubicBezTo>
                  <a:cubicBezTo>
                    <a:pt x="222" y="8"/>
                    <a:pt x="225" y="8"/>
                    <a:pt x="225" y="7"/>
                  </a:cubicBezTo>
                  <a:cubicBezTo>
                    <a:pt x="227" y="6"/>
                    <a:pt x="223" y="7"/>
                    <a:pt x="220" y="7"/>
                  </a:cubicBezTo>
                  <a:cubicBezTo>
                    <a:pt x="217" y="8"/>
                    <a:pt x="215" y="7"/>
                    <a:pt x="221" y="5"/>
                  </a:cubicBezTo>
                  <a:cubicBezTo>
                    <a:pt x="194" y="12"/>
                    <a:pt x="168" y="23"/>
                    <a:pt x="144" y="37"/>
                  </a:cubicBezTo>
                  <a:cubicBezTo>
                    <a:pt x="120" y="51"/>
                    <a:pt x="98" y="69"/>
                    <a:pt x="78" y="89"/>
                  </a:cubicBezTo>
                  <a:cubicBezTo>
                    <a:pt x="59" y="110"/>
                    <a:pt x="43" y="133"/>
                    <a:pt x="30" y="158"/>
                  </a:cubicBezTo>
                  <a:cubicBezTo>
                    <a:pt x="18" y="183"/>
                    <a:pt x="9" y="210"/>
                    <a:pt x="4" y="237"/>
                  </a:cubicBezTo>
                  <a:cubicBezTo>
                    <a:pt x="3" y="244"/>
                    <a:pt x="1" y="253"/>
                    <a:pt x="1" y="263"/>
                  </a:cubicBezTo>
                  <a:cubicBezTo>
                    <a:pt x="0" y="272"/>
                    <a:pt x="0" y="283"/>
                    <a:pt x="0" y="293"/>
                  </a:cubicBezTo>
                  <a:cubicBezTo>
                    <a:pt x="0" y="304"/>
                    <a:pt x="1" y="314"/>
                    <a:pt x="2" y="324"/>
                  </a:cubicBezTo>
                  <a:cubicBezTo>
                    <a:pt x="3" y="334"/>
                    <a:pt x="5" y="342"/>
                    <a:pt x="6" y="349"/>
                  </a:cubicBezTo>
                  <a:cubicBezTo>
                    <a:pt x="12" y="376"/>
                    <a:pt x="22" y="402"/>
                    <a:pt x="35" y="426"/>
                  </a:cubicBezTo>
                  <a:cubicBezTo>
                    <a:pt x="48" y="450"/>
                    <a:pt x="64" y="472"/>
                    <a:pt x="83" y="491"/>
                  </a:cubicBezTo>
                  <a:cubicBezTo>
                    <a:pt x="102" y="510"/>
                    <a:pt x="124" y="527"/>
                    <a:pt x="148" y="540"/>
                  </a:cubicBezTo>
                  <a:cubicBezTo>
                    <a:pt x="151" y="542"/>
                    <a:pt x="154" y="544"/>
                    <a:pt x="157" y="545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4" y="549"/>
                    <a:pt x="164" y="549"/>
                    <a:pt x="164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51"/>
                    <a:pt x="165" y="551"/>
                    <a:pt x="165" y="551"/>
                  </a:cubicBezTo>
                  <a:cubicBezTo>
                    <a:pt x="165" y="561"/>
                    <a:pt x="165" y="561"/>
                    <a:pt x="165" y="561"/>
                  </a:cubicBezTo>
                  <a:cubicBezTo>
                    <a:pt x="165" y="601"/>
                    <a:pt x="165" y="601"/>
                    <a:pt x="165" y="601"/>
                  </a:cubicBezTo>
                  <a:cubicBezTo>
                    <a:pt x="165" y="605"/>
                    <a:pt x="167" y="610"/>
                    <a:pt x="169" y="614"/>
                  </a:cubicBezTo>
                  <a:cubicBezTo>
                    <a:pt x="172" y="618"/>
                    <a:pt x="176" y="621"/>
                    <a:pt x="180" y="622"/>
                  </a:cubicBezTo>
                  <a:cubicBezTo>
                    <a:pt x="180" y="622"/>
                    <a:pt x="180" y="622"/>
                    <a:pt x="181" y="622"/>
                  </a:cubicBezTo>
                  <a:cubicBezTo>
                    <a:pt x="176" y="623"/>
                    <a:pt x="172" y="626"/>
                    <a:pt x="169" y="629"/>
                  </a:cubicBezTo>
                  <a:cubicBezTo>
                    <a:pt x="166" y="633"/>
                    <a:pt x="164" y="637"/>
                    <a:pt x="164" y="641"/>
                  </a:cubicBezTo>
                  <a:cubicBezTo>
                    <a:pt x="163" y="646"/>
                    <a:pt x="163" y="650"/>
                    <a:pt x="165" y="654"/>
                  </a:cubicBezTo>
                  <a:cubicBezTo>
                    <a:pt x="166" y="658"/>
                    <a:pt x="169" y="662"/>
                    <a:pt x="172" y="665"/>
                  </a:cubicBezTo>
                  <a:cubicBezTo>
                    <a:pt x="174" y="667"/>
                    <a:pt x="176" y="668"/>
                    <a:pt x="178" y="669"/>
                  </a:cubicBezTo>
                  <a:cubicBezTo>
                    <a:pt x="181" y="670"/>
                    <a:pt x="183" y="670"/>
                    <a:pt x="185" y="670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44" y="670"/>
                    <a:pt x="244" y="670"/>
                    <a:pt x="244" y="670"/>
                  </a:cubicBezTo>
                  <a:cubicBezTo>
                    <a:pt x="268" y="670"/>
                    <a:pt x="268" y="670"/>
                    <a:pt x="268" y="670"/>
                  </a:cubicBezTo>
                  <a:cubicBezTo>
                    <a:pt x="232" y="670"/>
                    <a:pt x="232" y="670"/>
                    <a:pt x="232" y="670"/>
                  </a:cubicBezTo>
                  <a:cubicBezTo>
                    <a:pt x="192" y="670"/>
                    <a:pt x="192" y="670"/>
                    <a:pt x="192" y="670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3" y="671"/>
                    <a:pt x="181" y="671"/>
                  </a:cubicBezTo>
                  <a:cubicBezTo>
                    <a:pt x="177" y="672"/>
                    <a:pt x="172" y="674"/>
                    <a:pt x="169" y="678"/>
                  </a:cubicBezTo>
                  <a:cubicBezTo>
                    <a:pt x="166" y="681"/>
                    <a:pt x="164" y="686"/>
                    <a:pt x="164" y="690"/>
                  </a:cubicBezTo>
                  <a:cubicBezTo>
                    <a:pt x="163" y="694"/>
                    <a:pt x="163" y="699"/>
                    <a:pt x="165" y="703"/>
                  </a:cubicBezTo>
                  <a:cubicBezTo>
                    <a:pt x="166" y="707"/>
                    <a:pt x="169" y="711"/>
                    <a:pt x="172" y="714"/>
                  </a:cubicBezTo>
                  <a:cubicBezTo>
                    <a:pt x="174" y="715"/>
                    <a:pt x="176" y="717"/>
                    <a:pt x="178" y="717"/>
                  </a:cubicBezTo>
                  <a:cubicBezTo>
                    <a:pt x="181" y="718"/>
                    <a:pt x="183" y="719"/>
                    <a:pt x="18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44" y="719"/>
                    <a:pt x="244" y="719"/>
                    <a:pt x="244" y="719"/>
                  </a:cubicBezTo>
                  <a:cubicBezTo>
                    <a:pt x="265" y="719"/>
                    <a:pt x="265" y="719"/>
                    <a:pt x="26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193" y="719"/>
                    <a:pt x="193" y="719"/>
                    <a:pt x="193" y="719"/>
                  </a:cubicBezTo>
                  <a:cubicBezTo>
                    <a:pt x="187" y="719"/>
                    <a:pt x="187" y="719"/>
                    <a:pt x="187" y="719"/>
                  </a:cubicBezTo>
                  <a:cubicBezTo>
                    <a:pt x="186" y="719"/>
                    <a:pt x="186" y="719"/>
                    <a:pt x="186" y="719"/>
                  </a:cubicBezTo>
                  <a:cubicBezTo>
                    <a:pt x="185" y="719"/>
                    <a:pt x="185" y="719"/>
                    <a:pt x="185" y="719"/>
                  </a:cubicBezTo>
                  <a:cubicBezTo>
                    <a:pt x="184" y="719"/>
                    <a:pt x="184" y="719"/>
                    <a:pt x="184" y="719"/>
                  </a:cubicBezTo>
                  <a:cubicBezTo>
                    <a:pt x="182" y="719"/>
                    <a:pt x="181" y="719"/>
                    <a:pt x="179" y="720"/>
                  </a:cubicBezTo>
                  <a:cubicBezTo>
                    <a:pt x="174" y="722"/>
                    <a:pt x="169" y="726"/>
                    <a:pt x="167" y="730"/>
                  </a:cubicBezTo>
                  <a:cubicBezTo>
                    <a:pt x="164" y="735"/>
                    <a:pt x="163" y="740"/>
                    <a:pt x="163" y="746"/>
                  </a:cubicBezTo>
                  <a:cubicBezTo>
                    <a:pt x="164" y="751"/>
                    <a:pt x="166" y="756"/>
                    <a:pt x="169" y="760"/>
                  </a:cubicBezTo>
                  <a:cubicBezTo>
                    <a:pt x="171" y="762"/>
                    <a:pt x="173" y="764"/>
                    <a:pt x="176" y="765"/>
                  </a:cubicBezTo>
                  <a:cubicBezTo>
                    <a:pt x="179" y="766"/>
                    <a:pt x="181" y="767"/>
                    <a:pt x="184" y="767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22" y="805"/>
                    <a:pt x="222" y="805"/>
                    <a:pt x="222" y="805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5" y="810"/>
                    <a:pt x="225" y="810"/>
                    <a:pt x="225" y="810"/>
                  </a:cubicBezTo>
                  <a:cubicBezTo>
                    <a:pt x="225" y="810"/>
                    <a:pt x="225" y="811"/>
                    <a:pt x="225" y="811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9" y="815"/>
                    <a:pt x="229" y="815"/>
                    <a:pt x="229" y="815"/>
                  </a:cubicBezTo>
                  <a:cubicBezTo>
                    <a:pt x="230" y="817"/>
                    <a:pt x="231" y="818"/>
                    <a:pt x="232" y="820"/>
                  </a:cubicBezTo>
                  <a:cubicBezTo>
                    <a:pt x="234" y="821"/>
                    <a:pt x="235" y="822"/>
                    <a:pt x="236" y="824"/>
                  </a:cubicBezTo>
                  <a:cubicBezTo>
                    <a:pt x="238" y="825"/>
                    <a:pt x="239" y="826"/>
                    <a:pt x="241" y="828"/>
                  </a:cubicBezTo>
                  <a:cubicBezTo>
                    <a:pt x="242" y="828"/>
                    <a:pt x="243" y="829"/>
                    <a:pt x="245" y="830"/>
                  </a:cubicBezTo>
                  <a:cubicBezTo>
                    <a:pt x="246" y="830"/>
                    <a:pt x="247" y="830"/>
                    <a:pt x="247" y="830"/>
                  </a:cubicBezTo>
                  <a:cubicBezTo>
                    <a:pt x="249" y="831"/>
                    <a:pt x="249" y="831"/>
                    <a:pt x="249" y="831"/>
                  </a:cubicBezTo>
                  <a:cubicBezTo>
                    <a:pt x="250" y="831"/>
                    <a:pt x="252" y="831"/>
                    <a:pt x="254" y="831"/>
                  </a:cubicBezTo>
                  <a:cubicBezTo>
                    <a:pt x="268" y="833"/>
                    <a:pt x="282" y="834"/>
                    <a:pt x="296" y="834"/>
                  </a:cubicBezTo>
                  <a:cubicBezTo>
                    <a:pt x="303" y="835"/>
                    <a:pt x="310" y="835"/>
                    <a:pt x="318" y="834"/>
                  </a:cubicBezTo>
                  <a:cubicBezTo>
                    <a:pt x="321" y="834"/>
                    <a:pt x="325" y="834"/>
                    <a:pt x="329" y="833"/>
                  </a:cubicBezTo>
                  <a:cubicBezTo>
                    <a:pt x="331" y="833"/>
                    <a:pt x="332" y="832"/>
                    <a:pt x="334" y="832"/>
                  </a:cubicBezTo>
                  <a:cubicBezTo>
                    <a:pt x="335" y="832"/>
                    <a:pt x="336" y="831"/>
                    <a:pt x="337" y="831"/>
                  </a:cubicBezTo>
                  <a:cubicBezTo>
                    <a:pt x="338" y="831"/>
                    <a:pt x="338" y="831"/>
                    <a:pt x="339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2" y="829"/>
                    <a:pt x="342" y="829"/>
                    <a:pt x="343" y="829"/>
                  </a:cubicBezTo>
                  <a:cubicBezTo>
                    <a:pt x="342" y="829"/>
                    <a:pt x="342" y="829"/>
                    <a:pt x="341" y="829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39" y="830"/>
                    <a:pt x="339" y="830"/>
                    <a:pt x="339" y="830"/>
                  </a:cubicBezTo>
                  <a:cubicBezTo>
                    <a:pt x="338" y="831"/>
                    <a:pt x="338" y="831"/>
                    <a:pt x="337" y="831"/>
                  </a:cubicBezTo>
                  <a:cubicBezTo>
                    <a:pt x="336" y="831"/>
                    <a:pt x="335" y="832"/>
                    <a:pt x="334" y="832"/>
                  </a:cubicBezTo>
                  <a:cubicBezTo>
                    <a:pt x="332" y="832"/>
                    <a:pt x="330" y="833"/>
                    <a:pt x="329" y="833"/>
                  </a:cubicBezTo>
                  <a:cubicBezTo>
                    <a:pt x="325" y="834"/>
                    <a:pt x="321" y="834"/>
                    <a:pt x="317" y="834"/>
                  </a:cubicBezTo>
                  <a:cubicBezTo>
                    <a:pt x="310" y="834"/>
                    <a:pt x="303" y="834"/>
                    <a:pt x="296" y="834"/>
                  </a:cubicBezTo>
                  <a:cubicBezTo>
                    <a:pt x="282" y="834"/>
                    <a:pt x="268" y="833"/>
                    <a:pt x="254" y="831"/>
                  </a:cubicBezTo>
                  <a:cubicBezTo>
                    <a:pt x="252" y="831"/>
                    <a:pt x="250" y="830"/>
                    <a:pt x="248" y="830"/>
                  </a:cubicBezTo>
                  <a:cubicBezTo>
                    <a:pt x="247" y="830"/>
                    <a:pt x="247" y="830"/>
                    <a:pt x="247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5" y="829"/>
                    <a:pt x="245" y="829"/>
                    <a:pt x="245" y="829"/>
                  </a:cubicBezTo>
                  <a:cubicBezTo>
                    <a:pt x="243" y="829"/>
                    <a:pt x="242" y="828"/>
                    <a:pt x="241" y="827"/>
                  </a:cubicBezTo>
                  <a:cubicBezTo>
                    <a:pt x="239" y="826"/>
                    <a:pt x="238" y="825"/>
                    <a:pt x="236" y="823"/>
                  </a:cubicBezTo>
                  <a:cubicBezTo>
                    <a:pt x="235" y="822"/>
                    <a:pt x="234" y="821"/>
                    <a:pt x="232" y="819"/>
                  </a:cubicBezTo>
                  <a:cubicBezTo>
                    <a:pt x="231" y="818"/>
                    <a:pt x="230" y="817"/>
                    <a:pt x="229" y="815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5" y="810"/>
                    <a:pt x="225" y="810"/>
                    <a:pt x="225" y="809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3" y="805"/>
                    <a:pt x="223" y="805"/>
                    <a:pt x="223" y="805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194" y="767"/>
                    <a:pt x="194" y="767"/>
                    <a:pt x="194" y="767"/>
                  </a:cubicBezTo>
                  <a:cubicBezTo>
                    <a:pt x="187" y="767"/>
                    <a:pt x="187" y="767"/>
                    <a:pt x="187" y="767"/>
                  </a:cubicBezTo>
                  <a:cubicBezTo>
                    <a:pt x="186" y="767"/>
                    <a:pt x="184" y="767"/>
                    <a:pt x="182" y="767"/>
                  </a:cubicBezTo>
                  <a:cubicBezTo>
                    <a:pt x="180" y="766"/>
                    <a:pt x="178" y="766"/>
                    <a:pt x="177" y="765"/>
                  </a:cubicBezTo>
                  <a:cubicBezTo>
                    <a:pt x="171" y="762"/>
                    <a:pt x="166" y="756"/>
                    <a:pt x="165" y="750"/>
                  </a:cubicBezTo>
                  <a:cubicBezTo>
                    <a:pt x="163" y="744"/>
                    <a:pt x="164" y="737"/>
                    <a:pt x="167" y="731"/>
                  </a:cubicBezTo>
                  <a:cubicBezTo>
                    <a:pt x="166" y="732"/>
                    <a:pt x="166" y="733"/>
                    <a:pt x="166" y="733"/>
                  </a:cubicBezTo>
                  <a:cubicBezTo>
                    <a:pt x="166" y="733"/>
                    <a:pt x="167" y="733"/>
                    <a:pt x="167" y="731"/>
                  </a:cubicBezTo>
                  <a:cubicBezTo>
                    <a:pt x="164" y="737"/>
                    <a:pt x="164" y="743"/>
                    <a:pt x="165" y="749"/>
                  </a:cubicBezTo>
                  <a:cubicBezTo>
                    <a:pt x="167" y="755"/>
                    <a:pt x="171" y="761"/>
                    <a:pt x="177" y="764"/>
                  </a:cubicBezTo>
                  <a:cubicBezTo>
                    <a:pt x="178" y="765"/>
                    <a:pt x="180" y="765"/>
                    <a:pt x="182" y="766"/>
                  </a:cubicBezTo>
                  <a:cubicBezTo>
                    <a:pt x="183" y="766"/>
                    <a:pt x="183" y="766"/>
                    <a:pt x="184" y="766"/>
                  </a:cubicBezTo>
                  <a:cubicBezTo>
                    <a:pt x="185" y="766"/>
                    <a:pt x="185" y="766"/>
                    <a:pt x="185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94" y="766"/>
                    <a:pt x="194" y="766"/>
                    <a:pt x="194" y="766"/>
                  </a:cubicBezTo>
                  <a:cubicBezTo>
                    <a:pt x="205" y="766"/>
                    <a:pt x="205" y="766"/>
                    <a:pt x="205" y="766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4" y="805"/>
                    <a:pt x="224" y="805"/>
                    <a:pt x="224" y="805"/>
                  </a:cubicBezTo>
                  <a:cubicBezTo>
                    <a:pt x="225" y="807"/>
                    <a:pt x="225" y="807"/>
                    <a:pt x="225" y="807"/>
                  </a:cubicBezTo>
                  <a:cubicBezTo>
                    <a:pt x="225" y="808"/>
                    <a:pt x="225" y="808"/>
                    <a:pt x="225" y="808"/>
                  </a:cubicBezTo>
                  <a:cubicBezTo>
                    <a:pt x="226" y="809"/>
                    <a:pt x="226" y="809"/>
                    <a:pt x="226" y="809"/>
                  </a:cubicBezTo>
                  <a:cubicBezTo>
                    <a:pt x="226" y="809"/>
                    <a:pt x="226" y="810"/>
                    <a:pt x="226" y="810"/>
                  </a:cubicBezTo>
                  <a:cubicBezTo>
                    <a:pt x="228" y="812"/>
                    <a:pt x="228" y="812"/>
                    <a:pt x="228" y="812"/>
                  </a:cubicBezTo>
                  <a:cubicBezTo>
                    <a:pt x="230" y="815"/>
                    <a:pt x="230" y="815"/>
                    <a:pt x="230" y="815"/>
                  </a:cubicBezTo>
                  <a:cubicBezTo>
                    <a:pt x="231" y="816"/>
                    <a:pt x="232" y="817"/>
                    <a:pt x="233" y="819"/>
                  </a:cubicBezTo>
                  <a:cubicBezTo>
                    <a:pt x="234" y="820"/>
                    <a:pt x="236" y="821"/>
                    <a:pt x="237" y="823"/>
                  </a:cubicBezTo>
                  <a:cubicBezTo>
                    <a:pt x="238" y="824"/>
                    <a:pt x="240" y="825"/>
                    <a:pt x="242" y="827"/>
                  </a:cubicBezTo>
                  <a:cubicBezTo>
                    <a:pt x="243" y="827"/>
                    <a:pt x="244" y="828"/>
                    <a:pt x="245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250" y="830"/>
                    <a:pt x="252" y="830"/>
                    <a:pt x="254" y="830"/>
                  </a:cubicBezTo>
                  <a:cubicBezTo>
                    <a:pt x="268" y="832"/>
                    <a:pt x="282" y="833"/>
                    <a:pt x="296" y="834"/>
                  </a:cubicBezTo>
                  <a:cubicBezTo>
                    <a:pt x="303" y="834"/>
                    <a:pt x="310" y="834"/>
                    <a:pt x="317" y="833"/>
                  </a:cubicBezTo>
                  <a:cubicBezTo>
                    <a:pt x="321" y="833"/>
                    <a:pt x="325" y="833"/>
                    <a:pt x="328" y="832"/>
                  </a:cubicBezTo>
                  <a:cubicBezTo>
                    <a:pt x="330" y="832"/>
                    <a:pt x="332" y="831"/>
                    <a:pt x="334" y="831"/>
                  </a:cubicBezTo>
                  <a:cubicBezTo>
                    <a:pt x="335" y="831"/>
                    <a:pt x="336" y="830"/>
                    <a:pt x="337" y="830"/>
                  </a:cubicBezTo>
                  <a:cubicBezTo>
                    <a:pt x="337" y="830"/>
                    <a:pt x="338" y="830"/>
                    <a:pt x="338" y="829"/>
                  </a:cubicBezTo>
                  <a:cubicBezTo>
                    <a:pt x="339" y="829"/>
                    <a:pt x="339" y="829"/>
                    <a:pt x="339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1" y="828"/>
                    <a:pt x="341" y="828"/>
                    <a:pt x="341" y="828"/>
                  </a:cubicBezTo>
                  <a:cubicBezTo>
                    <a:pt x="342" y="828"/>
                    <a:pt x="342" y="828"/>
                    <a:pt x="343" y="827"/>
                  </a:cubicBezTo>
                  <a:cubicBezTo>
                    <a:pt x="344" y="827"/>
                    <a:pt x="345" y="826"/>
                    <a:pt x="346" y="826"/>
                  </a:cubicBezTo>
                  <a:cubicBezTo>
                    <a:pt x="346" y="827"/>
                    <a:pt x="346" y="827"/>
                    <a:pt x="346" y="827"/>
                  </a:cubicBezTo>
                  <a:cubicBezTo>
                    <a:pt x="352" y="823"/>
                    <a:pt x="357" y="817"/>
                    <a:pt x="360" y="812"/>
                  </a:cubicBezTo>
                  <a:cubicBezTo>
                    <a:pt x="369" y="796"/>
                    <a:pt x="369" y="796"/>
                    <a:pt x="369" y="796"/>
                  </a:cubicBezTo>
                  <a:cubicBezTo>
                    <a:pt x="377" y="780"/>
                    <a:pt x="377" y="780"/>
                    <a:pt x="377" y="780"/>
                  </a:cubicBezTo>
                  <a:cubicBezTo>
                    <a:pt x="382" y="772"/>
                    <a:pt x="382" y="772"/>
                    <a:pt x="382" y="772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5" y="768"/>
                    <a:pt x="385" y="768"/>
                    <a:pt x="385" y="768"/>
                  </a:cubicBezTo>
                  <a:cubicBezTo>
                    <a:pt x="391" y="768"/>
                    <a:pt x="391" y="768"/>
                    <a:pt x="391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7" y="768"/>
                    <a:pt x="397" y="768"/>
                    <a:pt x="397" y="768"/>
                  </a:cubicBezTo>
                  <a:cubicBezTo>
                    <a:pt x="398" y="768"/>
                    <a:pt x="398" y="768"/>
                    <a:pt x="399" y="768"/>
                  </a:cubicBezTo>
                  <a:cubicBezTo>
                    <a:pt x="400" y="768"/>
                    <a:pt x="401" y="768"/>
                    <a:pt x="402" y="767"/>
                  </a:cubicBezTo>
                  <a:cubicBezTo>
                    <a:pt x="406" y="766"/>
                    <a:pt x="409" y="764"/>
                    <a:pt x="412" y="761"/>
                  </a:cubicBezTo>
                  <a:cubicBezTo>
                    <a:pt x="416" y="756"/>
                    <a:pt x="418" y="749"/>
                    <a:pt x="418" y="744"/>
                  </a:cubicBezTo>
                  <a:cubicBezTo>
                    <a:pt x="417" y="748"/>
                    <a:pt x="416" y="753"/>
                    <a:pt x="414" y="757"/>
                  </a:cubicBezTo>
                  <a:cubicBezTo>
                    <a:pt x="411" y="761"/>
                    <a:pt x="407" y="764"/>
                    <a:pt x="402" y="765"/>
                  </a:cubicBezTo>
                  <a:cubicBezTo>
                    <a:pt x="401" y="766"/>
                    <a:pt x="400" y="766"/>
                    <a:pt x="399" y="766"/>
                  </a:cubicBezTo>
                  <a:cubicBezTo>
                    <a:pt x="398" y="766"/>
                    <a:pt x="397" y="766"/>
                    <a:pt x="397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85" y="766"/>
                    <a:pt x="385" y="766"/>
                    <a:pt x="385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2" y="767"/>
                    <a:pt x="382" y="767"/>
                    <a:pt x="382" y="767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75" y="780"/>
                    <a:pt x="375" y="780"/>
                    <a:pt x="375" y="780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61" y="805"/>
                    <a:pt x="361" y="805"/>
                    <a:pt x="361" y="805"/>
                  </a:cubicBezTo>
                  <a:cubicBezTo>
                    <a:pt x="359" y="809"/>
                    <a:pt x="359" y="809"/>
                    <a:pt x="359" y="809"/>
                  </a:cubicBezTo>
                  <a:cubicBezTo>
                    <a:pt x="358" y="811"/>
                    <a:pt x="357" y="812"/>
                    <a:pt x="356" y="814"/>
                  </a:cubicBezTo>
                  <a:cubicBezTo>
                    <a:pt x="354" y="816"/>
                    <a:pt x="352" y="819"/>
                    <a:pt x="349" y="822"/>
                  </a:cubicBezTo>
                  <a:cubicBezTo>
                    <a:pt x="346" y="824"/>
                    <a:pt x="343" y="826"/>
                    <a:pt x="339" y="828"/>
                  </a:cubicBezTo>
                  <a:cubicBezTo>
                    <a:pt x="339" y="828"/>
                    <a:pt x="339" y="828"/>
                    <a:pt x="339" y="828"/>
                  </a:cubicBezTo>
                  <a:cubicBezTo>
                    <a:pt x="336" y="829"/>
                    <a:pt x="333" y="830"/>
                    <a:pt x="330" y="830"/>
                  </a:cubicBezTo>
                  <a:cubicBezTo>
                    <a:pt x="327" y="831"/>
                    <a:pt x="324" y="831"/>
                    <a:pt x="321" y="831"/>
                  </a:cubicBezTo>
                  <a:cubicBezTo>
                    <a:pt x="315" y="832"/>
                    <a:pt x="309" y="832"/>
                    <a:pt x="303" y="832"/>
                  </a:cubicBezTo>
                  <a:cubicBezTo>
                    <a:pt x="291" y="832"/>
                    <a:pt x="279" y="831"/>
                    <a:pt x="267" y="830"/>
                  </a:cubicBezTo>
                  <a:cubicBezTo>
                    <a:pt x="261" y="829"/>
                    <a:pt x="255" y="829"/>
                    <a:pt x="249" y="828"/>
                  </a:cubicBezTo>
                  <a:cubicBezTo>
                    <a:pt x="248" y="828"/>
                    <a:pt x="247" y="828"/>
                    <a:pt x="246" y="827"/>
                  </a:cubicBezTo>
                  <a:cubicBezTo>
                    <a:pt x="245" y="827"/>
                    <a:pt x="244" y="826"/>
                    <a:pt x="243" y="826"/>
                  </a:cubicBezTo>
                  <a:cubicBezTo>
                    <a:pt x="241" y="825"/>
                    <a:pt x="240" y="824"/>
                    <a:pt x="239" y="823"/>
                  </a:cubicBezTo>
                  <a:cubicBezTo>
                    <a:pt x="238" y="822"/>
                    <a:pt x="237" y="820"/>
                    <a:pt x="236" y="819"/>
                  </a:cubicBezTo>
                  <a:cubicBezTo>
                    <a:pt x="240" y="823"/>
                    <a:pt x="246" y="827"/>
                    <a:pt x="253" y="828"/>
                  </a:cubicBezTo>
                  <a:cubicBezTo>
                    <a:pt x="263" y="829"/>
                    <a:pt x="273" y="830"/>
                    <a:pt x="283" y="831"/>
                  </a:cubicBezTo>
                  <a:cubicBezTo>
                    <a:pt x="292" y="831"/>
                    <a:pt x="302" y="832"/>
                    <a:pt x="311" y="832"/>
                  </a:cubicBezTo>
                  <a:cubicBezTo>
                    <a:pt x="316" y="832"/>
                    <a:pt x="321" y="831"/>
                    <a:pt x="325" y="831"/>
                  </a:cubicBezTo>
                  <a:cubicBezTo>
                    <a:pt x="330" y="830"/>
                    <a:pt x="335" y="829"/>
                    <a:pt x="339" y="827"/>
                  </a:cubicBezTo>
                  <a:cubicBezTo>
                    <a:pt x="339" y="827"/>
                    <a:pt x="339" y="827"/>
                    <a:pt x="339" y="827"/>
                  </a:cubicBezTo>
                  <a:cubicBezTo>
                    <a:pt x="343" y="826"/>
                    <a:pt x="346" y="824"/>
                    <a:pt x="349" y="821"/>
                  </a:cubicBezTo>
                  <a:cubicBezTo>
                    <a:pt x="352" y="819"/>
                    <a:pt x="354" y="816"/>
                    <a:pt x="356" y="813"/>
                  </a:cubicBezTo>
                  <a:cubicBezTo>
                    <a:pt x="357" y="812"/>
                    <a:pt x="358" y="810"/>
                    <a:pt x="359" y="809"/>
                  </a:cubicBezTo>
                  <a:cubicBezTo>
                    <a:pt x="361" y="804"/>
                    <a:pt x="361" y="804"/>
                    <a:pt x="361" y="804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75" y="779"/>
                    <a:pt x="375" y="779"/>
                    <a:pt x="375" y="779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81" y="767"/>
                    <a:pt x="381" y="767"/>
                    <a:pt x="381" y="767"/>
                  </a:cubicBezTo>
                  <a:cubicBezTo>
                    <a:pt x="382" y="765"/>
                    <a:pt x="382" y="765"/>
                    <a:pt x="382" y="765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7" y="766"/>
                    <a:pt x="397" y="766"/>
                    <a:pt x="397" y="766"/>
                  </a:cubicBezTo>
                  <a:cubicBezTo>
                    <a:pt x="397" y="766"/>
                    <a:pt x="398" y="766"/>
                    <a:pt x="398" y="765"/>
                  </a:cubicBezTo>
                  <a:cubicBezTo>
                    <a:pt x="400" y="765"/>
                    <a:pt x="401" y="765"/>
                    <a:pt x="402" y="765"/>
                  </a:cubicBezTo>
                  <a:cubicBezTo>
                    <a:pt x="407" y="763"/>
                    <a:pt x="410" y="760"/>
                    <a:pt x="413" y="756"/>
                  </a:cubicBezTo>
                  <a:cubicBezTo>
                    <a:pt x="415" y="752"/>
                    <a:pt x="417" y="748"/>
                    <a:pt x="417" y="743"/>
                  </a:cubicBezTo>
                  <a:cubicBezTo>
                    <a:pt x="417" y="740"/>
                    <a:pt x="416" y="737"/>
                    <a:pt x="415" y="734"/>
                  </a:cubicBezTo>
                  <a:cubicBezTo>
                    <a:pt x="413" y="730"/>
                    <a:pt x="410" y="727"/>
                    <a:pt x="407" y="725"/>
                  </a:cubicBezTo>
                  <a:cubicBezTo>
                    <a:pt x="405" y="723"/>
                    <a:pt x="402" y="723"/>
                    <a:pt x="399" y="723"/>
                  </a:cubicBezTo>
                  <a:cubicBezTo>
                    <a:pt x="397" y="723"/>
                    <a:pt x="396" y="723"/>
                    <a:pt x="396" y="724"/>
                  </a:cubicBezTo>
                  <a:cubicBezTo>
                    <a:pt x="396" y="724"/>
                    <a:pt x="397" y="725"/>
                    <a:pt x="400" y="726"/>
                  </a:cubicBezTo>
                  <a:cubicBezTo>
                    <a:pt x="402" y="727"/>
                    <a:pt x="405" y="729"/>
                    <a:pt x="408" y="733"/>
                  </a:cubicBezTo>
                  <a:cubicBezTo>
                    <a:pt x="408" y="734"/>
                    <a:pt x="409" y="735"/>
                    <a:pt x="410" y="737"/>
                  </a:cubicBezTo>
                  <a:cubicBezTo>
                    <a:pt x="410" y="739"/>
                    <a:pt x="410" y="740"/>
                    <a:pt x="411" y="742"/>
                  </a:cubicBezTo>
                  <a:cubicBezTo>
                    <a:pt x="411" y="745"/>
                    <a:pt x="410" y="747"/>
                    <a:pt x="410" y="747"/>
                  </a:cubicBezTo>
                  <a:cubicBezTo>
                    <a:pt x="409" y="749"/>
                    <a:pt x="409" y="748"/>
                    <a:pt x="408" y="747"/>
                  </a:cubicBezTo>
                  <a:cubicBezTo>
                    <a:pt x="408" y="749"/>
                    <a:pt x="406" y="752"/>
                    <a:pt x="405" y="754"/>
                  </a:cubicBezTo>
                  <a:cubicBezTo>
                    <a:pt x="403" y="756"/>
                    <a:pt x="401" y="757"/>
                    <a:pt x="398" y="758"/>
                  </a:cubicBezTo>
                  <a:cubicBezTo>
                    <a:pt x="397" y="758"/>
                    <a:pt x="397" y="758"/>
                    <a:pt x="396" y="758"/>
                  </a:cubicBezTo>
                  <a:cubicBezTo>
                    <a:pt x="394" y="758"/>
                    <a:pt x="394" y="758"/>
                    <a:pt x="394" y="758"/>
                  </a:cubicBezTo>
                  <a:cubicBezTo>
                    <a:pt x="389" y="758"/>
                    <a:pt x="389" y="758"/>
                    <a:pt x="389" y="758"/>
                  </a:cubicBezTo>
                  <a:cubicBezTo>
                    <a:pt x="377" y="758"/>
                    <a:pt x="377" y="758"/>
                    <a:pt x="377" y="758"/>
                  </a:cubicBezTo>
                  <a:cubicBezTo>
                    <a:pt x="362" y="787"/>
                    <a:pt x="362" y="787"/>
                    <a:pt x="362" y="787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52" y="804"/>
                    <a:pt x="352" y="804"/>
                    <a:pt x="352" y="804"/>
                  </a:cubicBezTo>
                  <a:cubicBezTo>
                    <a:pt x="352" y="805"/>
                    <a:pt x="351" y="806"/>
                    <a:pt x="350" y="807"/>
                  </a:cubicBezTo>
                  <a:cubicBezTo>
                    <a:pt x="349" y="809"/>
                    <a:pt x="348" y="811"/>
                    <a:pt x="346" y="813"/>
                  </a:cubicBezTo>
                  <a:cubicBezTo>
                    <a:pt x="345" y="815"/>
                    <a:pt x="343" y="816"/>
                    <a:pt x="342" y="817"/>
                  </a:cubicBezTo>
                  <a:cubicBezTo>
                    <a:pt x="341" y="817"/>
                    <a:pt x="341" y="818"/>
                    <a:pt x="341" y="818"/>
                  </a:cubicBezTo>
                  <a:cubicBezTo>
                    <a:pt x="341" y="818"/>
                    <a:pt x="341" y="817"/>
                    <a:pt x="342" y="817"/>
                  </a:cubicBezTo>
                  <a:cubicBezTo>
                    <a:pt x="343" y="816"/>
                    <a:pt x="345" y="815"/>
                    <a:pt x="346" y="813"/>
                  </a:cubicBezTo>
                  <a:cubicBezTo>
                    <a:pt x="348" y="811"/>
                    <a:pt x="349" y="809"/>
                    <a:pt x="350" y="807"/>
                  </a:cubicBezTo>
                  <a:cubicBezTo>
                    <a:pt x="351" y="806"/>
                    <a:pt x="352" y="805"/>
                    <a:pt x="352" y="804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61" y="787"/>
                    <a:pt x="361" y="787"/>
                    <a:pt x="361" y="787"/>
                  </a:cubicBezTo>
                  <a:cubicBezTo>
                    <a:pt x="377" y="757"/>
                    <a:pt x="377" y="757"/>
                    <a:pt x="377" y="757"/>
                  </a:cubicBezTo>
                  <a:cubicBezTo>
                    <a:pt x="389" y="757"/>
                    <a:pt x="389" y="757"/>
                    <a:pt x="389" y="757"/>
                  </a:cubicBezTo>
                  <a:cubicBezTo>
                    <a:pt x="394" y="757"/>
                    <a:pt x="394" y="757"/>
                    <a:pt x="394" y="757"/>
                  </a:cubicBezTo>
                  <a:cubicBezTo>
                    <a:pt x="396" y="757"/>
                    <a:pt x="396" y="757"/>
                    <a:pt x="396" y="757"/>
                  </a:cubicBezTo>
                  <a:cubicBezTo>
                    <a:pt x="397" y="757"/>
                    <a:pt x="398" y="757"/>
                    <a:pt x="398" y="757"/>
                  </a:cubicBezTo>
                  <a:cubicBezTo>
                    <a:pt x="401" y="757"/>
                    <a:pt x="403" y="755"/>
                    <a:pt x="405" y="753"/>
                  </a:cubicBezTo>
                  <a:cubicBezTo>
                    <a:pt x="406" y="751"/>
                    <a:pt x="407" y="748"/>
                    <a:pt x="408" y="746"/>
                  </a:cubicBezTo>
                  <a:cubicBezTo>
                    <a:pt x="408" y="745"/>
                    <a:pt x="407" y="745"/>
                    <a:pt x="407" y="746"/>
                  </a:cubicBezTo>
                  <a:cubicBezTo>
                    <a:pt x="406" y="746"/>
                    <a:pt x="406" y="748"/>
                    <a:pt x="405" y="750"/>
                  </a:cubicBezTo>
                  <a:cubicBezTo>
                    <a:pt x="404" y="751"/>
                    <a:pt x="403" y="752"/>
                    <a:pt x="402" y="753"/>
                  </a:cubicBezTo>
                  <a:cubicBezTo>
                    <a:pt x="401" y="754"/>
                    <a:pt x="399" y="755"/>
                    <a:pt x="398" y="755"/>
                  </a:cubicBezTo>
                  <a:cubicBezTo>
                    <a:pt x="397" y="755"/>
                    <a:pt x="397" y="755"/>
                    <a:pt x="397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4" y="755"/>
                    <a:pt x="394" y="755"/>
                    <a:pt x="394" y="755"/>
                  </a:cubicBezTo>
                  <a:cubicBezTo>
                    <a:pt x="390" y="755"/>
                    <a:pt x="390" y="755"/>
                    <a:pt x="390" y="755"/>
                  </a:cubicBezTo>
                  <a:cubicBezTo>
                    <a:pt x="376" y="755"/>
                    <a:pt x="376" y="755"/>
                    <a:pt x="376" y="755"/>
                  </a:cubicBezTo>
                  <a:cubicBezTo>
                    <a:pt x="366" y="774"/>
                    <a:pt x="366" y="774"/>
                    <a:pt x="366" y="774"/>
                  </a:cubicBezTo>
                  <a:cubicBezTo>
                    <a:pt x="363" y="780"/>
                    <a:pt x="360" y="785"/>
                    <a:pt x="358" y="789"/>
                  </a:cubicBezTo>
                  <a:cubicBezTo>
                    <a:pt x="353" y="798"/>
                    <a:pt x="353" y="798"/>
                    <a:pt x="353" y="798"/>
                  </a:cubicBezTo>
                  <a:cubicBezTo>
                    <a:pt x="351" y="802"/>
                    <a:pt x="351" y="802"/>
                    <a:pt x="351" y="802"/>
                  </a:cubicBezTo>
                  <a:cubicBezTo>
                    <a:pt x="350" y="803"/>
                    <a:pt x="350" y="804"/>
                    <a:pt x="349" y="804"/>
                  </a:cubicBezTo>
                  <a:cubicBezTo>
                    <a:pt x="349" y="805"/>
                    <a:pt x="349" y="806"/>
                    <a:pt x="348" y="806"/>
                  </a:cubicBezTo>
                  <a:cubicBezTo>
                    <a:pt x="347" y="809"/>
                    <a:pt x="345" y="811"/>
                    <a:pt x="342" y="813"/>
                  </a:cubicBezTo>
                  <a:cubicBezTo>
                    <a:pt x="340" y="815"/>
                    <a:pt x="338" y="817"/>
                    <a:pt x="336" y="818"/>
                  </a:cubicBezTo>
                  <a:cubicBezTo>
                    <a:pt x="335" y="818"/>
                    <a:pt x="335" y="818"/>
                    <a:pt x="335" y="818"/>
                  </a:cubicBezTo>
                  <a:cubicBezTo>
                    <a:pt x="331" y="819"/>
                    <a:pt x="326" y="820"/>
                    <a:pt x="320" y="821"/>
                  </a:cubicBezTo>
                  <a:cubicBezTo>
                    <a:pt x="315" y="821"/>
                    <a:pt x="310" y="821"/>
                    <a:pt x="304" y="821"/>
                  </a:cubicBezTo>
                  <a:cubicBezTo>
                    <a:pt x="293" y="821"/>
                    <a:pt x="282" y="821"/>
                    <a:pt x="270" y="820"/>
                  </a:cubicBezTo>
                  <a:cubicBezTo>
                    <a:pt x="265" y="819"/>
                    <a:pt x="259" y="818"/>
                    <a:pt x="254" y="818"/>
                  </a:cubicBezTo>
                  <a:cubicBezTo>
                    <a:pt x="252" y="817"/>
                    <a:pt x="251" y="817"/>
                    <a:pt x="250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6"/>
                  </a:cubicBezTo>
                  <a:cubicBezTo>
                    <a:pt x="247" y="815"/>
                    <a:pt x="245" y="814"/>
                    <a:pt x="244" y="812"/>
                  </a:cubicBezTo>
                  <a:cubicBezTo>
                    <a:pt x="242" y="810"/>
                    <a:pt x="240" y="808"/>
                    <a:pt x="239" y="806"/>
                  </a:cubicBezTo>
                  <a:cubicBezTo>
                    <a:pt x="237" y="804"/>
                    <a:pt x="237" y="804"/>
                    <a:pt x="237" y="804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5" y="800"/>
                    <a:pt x="235" y="800"/>
                    <a:pt x="235" y="800"/>
                  </a:cubicBezTo>
                  <a:cubicBezTo>
                    <a:pt x="228" y="785"/>
                    <a:pt x="228" y="785"/>
                    <a:pt x="228" y="785"/>
                  </a:cubicBezTo>
                  <a:cubicBezTo>
                    <a:pt x="221" y="771"/>
                    <a:pt x="221" y="771"/>
                    <a:pt x="221" y="771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185" y="753"/>
                    <a:pt x="185" y="753"/>
                    <a:pt x="185" y="753"/>
                  </a:cubicBezTo>
                  <a:cubicBezTo>
                    <a:pt x="183" y="753"/>
                    <a:pt x="182" y="752"/>
                    <a:pt x="180" y="750"/>
                  </a:cubicBezTo>
                  <a:cubicBezTo>
                    <a:pt x="179" y="749"/>
                    <a:pt x="178" y="746"/>
                    <a:pt x="178" y="744"/>
                  </a:cubicBezTo>
                  <a:cubicBezTo>
                    <a:pt x="178" y="741"/>
                    <a:pt x="178" y="739"/>
                    <a:pt x="179" y="737"/>
                  </a:cubicBezTo>
                  <a:cubicBezTo>
                    <a:pt x="181" y="735"/>
                    <a:pt x="182" y="734"/>
                    <a:pt x="184" y="733"/>
                  </a:cubicBezTo>
                  <a:cubicBezTo>
                    <a:pt x="184" y="733"/>
                    <a:pt x="185" y="733"/>
                    <a:pt x="185" y="733"/>
                  </a:cubicBezTo>
                  <a:cubicBezTo>
                    <a:pt x="188" y="733"/>
                    <a:pt x="188" y="733"/>
                    <a:pt x="188" y="733"/>
                  </a:cubicBezTo>
                  <a:cubicBezTo>
                    <a:pt x="194" y="733"/>
                    <a:pt x="194" y="733"/>
                    <a:pt x="194" y="733"/>
                  </a:cubicBezTo>
                  <a:cubicBezTo>
                    <a:pt x="206" y="733"/>
                    <a:pt x="206" y="733"/>
                    <a:pt x="206" y="733"/>
                  </a:cubicBezTo>
                  <a:cubicBezTo>
                    <a:pt x="263" y="732"/>
                    <a:pt x="326" y="734"/>
                    <a:pt x="373" y="732"/>
                  </a:cubicBezTo>
                  <a:cubicBezTo>
                    <a:pt x="414" y="731"/>
                    <a:pt x="399" y="727"/>
                    <a:pt x="357" y="725"/>
                  </a:cubicBezTo>
                  <a:cubicBezTo>
                    <a:pt x="357" y="724"/>
                    <a:pt x="357" y="724"/>
                    <a:pt x="357" y="724"/>
                  </a:cubicBezTo>
                  <a:cubicBezTo>
                    <a:pt x="399" y="725"/>
                    <a:pt x="378" y="722"/>
                    <a:pt x="383" y="720"/>
                  </a:cubicBezTo>
                  <a:cubicBezTo>
                    <a:pt x="364" y="720"/>
                    <a:pt x="346" y="720"/>
                    <a:pt x="327" y="719"/>
                  </a:cubicBezTo>
                  <a:cubicBezTo>
                    <a:pt x="361" y="719"/>
                    <a:pt x="361" y="719"/>
                    <a:pt x="361" y="719"/>
                  </a:cubicBezTo>
                  <a:cubicBezTo>
                    <a:pt x="380" y="719"/>
                    <a:pt x="380" y="719"/>
                    <a:pt x="380" y="719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3" y="720"/>
                    <a:pt x="393" y="720"/>
                    <a:pt x="393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7" y="720"/>
                    <a:pt x="397" y="720"/>
                    <a:pt x="397" y="720"/>
                  </a:cubicBezTo>
                  <a:cubicBezTo>
                    <a:pt x="398" y="720"/>
                    <a:pt x="398" y="720"/>
                    <a:pt x="399" y="719"/>
                  </a:cubicBezTo>
                  <a:cubicBezTo>
                    <a:pt x="403" y="719"/>
                    <a:pt x="407" y="717"/>
                    <a:pt x="409" y="715"/>
                  </a:cubicBezTo>
                  <a:cubicBezTo>
                    <a:pt x="412" y="713"/>
                    <a:pt x="414" y="710"/>
                    <a:pt x="416" y="707"/>
                  </a:cubicBezTo>
                  <a:cubicBezTo>
                    <a:pt x="418" y="701"/>
                    <a:pt x="418" y="696"/>
                    <a:pt x="417" y="691"/>
                  </a:cubicBezTo>
                  <a:cubicBezTo>
                    <a:pt x="418" y="697"/>
                    <a:pt x="417" y="703"/>
                    <a:pt x="413" y="708"/>
                  </a:cubicBezTo>
                  <a:cubicBezTo>
                    <a:pt x="412" y="711"/>
                    <a:pt x="409" y="713"/>
                    <a:pt x="406" y="715"/>
                  </a:cubicBezTo>
                  <a:cubicBezTo>
                    <a:pt x="404" y="716"/>
                    <a:pt x="400" y="717"/>
                    <a:pt x="397" y="718"/>
                  </a:cubicBezTo>
                  <a:cubicBezTo>
                    <a:pt x="369" y="717"/>
                    <a:pt x="369" y="717"/>
                    <a:pt x="369" y="717"/>
                  </a:cubicBezTo>
                  <a:cubicBezTo>
                    <a:pt x="350" y="717"/>
                    <a:pt x="330" y="717"/>
                    <a:pt x="311" y="716"/>
                  </a:cubicBezTo>
                  <a:cubicBezTo>
                    <a:pt x="195" y="716"/>
                    <a:pt x="195" y="716"/>
                    <a:pt x="195" y="716"/>
                  </a:cubicBezTo>
                  <a:cubicBezTo>
                    <a:pt x="227" y="716"/>
                    <a:pt x="264" y="715"/>
                    <a:pt x="296" y="716"/>
                  </a:cubicBezTo>
                  <a:cubicBezTo>
                    <a:pt x="319" y="716"/>
                    <a:pt x="341" y="717"/>
                    <a:pt x="362" y="717"/>
                  </a:cubicBezTo>
                  <a:cubicBezTo>
                    <a:pt x="394" y="717"/>
                    <a:pt x="394" y="717"/>
                    <a:pt x="394" y="717"/>
                  </a:cubicBezTo>
                  <a:cubicBezTo>
                    <a:pt x="395" y="717"/>
                    <a:pt x="396" y="717"/>
                    <a:pt x="398" y="717"/>
                  </a:cubicBezTo>
                  <a:cubicBezTo>
                    <a:pt x="400" y="717"/>
                    <a:pt x="402" y="716"/>
                    <a:pt x="403" y="716"/>
                  </a:cubicBezTo>
                  <a:cubicBezTo>
                    <a:pt x="406" y="714"/>
                    <a:pt x="409" y="712"/>
                    <a:pt x="411" y="709"/>
                  </a:cubicBezTo>
                  <a:cubicBezTo>
                    <a:pt x="416" y="704"/>
                    <a:pt x="417" y="697"/>
                    <a:pt x="416" y="691"/>
                  </a:cubicBezTo>
                  <a:cubicBezTo>
                    <a:pt x="416" y="688"/>
                    <a:pt x="415" y="685"/>
                    <a:pt x="414" y="683"/>
                  </a:cubicBezTo>
                  <a:cubicBezTo>
                    <a:pt x="412" y="679"/>
                    <a:pt x="409" y="677"/>
                    <a:pt x="406" y="676"/>
                  </a:cubicBezTo>
                  <a:cubicBezTo>
                    <a:pt x="404" y="674"/>
                    <a:pt x="401" y="674"/>
                    <a:pt x="399" y="674"/>
                  </a:cubicBezTo>
                  <a:cubicBezTo>
                    <a:pt x="397" y="674"/>
                    <a:pt x="396" y="675"/>
                    <a:pt x="396" y="675"/>
                  </a:cubicBezTo>
                  <a:cubicBezTo>
                    <a:pt x="396" y="676"/>
                    <a:pt x="397" y="676"/>
                    <a:pt x="399" y="677"/>
                  </a:cubicBezTo>
                  <a:cubicBezTo>
                    <a:pt x="401" y="678"/>
                    <a:pt x="404" y="679"/>
                    <a:pt x="407" y="683"/>
                  </a:cubicBezTo>
                  <a:cubicBezTo>
                    <a:pt x="408" y="685"/>
                    <a:pt x="410" y="688"/>
                    <a:pt x="410" y="690"/>
                  </a:cubicBezTo>
                  <a:cubicBezTo>
                    <a:pt x="411" y="693"/>
                    <a:pt x="411" y="695"/>
                    <a:pt x="411" y="695"/>
                  </a:cubicBezTo>
                  <a:cubicBezTo>
                    <a:pt x="410" y="697"/>
                    <a:pt x="409" y="696"/>
                    <a:pt x="409" y="695"/>
                  </a:cubicBezTo>
                  <a:cubicBezTo>
                    <a:pt x="409" y="698"/>
                    <a:pt x="408" y="701"/>
                    <a:pt x="406" y="704"/>
                  </a:cubicBezTo>
                  <a:cubicBezTo>
                    <a:pt x="404" y="706"/>
                    <a:pt x="401" y="708"/>
                    <a:pt x="398" y="709"/>
                  </a:cubicBezTo>
                  <a:cubicBezTo>
                    <a:pt x="398" y="709"/>
                    <a:pt x="397" y="709"/>
                    <a:pt x="396" y="709"/>
                  </a:cubicBezTo>
                  <a:cubicBezTo>
                    <a:pt x="393" y="709"/>
                    <a:pt x="393" y="709"/>
                    <a:pt x="393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32" y="708"/>
                    <a:pt x="332" y="708"/>
                    <a:pt x="332" y="708"/>
                  </a:cubicBezTo>
                  <a:cubicBezTo>
                    <a:pt x="295" y="708"/>
                    <a:pt x="259" y="708"/>
                    <a:pt x="223" y="707"/>
                  </a:cubicBezTo>
                  <a:cubicBezTo>
                    <a:pt x="259" y="708"/>
                    <a:pt x="296" y="708"/>
                    <a:pt x="332" y="708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94" y="709"/>
                    <a:pt x="394" y="709"/>
                    <a:pt x="394" y="709"/>
                  </a:cubicBezTo>
                  <a:cubicBezTo>
                    <a:pt x="395" y="709"/>
                    <a:pt x="395" y="709"/>
                    <a:pt x="395" y="709"/>
                  </a:cubicBezTo>
                  <a:cubicBezTo>
                    <a:pt x="396" y="709"/>
                    <a:pt x="396" y="709"/>
                    <a:pt x="396" y="709"/>
                  </a:cubicBezTo>
                  <a:cubicBezTo>
                    <a:pt x="397" y="709"/>
                    <a:pt x="397" y="709"/>
                    <a:pt x="397" y="709"/>
                  </a:cubicBezTo>
                  <a:cubicBezTo>
                    <a:pt x="397" y="709"/>
                    <a:pt x="398" y="708"/>
                    <a:pt x="399" y="708"/>
                  </a:cubicBezTo>
                  <a:cubicBezTo>
                    <a:pt x="401" y="708"/>
                    <a:pt x="404" y="706"/>
                    <a:pt x="406" y="703"/>
                  </a:cubicBezTo>
                  <a:cubicBezTo>
                    <a:pt x="407" y="701"/>
                    <a:pt x="408" y="697"/>
                    <a:pt x="408" y="694"/>
                  </a:cubicBezTo>
                  <a:cubicBezTo>
                    <a:pt x="408" y="694"/>
                    <a:pt x="407" y="694"/>
                    <a:pt x="407" y="694"/>
                  </a:cubicBezTo>
                  <a:cubicBezTo>
                    <a:pt x="407" y="695"/>
                    <a:pt x="407" y="696"/>
                    <a:pt x="406" y="699"/>
                  </a:cubicBezTo>
                  <a:cubicBezTo>
                    <a:pt x="405" y="700"/>
                    <a:pt x="404" y="703"/>
                    <a:pt x="402" y="704"/>
                  </a:cubicBezTo>
                  <a:cubicBezTo>
                    <a:pt x="400" y="705"/>
                    <a:pt x="399" y="706"/>
                    <a:pt x="397" y="706"/>
                  </a:cubicBezTo>
                  <a:cubicBezTo>
                    <a:pt x="397" y="706"/>
                    <a:pt x="397" y="706"/>
                    <a:pt x="396" y="706"/>
                  </a:cubicBezTo>
                  <a:cubicBezTo>
                    <a:pt x="394" y="706"/>
                    <a:pt x="394" y="706"/>
                    <a:pt x="394" y="706"/>
                  </a:cubicBezTo>
                  <a:cubicBezTo>
                    <a:pt x="390" y="706"/>
                    <a:pt x="390" y="706"/>
                    <a:pt x="390" y="706"/>
                  </a:cubicBezTo>
                  <a:cubicBezTo>
                    <a:pt x="379" y="707"/>
                    <a:pt x="366" y="707"/>
                    <a:pt x="357" y="707"/>
                  </a:cubicBezTo>
                  <a:cubicBezTo>
                    <a:pt x="306" y="705"/>
                    <a:pt x="251" y="706"/>
                    <a:pt x="201" y="705"/>
                  </a:cubicBezTo>
                  <a:cubicBezTo>
                    <a:pt x="187" y="705"/>
                    <a:pt x="187" y="705"/>
                    <a:pt x="187" y="705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4" y="704"/>
                    <a:pt x="184" y="704"/>
                    <a:pt x="183" y="704"/>
                  </a:cubicBezTo>
                  <a:cubicBezTo>
                    <a:pt x="182" y="704"/>
                    <a:pt x="181" y="703"/>
                    <a:pt x="180" y="702"/>
                  </a:cubicBezTo>
                  <a:cubicBezTo>
                    <a:pt x="179" y="700"/>
                    <a:pt x="178" y="697"/>
                    <a:pt x="178" y="694"/>
                  </a:cubicBezTo>
                  <a:cubicBezTo>
                    <a:pt x="178" y="692"/>
                    <a:pt x="179" y="689"/>
                    <a:pt x="181" y="687"/>
                  </a:cubicBezTo>
                  <a:cubicBezTo>
                    <a:pt x="181" y="686"/>
                    <a:pt x="182" y="686"/>
                    <a:pt x="183" y="685"/>
                  </a:cubicBezTo>
                  <a:cubicBezTo>
                    <a:pt x="184" y="685"/>
                    <a:pt x="184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6" y="685"/>
                    <a:pt x="186" y="685"/>
                    <a:pt x="186" y="685"/>
                  </a:cubicBezTo>
                  <a:cubicBezTo>
                    <a:pt x="187" y="685"/>
                    <a:pt x="187" y="685"/>
                    <a:pt x="187" y="685"/>
                  </a:cubicBezTo>
                  <a:cubicBezTo>
                    <a:pt x="201" y="685"/>
                    <a:pt x="201" y="685"/>
                    <a:pt x="201" y="685"/>
                  </a:cubicBezTo>
                  <a:cubicBezTo>
                    <a:pt x="229" y="685"/>
                    <a:pt x="229" y="685"/>
                    <a:pt x="229" y="685"/>
                  </a:cubicBezTo>
                  <a:cubicBezTo>
                    <a:pt x="279" y="684"/>
                    <a:pt x="334" y="685"/>
                    <a:pt x="376" y="684"/>
                  </a:cubicBezTo>
                  <a:cubicBezTo>
                    <a:pt x="412" y="683"/>
                    <a:pt x="398" y="678"/>
                    <a:pt x="362" y="677"/>
                  </a:cubicBezTo>
                  <a:cubicBezTo>
                    <a:pt x="362" y="675"/>
                    <a:pt x="362" y="675"/>
                    <a:pt x="362" y="675"/>
                  </a:cubicBezTo>
                  <a:cubicBezTo>
                    <a:pt x="398" y="676"/>
                    <a:pt x="380" y="673"/>
                    <a:pt x="385" y="671"/>
                  </a:cubicBezTo>
                  <a:cubicBezTo>
                    <a:pt x="369" y="671"/>
                    <a:pt x="353" y="671"/>
                    <a:pt x="337" y="671"/>
                  </a:cubicBezTo>
                  <a:cubicBezTo>
                    <a:pt x="361" y="671"/>
                    <a:pt x="361" y="671"/>
                    <a:pt x="361" y="671"/>
                  </a:cubicBezTo>
                  <a:cubicBezTo>
                    <a:pt x="380" y="671"/>
                    <a:pt x="380" y="671"/>
                    <a:pt x="380" y="671"/>
                  </a:cubicBezTo>
                  <a:cubicBezTo>
                    <a:pt x="389" y="671"/>
                    <a:pt x="389" y="671"/>
                    <a:pt x="389" y="671"/>
                  </a:cubicBezTo>
                  <a:cubicBezTo>
                    <a:pt x="393" y="671"/>
                    <a:pt x="393" y="671"/>
                    <a:pt x="393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7" y="671"/>
                    <a:pt x="397" y="671"/>
                    <a:pt x="397" y="671"/>
                  </a:cubicBezTo>
                  <a:cubicBezTo>
                    <a:pt x="398" y="671"/>
                    <a:pt x="399" y="671"/>
                    <a:pt x="399" y="671"/>
                  </a:cubicBezTo>
                  <a:cubicBezTo>
                    <a:pt x="403" y="670"/>
                    <a:pt x="407" y="668"/>
                    <a:pt x="409" y="666"/>
                  </a:cubicBezTo>
                  <a:cubicBezTo>
                    <a:pt x="412" y="664"/>
                    <a:pt x="414" y="661"/>
                    <a:pt x="416" y="658"/>
                  </a:cubicBezTo>
                  <a:cubicBezTo>
                    <a:pt x="418" y="653"/>
                    <a:pt x="418" y="647"/>
                    <a:pt x="417" y="642"/>
                  </a:cubicBezTo>
                  <a:cubicBezTo>
                    <a:pt x="418" y="648"/>
                    <a:pt x="417" y="655"/>
                    <a:pt x="413" y="660"/>
                  </a:cubicBezTo>
                  <a:cubicBezTo>
                    <a:pt x="412" y="662"/>
                    <a:pt x="409" y="665"/>
                    <a:pt x="407" y="666"/>
                  </a:cubicBezTo>
                  <a:cubicBezTo>
                    <a:pt x="404" y="668"/>
                    <a:pt x="400" y="669"/>
                    <a:pt x="397" y="669"/>
                  </a:cubicBezTo>
                  <a:cubicBezTo>
                    <a:pt x="369" y="669"/>
                    <a:pt x="369" y="669"/>
                    <a:pt x="369" y="669"/>
                  </a:cubicBezTo>
                  <a:cubicBezTo>
                    <a:pt x="350" y="668"/>
                    <a:pt x="330" y="668"/>
                    <a:pt x="311" y="668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227" y="667"/>
                    <a:pt x="264" y="667"/>
                    <a:pt x="296" y="668"/>
                  </a:cubicBezTo>
                  <a:cubicBezTo>
                    <a:pt x="319" y="668"/>
                    <a:pt x="341" y="668"/>
                    <a:pt x="362" y="668"/>
                  </a:cubicBezTo>
                  <a:cubicBezTo>
                    <a:pt x="394" y="668"/>
                    <a:pt x="394" y="668"/>
                    <a:pt x="394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7" y="668"/>
                    <a:pt x="397" y="668"/>
                    <a:pt x="397" y="668"/>
                  </a:cubicBezTo>
                  <a:cubicBezTo>
                    <a:pt x="397" y="668"/>
                    <a:pt x="398" y="668"/>
                    <a:pt x="398" y="668"/>
                  </a:cubicBezTo>
                  <a:cubicBezTo>
                    <a:pt x="400" y="668"/>
                    <a:pt x="402" y="668"/>
                    <a:pt x="403" y="667"/>
                  </a:cubicBezTo>
                  <a:cubicBezTo>
                    <a:pt x="407" y="666"/>
                    <a:pt x="409" y="663"/>
                    <a:pt x="411" y="661"/>
                  </a:cubicBezTo>
                  <a:cubicBezTo>
                    <a:pt x="416" y="656"/>
                    <a:pt x="417" y="649"/>
                    <a:pt x="416" y="642"/>
                  </a:cubicBezTo>
                  <a:cubicBezTo>
                    <a:pt x="416" y="639"/>
                    <a:pt x="415" y="637"/>
                    <a:pt x="414" y="634"/>
                  </a:cubicBezTo>
                  <a:cubicBezTo>
                    <a:pt x="412" y="631"/>
                    <a:pt x="409" y="629"/>
                    <a:pt x="406" y="627"/>
                  </a:cubicBezTo>
                  <a:cubicBezTo>
                    <a:pt x="404" y="626"/>
                    <a:pt x="401" y="625"/>
                    <a:pt x="399" y="626"/>
                  </a:cubicBezTo>
                  <a:cubicBezTo>
                    <a:pt x="397" y="626"/>
                    <a:pt x="396" y="626"/>
                    <a:pt x="396" y="627"/>
                  </a:cubicBezTo>
                  <a:cubicBezTo>
                    <a:pt x="396" y="627"/>
                    <a:pt x="397" y="628"/>
                    <a:pt x="399" y="628"/>
                  </a:cubicBezTo>
                  <a:cubicBezTo>
                    <a:pt x="401" y="629"/>
                    <a:pt x="404" y="631"/>
                    <a:pt x="407" y="634"/>
                  </a:cubicBezTo>
                  <a:cubicBezTo>
                    <a:pt x="408" y="636"/>
                    <a:pt x="410" y="639"/>
                    <a:pt x="410" y="642"/>
                  </a:cubicBezTo>
                  <a:cubicBezTo>
                    <a:pt x="411" y="645"/>
                    <a:pt x="411" y="647"/>
                    <a:pt x="411" y="647"/>
                  </a:cubicBezTo>
                  <a:cubicBezTo>
                    <a:pt x="410" y="648"/>
                    <a:pt x="409" y="647"/>
                    <a:pt x="409" y="646"/>
                  </a:cubicBezTo>
                  <a:cubicBezTo>
                    <a:pt x="409" y="650"/>
                    <a:pt x="408" y="653"/>
                    <a:pt x="406" y="655"/>
                  </a:cubicBezTo>
                  <a:cubicBezTo>
                    <a:pt x="404" y="658"/>
                    <a:pt x="401" y="660"/>
                    <a:pt x="398" y="660"/>
                  </a:cubicBezTo>
                  <a:cubicBezTo>
                    <a:pt x="398" y="660"/>
                    <a:pt x="397" y="660"/>
                    <a:pt x="396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32" y="660"/>
                    <a:pt x="332" y="660"/>
                    <a:pt x="332" y="660"/>
                  </a:cubicBezTo>
                  <a:cubicBezTo>
                    <a:pt x="295" y="660"/>
                    <a:pt x="259" y="659"/>
                    <a:pt x="223" y="658"/>
                  </a:cubicBezTo>
                  <a:cubicBezTo>
                    <a:pt x="259" y="659"/>
                    <a:pt x="296" y="660"/>
                    <a:pt x="332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95" y="660"/>
                    <a:pt x="395" y="660"/>
                    <a:pt x="395" y="660"/>
                  </a:cubicBezTo>
                  <a:cubicBezTo>
                    <a:pt x="396" y="660"/>
                    <a:pt x="396" y="660"/>
                    <a:pt x="396" y="660"/>
                  </a:cubicBezTo>
                  <a:cubicBezTo>
                    <a:pt x="397" y="660"/>
                    <a:pt x="397" y="660"/>
                    <a:pt x="397" y="660"/>
                  </a:cubicBezTo>
                  <a:cubicBezTo>
                    <a:pt x="397" y="660"/>
                    <a:pt x="398" y="660"/>
                    <a:pt x="399" y="660"/>
                  </a:cubicBezTo>
                  <a:cubicBezTo>
                    <a:pt x="402" y="659"/>
                    <a:pt x="404" y="657"/>
                    <a:pt x="406" y="654"/>
                  </a:cubicBezTo>
                  <a:cubicBezTo>
                    <a:pt x="407" y="652"/>
                    <a:pt x="408" y="649"/>
                    <a:pt x="408" y="646"/>
                  </a:cubicBezTo>
                  <a:cubicBezTo>
                    <a:pt x="408" y="645"/>
                    <a:pt x="407" y="645"/>
                    <a:pt x="407" y="646"/>
                  </a:cubicBezTo>
                  <a:cubicBezTo>
                    <a:pt x="407" y="646"/>
                    <a:pt x="407" y="648"/>
                    <a:pt x="406" y="650"/>
                  </a:cubicBezTo>
                  <a:cubicBezTo>
                    <a:pt x="405" y="651"/>
                    <a:pt x="404" y="654"/>
                    <a:pt x="402" y="656"/>
                  </a:cubicBezTo>
                  <a:cubicBezTo>
                    <a:pt x="400" y="657"/>
                    <a:pt x="399" y="658"/>
                    <a:pt x="397" y="658"/>
                  </a:cubicBezTo>
                  <a:cubicBezTo>
                    <a:pt x="397" y="658"/>
                    <a:pt x="397" y="658"/>
                    <a:pt x="396" y="658"/>
                  </a:cubicBezTo>
                  <a:cubicBezTo>
                    <a:pt x="394" y="658"/>
                    <a:pt x="394" y="658"/>
                    <a:pt x="394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79" y="658"/>
                    <a:pt x="366" y="658"/>
                    <a:pt x="357" y="658"/>
                  </a:cubicBezTo>
                  <a:cubicBezTo>
                    <a:pt x="306" y="657"/>
                    <a:pt x="251" y="657"/>
                    <a:pt x="201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4" y="656"/>
                    <a:pt x="184" y="656"/>
                    <a:pt x="183" y="655"/>
                  </a:cubicBezTo>
                  <a:cubicBezTo>
                    <a:pt x="182" y="655"/>
                    <a:pt x="181" y="654"/>
                    <a:pt x="180" y="653"/>
                  </a:cubicBezTo>
                  <a:cubicBezTo>
                    <a:pt x="179" y="652"/>
                    <a:pt x="178" y="649"/>
                    <a:pt x="178" y="646"/>
                  </a:cubicBezTo>
                  <a:cubicBezTo>
                    <a:pt x="178" y="643"/>
                    <a:pt x="179" y="640"/>
                    <a:pt x="181" y="638"/>
                  </a:cubicBezTo>
                  <a:cubicBezTo>
                    <a:pt x="181" y="638"/>
                    <a:pt x="182" y="637"/>
                    <a:pt x="183" y="637"/>
                  </a:cubicBezTo>
                  <a:cubicBezTo>
                    <a:pt x="184" y="636"/>
                    <a:pt x="184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6" y="636"/>
                    <a:pt x="186" y="636"/>
                    <a:pt x="186" y="636"/>
                  </a:cubicBezTo>
                  <a:cubicBezTo>
                    <a:pt x="187" y="636"/>
                    <a:pt x="187" y="636"/>
                    <a:pt x="187" y="636"/>
                  </a:cubicBezTo>
                  <a:cubicBezTo>
                    <a:pt x="201" y="636"/>
                    <a:pt x="201" y="636"/>
                    <a:pt x="201" y="636"/>
                  </a:cubicBezTo>
                  <a:cubicBezTo>
                    <a:pt x="229" y="636"/>
                    <a:pt x="229" y="636"/>
                    <a:pt x="229" y="636"/>
                  </a:cubicBezTo>
                  <a:cubicBezTo>
                    <a:pt x="279" y="635"/>
                    <a:pt x="334" y="636"/>
                    <a:pt x="376" y="635"/>
                  </a:cubicBezTo>
                  <a:cubicBezTo>
                    <a:pt x="412" y="634"/>
                    <a:pt x="398" y="630"/>
                    <a:pt x="362" y="628"/>
                  </a:cubicBezTo>
                  <a:cubicBezTo>
                    <a:pt x="362" y="627"/>
                    <a:pt x="362" y="627"/>
                    <a:pt x="362" y="627"/>
                  </a:cubicBezTo>
                  <a:cubicBezTo>
                    <a:pt x="393" y="627"/>
                    <a:pt x="385" y="625"/>
                    <a:pt x="384" y="624"/>
                  </a:cubicBezTo>
                  <a:cubicBezTo>
                    <a:pt x="391" y="624"/>
                    <a:pt x="391" y="624"/>
                    <a:pt x="391" y="624"/>
                  </a:cubicBezTo>
                  <a:cubicBezTo>
                    <a:pt x="392" y="624"/>
                    <a:pt x="392" y="624"/>
                    <a:pt x="392" y="624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4" y="624"/>
                  </a:cubicBezTo>
                  <a:cubicBezTo>
                    <a:pt x="395" y="624"/>
                    <a:pt x="397" y="623"/>
                    <a:pt x="398" y="623"/>
                  </a:cubicBezTo>
                  <a:cubicBezTo>
                    <a:pt x="400" y="623"/>
                    <a:pt x="403" y="622"/>
                    <a:pt x="405" y="620"/>
                  </a:cubicBezTo>
                  <a:cubicBezTo>
                    <a:pt x="410" y="617"/>
                    <a:pt x="414" y="613"/>
                    <a:pt x="415" y="608"/>
                  </a:cubicBezTo>
                  <a:cubicBezTo>
                    <a:pt x="416" y="605"/>
                    <a:pt x="417" y="603"/>
                    <a:pt x="417" y="600"/>
                  </a:cubicBezTo>
                  <a:cubicBezTo>
                    <a:pt x="417" y="594"/>
                    <a:pt x="417" y="594"/>
                    <a:pt x="417" y="594"/>
                  </a:cubicBezTo>
                  <a:cubicBezTo>
                    <a:pt x="417" y="571"/>
                    <a:pt x="417" y="571"/>
                    <a:pt x="417" y="571"/>
                  </a:cubicBezTo>
                  <a:cubicBezTo>
                    <a:pt x="417" y="550"/>
                    <a:pt x="417" y="550"/>
                    <a:pt x="417" y="550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20" y="548"/>
                    <a:pt x="420" y="548"/>
                    <a:pt x="420" y="548"/>
                  </a:cubicBezTo>
                  <a:cubicBezTo>
                    <a:pt x="423" y="546"/>
                    <a:pt x="427" y="544"/>
                    <a:pt x="430" y="542"/>
                  </a:cubicBezTo>
                  <a:cubicBezTo>
                    <a:pt x="427" y="544"/>
                    <a:pt x="423" y="546"/>
                    <a:pt x="420" y="548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17" y="549"/>
                    <a:pt x="417" y="549"/>
                    <a:pt x="417" y="550"/>
                  </a:cubicBezTo>
                  <a:cubicBezTo>
                    <a:pt x="417" y="572"/>
                    <a:pt x="417" y="572"/>
                    <a:pt x="417" y="572"/>
                  </a:cubicBezTo>
                  <a:cubicBezTo>
                    <a:pt x="417" y="595"/>
                    <a:pt x="417" y="595"/>
                    <a:pt x="417" y="595"/>
                  </a:cubicBezTo>
                  <a:cubicBezTo>
                    <a:pt x="417" y="601"/>
                    <a:pt x="417" y="601"/>
                    <a:pt x="417" y="601"/>
                  </a:cubicBezTo>
                  <a:cubicBezTo>
                    <a:pt x="417" y="603"/>
                    <a:pt x="416" y="606"/>
                    <a:pt x="415" y="609"/>
                  </a:cubicBezTo>
                  <a:cubicBezTo>
                    <a:pt x="413" y="614"/>
                    <a:pt x="409" y="618"/>
                    <a:pt x="405" y="621"/>
                  </a:cubicBezTo>
                  <a:cubicBezTo>
                    <a:pt x="402" y="622"/>
                    <a:pt x="400" y="623"/>
                    <a:pt x="397" y="623"/>
                  </a:cubicBezTo>
                  <a:cubicBezTo>
                    <a:pt x="396" y="623"/>
                    <a:pt x="394" y="624"/>
                    <a:pt x="393" y="624"/>
                  </a:cubicBezTo>
                  <a:cubicBezTo>
                    <a:pt x="390" y="624"/>
                    <a:pt x="390" y="624"/>
                    <a:pt x="390" y="624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384" y="623"/>
                    <a:pt x="384" y="623"/>
                    <a:pt x="385" y="623"/>
                  </a:cubicBezTo>
                  <a:cubicBezTo>
                    <a:pt x="379" y="623"/>
                    <a:pt x="374" y="623"/>
                    <a:pt x="369" y="623"/>
                  </a:cubicBezTo>
                  <a:cubicBezTo>
                    <a:pt x="390" y="623"/>
                    <a:pt x="390" y="623"/>
                    <a:pt x="390" y="623"/>
                  </a:cubicBezTo>
                  <a:cubicBezTo>
                    <a:pt x="393" y="623"/>
                    <a:pt x="393" y="623"/>
                    <a:pt x="393" y="623"/>
                  </a:cubicBezTo>
                  <a:cubicBezTo>
                    <a:pt x="394" y="623"/>
                    <a:pt x="395" y="623"/>
                    <a:pt x="397" y="622"/>
                  </a:cubicBezTo>
                  <a:cubicBezTo>
                    <a:pt x="399" y="622"/>
                    <a:pt x="402" y="621"/>
                    <a:pt x="404" y="620"/>
                  </a:cubicBezTo>
                  <a:cubicBezTo>
                    <a:pt x="409" y="617"/>
                    <a:pt x="413" y="612"/>
                    <a:pt x="414" y="607"/>
                  </a:cubicBezTo>
                  <a:cubicBezTo>
                    <a:pt x="415" y="606"/>
                    <a:pt x="415" y="605"/>
                    <a:pt x="415" y="603"/>
                  </a:cubicBezTo>
                  <a:cubicBezTo>
                    <a:pt x="416" y="603"/>
                    <a:pt x="416" y="602"/>
                    <a:pt x="416" y="601"/>
                  </a:cubicBezTo>
                  <a:cubicBezTo>
                    <a:pt x="416" y="601"/>
                    <a:pt x="416" y="600"/>
                    <a:pt x="416" y="599"/>
                  </a:cubicBezTo>
                  <a:cubicBezTo>
                    <a:pt x="416" y="593"/>
                    <a:pt x="416" y="593"/>
                    <a:pt x="416" y="593"/>
                  </a:cubicBezTo>
                  <a:cubicBezTo>
                    <a:pt x="416" y="581"/>
                    <a:pt x="416" y="581"/>
                    <a:pt x="416" y="581"/>
                  </a:cubicBezTo>
                  <a:cubicBezTo>
                    <a:pt x="416" y="557"/>
                    <a:pt x="416" y="557"/>
                    <a:pt x="416" y="557"/>
                  </a:cubicBezTo>
                  <a:cubicBezTo>
                    <a:pt x="416" y="549"/>
                    <a:pt x="416" y="549"/>
                    <a:pt x="416" y="549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7" y="548"/>
                    <a:pt x="417" y="548"/>
                    <a:pt x="417" y="548"/>
                  </a:cubicBezTo>
                  <a:cubicBezTo>
                    <a:pt x="419" y="547"/>
                    <a:pt x="421" y="546"/>
                    <a:pt x="423" y="545"/>
                  </a:cubicBezTo>
                  <a:cubicBezTo>
                    <a:pt x="430" y="541"/>
                    <a:pt x="437" y="537"/>
                    <a:pt x="444" y="533"/>
                  </a:cubicBezTo>
                  <a:cubicBezTo>
                    <a:pt x="445" y="534"/>
                    <a:pt x="445" y="534"/>
                    <a:pt x="445" y="534"/>
                  </a:cubicBezTo>
                  <a:cubicBezTo>
                    <a:pt x="476" y="514"/>
                    <a:pt x="504" y="488"/>
                    <a:pt x="526" y="458"/>
                  </a:cubicBezTo>
                  <a:cubicBezTo>
                    <a:pt x="548" y="428"/>
                    <a:pt x="564" y="394"/>
                    <a:pt x="574" y="357"/>
                  </a:cubicBezTo>
                  <a:cubicBezTo>
                    <a:pt x="583" y="321"/>
                    <a:pt x="585" y="283"/>
                    <a:pt x="579" y="245"/>
                  </a:cubicBezTo>
                  <a:cubicBezTo>
                    <a:pt x="574" y="208"/>
                    <a:pt x="561" y="171"/>
                    <a:pt x="542" y="139"/>
                  </a:cubicBezTo>
                  <a:close/>
                  <a:moveTo>
                    <a:pt x="338" y="819"/>
                  </a:moveTo>
                  <a:cubicBezTo>
                    <a:pt x="339" y="819"/>
                    <a:pt x="340" y="819"/>
                    <a:pt x="340" y="818"/>
                  </a:cubicBezTo>
                  <a:cubicBezTo>
                    <a:pt x="340" y="819"/>
                    <a:pt x="339" y="819"/>
                    <a:pt x="338" y="819"/>
                  </a:cubicBezTo>
                  <a:close/>
                  <a:moveTo>
                    <a:pt x="256" y="820"/>
                  </a:moveTo>
                  <a:cubicBezTo>
                    <a:pt x="265" y="821"/>
                    <a:pt x="274" y="822"/>
                    <a:pt x="283" y="823"/>
                  </a:cubicBezTo>
                  <a:cubicBezTo>
                    <a:pt x="292" y="823"/>
                    <a:pt x="301" y="824"/>
                    <a:pt x="310" y="824"/>
                  </a:cubicBezTo>
                  <a:cubicBezTo>
                    <a:pt x="315" y="824"/>
                    <a:pt x="319" y="823"/>
                    <a:pt x="324" y="823"/>
                  </a:cubicBezTo>
                  <a:cubicBezTo>
                    <a:pt x="328" y="822"/>
                    <a:pt x="333" y="822"/>
                    <a:pt x="336" y="820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7" y="820"/>
                    <a:pt x="337" y="820"/>
                    <a:pt x="338" y="819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6" y="820"/>
                    <a:pt x="336" y="820"/>
                    <a:pt x="336" y="820"/>
                  </a:cubicBezTo>
                  <a:cubicBezTo>
                    <a:pt x="332" y="822"/>
                    <a:pt x="328" y="822"/>
                    <a:pt x="324" y="823"/>
                  </a:cubicBezTo>
                  <a:cubicBezTo>
                    <a:pt x="319" y="823"/>
                    <a:pt x="315" y="824"/>
                    <a:pt x="310" y="824"/>
                  </a:cubicBezTo>
                  <a:cubicBezTo>
                    <a:pt x="301" y="824"/>
                    <a:pt x="292" y="824"/>
                    <a:pt x="283" y="823"/>
                  </a:cubicBezTo>
                  <a:cubicBezTo>
                    <a:pt x="274" y="822"/>
                    <a:pt x="264" y="821"/>
                    <a:pt x="256" y="820"/>
                  </a:cubicBezTo>
                  <a:cubicBezTo>
                    <a:pt x="253" y="820"/>
                    <a:pt x="251" y="820"/>
                    <a:pt x="249" y="819"/>
                  </a:cubicBezTo>
                  <a:cubicBezTo>
                    <a:pt x="249" y="819"/>
                    <a:pt x="249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51" y="820"/>
                    <a:pt x="254" y="820"/>
                    <a:pt x="256" y="820"/>
                  </a:cubicBezTo>
                  <a:close/>
                  <a:moveTo>
                    <a:pt x="249" y="817"/>
                  </a:move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lose/>
                  <a:moveTo>
                    <a:pt x="249" y="819"/>
                  </a:moveTo>
                  <a:cubicBezTo>
                    <a:pt x="249" y="819"/>
                    <a:pt x="249" y="819"/>
                    <a:pt x="249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lose/>
                  <a:moveTo>
                    <a:pt x="246" y="817"/>
                  </a:moveTo>
                  <a:cubicBezTo>
                    <a:pt x="246" y="818"/>
                    <a:pt x="247" y="818"/>
                    <a:pt x="248" y="818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8"/>
                  </a:cubicBezTo>
                  <a:cubicBezTo>
                    <a:pt x="247" y="818"/>
                    <a:pt x="246" y="817"/>
                    <a:pt x="245" y="817"/>
                  </a:cubicBezTo>
                  <a:cubicBezTo>
                    <a:pt x="243" y="814"/>
                    <a:pt x="240" y="811"/>
                    <a:pt x="237" y="807"/>
                  </a:cubicBezTo>
                  <a:cubicBezTo>
                    <a:pt x="240" y="811"/>
                    <a:pt x="243" y="814"/>
                    <a:pt x="246" y="817"/>
                  </a:cubicBezTo>
                  <a:close/>
                  <a:moveTo>
                    <a:pt x="230" y="813"/>
                  </a:moveTo>
                  <a:cubicBezTo>
                    <a:pt x="230" y="812"/>
                    <a:pt x="230" y="812"/>
                    <a:pt x="230" y="812"/>
                  </a:cubicBezTo>
                  <a:cubicBezTo>
                    <a:pt x="228" y="811"/>
                    <a:pt x="228" y="811"/>
                    <a:pt x="228" y="811"/>
                  </a:cubicBezTo>
                  <a:cubicBezTo>
                    <a:pt x="228" y="810"/>
                    <a:pt x="228" y="810"/>
                    <a:pt x="228" y="810"/>
                  </a:cubicBezTo>
                  <a:cubicBezTo>
                    <a:pt x="227" y="809"/>
                    <a:pt x="227" y="809"/>
                    <a:pt x="227" y="809"/>
                  </a:cubicBezTo>
                  <a:cubicBezTo>
                    <a:pt x="227" y="808"/>
                    <a:pt x="227" y="808"/>
                    <a:pt x="227" y="808"/>
                  </a:cubicBezTo>
                  <a:cubicBezTo>
                    <a:pt x="223" y="800"/>
                    <a:pt x="223" y="800"/>
                    <a:pt x="223" y="800"/>
                  </a:cubicBezTo>
                  <a:cubicBezTo>
                    <a:pt x="215" y="784"/>
                    <a:pt x="215" y="784"/>
                    <a:pt x="215" y="784"/>
                  </a:cubicBezTo>
                  <a:cubicBezTo>
                    <a:pt x="220" y="793"/>
                    <a:pt x="224" y="804"/>
                    <a:pt x="230" y="813"/>
                  </a:cubicBezTo>
                  <a:close/>
                  <a:moveTo>
                    <a:pt x="190" y="672"/>
                  </a:moveTo>
                  <a:cubicBezTo>
                    <a:pt x="187" y="672"/>
                    <a:pt x="187" y="672"/>
                    <a:pt x="187" y="672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5" y="672"/>
                    <a:pt x="184" y="672"/>
                    <a:pt x="183" y="672"/>
                  </a:cubicBezTo>
                  <a:cubicBezTo>
                    <a:pt x="180" y="672"/>
                    <a:pt x="177" y="673"/>
                    <a:pt x="175" y="675"/>
                  </a:cubicBezTo>
                  <a:cubicBezTo>
                    <a:pt x="172" y="677"/>
                    <a:pt x="170" y="679"/>
                    <a:pt x="169" y="681"/>
                  </a:cubicBezTo>
                  <a:cubicBezTo>
                    <a:pt x="166" y="686"/>
                    <a:pt x="165" y="691"/>
                    <a:pt x="165" y="696"/>
                  </a:cubicBezTo>
                  <a:cubicBezTo>
                    <a:pt x="165" y="702"/>
                    <a:pt x="167" y="707"/>
                    <a:pt x="171" y="711"/>
                  </a:cubicBezTo>
                  <a:cubicBezTo>
                    <a:pt x="173" y="713"/>
                    <a:pt x="175" y="715"/>
                    <a:pt x="178" y="716"/>
                  </a:cubicBezTo>
                  <a:cubicBezTo>
                    <a:pt x="179" y="716"/>
                    <a:pt x="181" y="717"/>
                    <a:pt x="182" y="717"/>
                  </a:cubicBezTo>
                  <a:cubicBezTo>
                    <a:pt x="183" y="717"/>
                    <a:pt x="184" y="717"/>
                    <a:pt x="184" y="717"/>
                  </a:cubicBezTo>
                  <a:cubicBezTo>
                    <a:pt x="185" y="717"/>
                    <a:pt x="185" y="717"/>
                    <a:pt x="185" y="717"/>
                  </a:cubicBezTo>
                  <a:cubicBezTo>
                    <a:pt x="186" y="717"/>
                    <a:pt x="186" y="717"/>
                    <a:pt x="186" y="717"/>
                  </a:cubicBezTo>
                  <a:cubicBezTo>
                    <a:pt x="199" y="717"/>
                    <a:pt x="199" y="717"/>
                    <a:pt x="199" y="717"/>
                  </a:cubicBezTo>
                  <a:cubicBezTo>
                    <a:pt x="224" y="718"/>
                    <a:pt x="224" y="718"/>
                    <a:pt x="224" y="718"/>
                  </a:cubicBezTo>
                  <a:cubicBezTo>
                    <a:pt x="257" y="718"/>
                    <a:pt x="290" y="718"/>
                    <a:pt x="325" y="718"/>
                  </a:cubicBezTo>
                  <a:cubicBezTo>
                    <a:pt x="325" y="719"/>
                    <a:pt x="325" y="719"/>
                    <a:pt x="325" y="719"/>
                  </a:cubicBezTo>
                  <a:cubicBezTo>
                    <a:pt x="323" y="719"/>
                    <a:pt x="322" y="719"/>
                    <a:pt x="321" y="719"/>
                  </a:cubicBezTo>
                  <a:cubicBezTo>
                    <a:pt x="300" y="719"/>
                    <a:pt x="300" y="719"/>
                    <a:pt x="300" y="719"/>
                  </a:cubicBezTo>
                  <a:cubicBezTo>
                    <a:pt x="297" y="719"/>
                    <a:pt x="297" y="719"/>
                    <a:pt x="297" y="719"/>
                  </a:cubicBezTo>
                  <a:cubicBezTo>
                    <a:pt x="272" y="719"/>
                    <a:pt x="247" y="718"/>
                    <a:pt x="223" y="718"/>
                  </a:cubicBezTo>
                  <a:cubicBezTo>
                    <a:pt x="198" y="718"/>
                    <a:pt x="198" y="718"/>
                    <a:pt x="198" y="718"/>
                  </a:cubicBezTo>
                  <a:cubicBezTo>
                    <a:pt x="186" y="718"/>
                    <a:pt x="186" y="718"/>
                    <a:pt x="186" y="718"/>
                  </a:cubicBezTo>
                  <a:cubicBezTo>
                    <a:pt x="185" y="718"/>
                    <a:pt x="185" y="718"/>
                    <a:pt x="185" y="718"/>
                  </a:cubicBezTo>
                  <a:cubicBezTo>
                    <a:pt x="184" y="718"/>
                    <a:pt x="184" y="718"/>
                    <a:pt x="184" y="718"/>
                  </a:cubicBezTo>
                  <a:cubicBezTo>
                    <a:pt x="183" y="718"/>
                    <a:pt x="182" y="718"/>
                    <a:pt x="181" y="718"/>
                  </a:cubicBezTo>
                  <a:cubicBezTo>
                    <a:pt x="180" y="718"/>
                    <a:pt x="178" y="717"/>
                    <a:pt x="177" y="716"/>
                  </a:cubicBezTo>
                  <a:cubicBezTo>
                    <a:pt x="174" y="715"/>
                    <a:pt x="172" y="713"/>
                    <a:pt x="170" y="711"/>
                  </a:cubicBezTo>
                  <a:cubicBezTo>
                    <a:pt x="166" y="707"/>
                    <a:pt x="164" y="702"/>
                    <a:pt x="164" y="696"/>
                  </a:cubicBezTo>
                  <a:cubicBezTo>
                    <a:pt x="164" y="691"/>
                    <a:pt x="165" y="685"/>
                    <a:pt x="168" y="680"/>
                  </a:cubicBezTo>
                  <a:cubicBezTo>
                    <a:pt x="170" y="678"/>
                    <a:pt x="172" y="676"/>
                    <a:pt x="174" y="674"/>
                  </a:cubicBezTo>
                  <a:cubicBezTo>
                    <a:pt x="177" y="673"/>
                    <a:pt x="180" y="671"/>
                    <a:pt x="183" y="671"/>
                  </a:cubicBezTo>
                  <a:cubicBezTo>
                    <a:pt x="183" y="671"/>
                    <a:pt x="184" y="671"/>
                    <a:pt x="185" y="671"/>
                  </a:cubicBezTo>
                  <a:cubicBezTo>
                    <a:pt x="187" y="671"/>
                    <a:pt x="187" y="671"/>
                    <a:pt x="187" y="671"/>
                  </a:cubicBezTo>
                  <a:cubicBezTo>
                    <a:pt x="190" y="671"/>
                    <a:pt x="190" y="671"/>
                    <a:pt x="190" y="671"/>
                  </a:cubicBezTo>
                  <a:cubicBezTo>
                    <a:pt x="196" y="671"/>
                    <a:pt x="196" y="671"/>
                    <a:pt x="196" y="671"/>
                  </a:cubicBezTo>
                  <a:cubicBezTo>
                    <a:pt x="196" y="671"/>
                    <a:pt x="194" y="671"/>
                    <a:pt x="197" y="671"/>
                  </a:cubicBezTo>
                  <a:lnTo>
                    <a:pt x="190" y="672"/>
                  </a:lnTo>
                  <a:close/>
                  <a:moveTo>
                    <a:pt x="136" y="380"/>
                  </a:moveTo>
                  <a:cubicBezTo>
                    <a:pt x="135" y="376"/>
                    <a:pt x="135" y="371"/>
                    <a:pt x="136" y="368"/>
                  </a:cubicBezTo>
                  <a:cubicBezTo>
                    <a:pt x="137" y="364"/>
                    <a:pt x="139" y="361"/>
                    <a:pt x="143" y="359"/>
                  </a:cubicBezTo>
                  <a:cubicBezTo>
                    <a:pt x="146" y="356"/>
                    <a:pt x="150" y="355"/>
                    <a:pt x="154" y="354"/>
                  </a:cubicBezTo>
                  <a:cubicBezTo>
                    <a:pt x="158" y="354"/>
                    <a:pt x="162" y="355"/>
                    <a:pt x="166" y="357"/>
                  </a:cubicBezTo>
                  <a:cubicBezTo>
                    <a:pt x="170" y="359"/>
                    <a:pt x="174" y="362"/>
                    <a:pt x="177" y="366"/>
                  </a:cubicBezTo>
                  <a:cubicBezTo>
                    <a:pt x="180" y="369"/>
                    <a:pt x="183" y="373"/>
                    <a:pt x="185" y="377"/>
                  </a:cubicBezTo>
                  <a:cubicBezTo>
                    <a:pt x="188" y="384"/>
                    <a:pt x="188" y="384"/>
                    <a:pt x="188" y="384"/>
                  </a:cubicBezTo>
                  <a:cubicBezTo>
                    <a:pt x="194" y="396"/>
                    <a:pt x="194" y="396"/>
                    <a:pt x="194" y="396"/>
                  </a:cubicBezTo>
                  <a:cubicBezTo>
                    <a:pt x="196" y="395"/>
                    <a:pt x="198" y="394"/>
                    <a:pt x="200" y="393"/>
                  </a:cubicBezTo>
                  <a:cubicBezTo>
                    <a:pt x="201" y="393"/>
                    <a:pt x="201" y="392"/>
                    <a:pt x="202" y="392"/>
                  </a:cubicBezTo>
                  <a:cubicBezTo>
                    <a:pt x="203" y="391"/>
                    <a:pt x="204" y="391"/>
                    <a:pt x="205" y="390"/>
                  </a:cubicBezTo>
                  <a:cubicBezTo>
                    <a:pt x="207" y="389"/>
                    <a:pt x="207" y="389"/>
                    <a:pt x="207" y="389"/>
                  </a:cubicBezTo>
                  <a:cubicBezTo>
                    <a:pt x="209" y="388"/>
                    <a:pt x="209" y="388"/>
                    <a:pt x="209" y="388"/>
                  </a:cubicBezTo>
                  <a:cubicBezTo>
                    <a:pt x="210" y="387"/>
                    <a:pt x="211" y="386"/>
                    <a:pt x="213" y="386"/>
                  </a:cubicBezTo>
                  <a:cubicBezTo>
                    <a:pt x="217" y="383"/>
                    <a:pt x="221" y="380"/>
                    <a:pt x="225" y="376"/>
                  </a:cubicBezTo>
                  <a:cubicBezTo>
                    <a:pt x="229" y="373"/>
                    <a:pt x="233" y="369"/>
                    <a:pt x="237" y="366"/>
                  </a:cubicBezTo>
                  <a:cubicBezTo>
                    <a:pt x="239" y="364"/>
                    <a:pt x="240" y="362"/>
                    <a:pt x="242" y="360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46" y="356"/>
                    <a:pt x="246" y="356"/>
                    <a:pt x="246" y="356"/>
                  </a:cubicBezTo>
                  <a:cubicBezTo>
                    <a:pt x="247" y="354"/>
                    <a:pt x="249" y="353"/>
                    <a:pt x="250" y="351"/>
                  </a:cubicBezTo>
                  <a:cubicBezTo>
                    <a:pt x="249" y="349"/>
                    <a:pt x="247" y="348"/>
                    <a:pt x="246" y="346"/>
                  </a:cubicBezTo>
                  <a:cubicBezTo>
                    <a:pt x="245" y="345"/>
                    <a:pt x="245" y="345"/>
                    <a:pt x="245" y="345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245" y="343"/>
                    <a:pt x="244" y="343"/>
                    <a:pt x="244" y="342"/>
                  </a:cubicBezTo>
                  <a:cubicBezTo>
                    <a:pt x="243" y="340"/>
                    <a:pt x="242" y="338"/>
                    <a:pt x="242" y="336"/>
                  </a:cubicBezTo>
                  <a:cubicBezTo>
                    <a:pt x="242" y="335"/>
                    <a:pt x="241" y="334"/>
                    <a:pt x="241" y="333"/>
                  </a:cubicBezTo>
                  <a:cubicBezTo>
                    <a:pt x="241" y="332"/>
                    <a:pt x="241" y="332"/>
                    <a:pt x="241" y="331"/>
                  </a:cubicBezTo>
                  <a:cubicBezTo>
                    <a:pt x="241" y="331"/>
                    <a:pt x="241" y="330"/>
                    <a:pt x="241" y="330"/>
                  </a:cubicBezTo>
                  <a:cubicBezTo>
                    <a:pt x="241" y="328"/>
                    <a:pt x="241" y="325"/>
                    <a:pt x="241" y="323"/>
                  </a:cubicBezTo>
                  <a:cubicBezTo>
                    <a:pt x="242" y="314"/>
                    <a:pt x="246" y="306"/>
                    <a:pt x="251" y="298"/>
                  </a:cubicBezTo>
                  <a:cubicBezTo>
                    <a:pt x="253" y="295"/>
                    <a:pt x="256" y="291"/>
                    <a:pt x="260" y="289"/>
                  </a:cubicBezTo>
                  <a:cubicBezTo>
                    <a:pt x="263" y="287"/>
                    <a:pt x="267" y="286"/>
                    <a:pt x="271" y="286"/>
                  </a:cubicBezTo>
                  <a:cubicBezTo>
                    <a:pt x="274" y="287"/>
                    <a:pt x="278" y="288"/>
                    <a:pt x="281" y="291"/>
                  </a:cubicBezTo>
                  <a:cubicBezTo>
                    <a:pt x="285" y="293"/>
                    <a:pt x="287" y="297"/>
                    <a:pt x="288" y="300"/>
                  </a:cubicBezTo>
                  <a:cubicBezTo>
                    <a:pt x="291" y="307"/>
                    <a:pt x="288" y="316"/>
                    <a:pt x="284" y="324"/>
                  </a:cubicBezTo>
                  <a:cubicBezTo>
                    <a:pt x="282" y="328"/>
                    <a:pt x="279" y="332"/>
                    <a:pt x="276" y="335"/>
                  </a:cubicBezTo>
                  <a:cubicBezTo>
                    <a:pt x="275" y="337"/>
                    <a:pt x="275" y="337"/>
                    <a:pt x="275" y="337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9" y="344"/>
                    <a:pt x="269" y="344"/>
                    <a:pt x="269" y="344"/>
                  </a:cubicBezTo>
                  <a:cubicBezTo>
                    <a:pt x="268" y="346"/>
                    <a:pt x="267" y="347"/>
                    <a:pt x="267" y="349"/>
                  </a:cubicBezTo>
                  <a:cubicBezTo>
                    <a:pt x="267" y="349"/>
                    <a:pt x="267" y="350"/>
                    <a:pt x="267" y="350"/>
                  </a:cubicBezTo>
                  <a:cubicBezTo>
                    <a:pt x="267" y="351"/>
                    <a:pt x="267" y="351"/>
                    <a:pt x="267" y="351"/>
                  </a:cubicBezTo>
                  <a:cubicBezTo>
                    <a:pt x="267" y="351"/>
                    <a:pt x="267" y="351"/>
                    <a:pt x="268" y="351"/>
                  </a:cubicBezTo>
                  <a:cubicBezTo>
                    <a:pt x="268" y="352"/>
                    <a:pt x="268" y="352"/>
                    <a:pt x="268" y="352"/>
                  </a:cubicBezTo>
                  <a:cubicBezTo>
                    <a:pt x="268" y="352"/>
                    <a:pt x="269" y="353"/>
                    <a:pt x="270" y="353"/>
                  </a:cubicBezTo>
                  <a:cubicBezTo>
                    <a:pt x="270" y="354"/>
                    <a:pt x="271" y="354"/>
                    <a:pt x="272" y="354"/>
                  </a:cubicBezTo>
                  <a:cubicBezTo>
                    <a:pt x="274" y="355"/>
                    <a:pt x="276" y="356"/>
                    <a:pt x="277" y="356"/>
                  </a:cubicBezTo>
                  <a:cubicBezTo>
                    <a:pt x="278" y="356"/>
                    <a:pt x="279" y="357"/>
                    <a:pt x="280" y="357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5" y="358"/>
                    <a:pt x="286" y="358"/>
                    <a:pt x="287" y="358"/>
                  </a:cubicBezTo>
                  <a:cubicBezTo>
                    <a:pt x="292" y="359"/>
                    <a:pt x="297" y="359"/>
                    <a:pt x="303" y="359"/>
                  </a:cubicBezTo>
                  <a:cubicBezTo>
                    <a:pt x="308" y="359"/>
                    <a:pt x="313" y="359"/>
                    <a:pt x="318" y="358"/>
                  </a:cubicBezTo>
                  <a:cubicBezTo>
                    <a:pt x="321" y="357"/>
                    <a:pt x="323" y="356"/>
                    <a:pt x="326" y="355"/>
                  </a:cubicBezTo>
                  <a:cubicBezTo>
                    <a:pt x="327" y="355"/>
                    <a:pt x="327" y="355"/>
                    <a:pt x="327" y="355"/>
                  </a:cubicBezTo>
                  <a:cubicBezTo>
                    <a:pt x="328" y="355"/>
                    <a:pt x="328" y="355"/>
                    <a:pt x="328" y="355"/>
                  </a:cubicBezTo>
                  <a:cubicBezTo>
                    <a:pt x="331" y="353"/>
                    <a:pt x="331" y="353"/>
                    <a:pt x="331" y="353"/>
                  </a:cubicBezTo>
                  <a:cubicBezTo>
                    <a:pt x="333" y="353"/>
                    <a:pt x="335" y="352"/>
                    <a:pt x="337" y="351"/>
                  </a:cubicBezTo>
                  <a:cubicBezTo>
                    <a:pt x="336" y="348"/>
                    <a:pt x="336" y="345"/>
                    <a:pt x="335" y="342"/>
                  </a:cubicBezTo>
                  <a:cubicBezTo>
                    <a:pt x="335" y="340"/>
                    <a:pt x="335" y="340"/>
                    <a:pt x="335" y="340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4" y="337"/>
                    <a:pt x="334" y="337"/>
                    <a:pt x="334" y="337"/>
                  </a:cubicBezTo>
                  <a:cubicBezTo>
                    <a:pt x="334" y="333"/>
                    <a:pt x="334" y="330"/>
                    <a:pt x="334" y="327"/>
                  </a:cubicBezTo>
                  <a:cubicBezTo>
                    <a:pt x="334" y="320"/>
                    <a:pt x="336" y="314"/>
                    <a:pt x="339" y="309"/>
                  </a:cubicBezTo>
                  <a:cubicBezTo>
                    <a:pt x="340" y="307"/>
                    <a:pt x="342" y="304"/>
                    <a:pt x="345" y="302"/>
                  </a:cubicBezTo>
                  <a:cubicBezTo>
                    <a:pt x="346" y="301"/>
                    <a:pt x="347" y="300"/>
                    <a:pt x="348" y="299"/>
                  </a:cubicBezTo>
                  <a:cubicBezTo>
                    <a:pt x="349" y="298"/>
                    <a:pt x="350" y="297"/>
                    <a:pt x="352" y="297"/>
                  </a:cubicBezTo>
                  <a:cubicBezTo>
                    <a:pt x="357" y="294"/>
                    <a:pt x="363" y="294"/>
                    <a:pt x="367" y="296"/>
                  </a:cubicBezTo>
                  <a:cubicBezTo>
                    <a:pt x="369" y="296"/>
                    <a:pt x="370" y="297"/>
                    <a:pt x="371" y="297"/>
                  </a:cubicBezTo>
                  <a:cubicBezTo>
                    <a:pt x="371" y="298"/>
                    <a:pt x="372" y="298"/>
                    <a:pt x="372" y="299"/>
                  </a:cubicBezTo>
                  <a:cubicBezTo>
                    <a:pt x="373" y="299"/>
                    <a:pt x="373" y="300"/>
                    <a:pt x="374" y="300"/>
                  </a:cubicBezTo>
                  <a:cubicBezTo>
                    <a:pt x="375" y="303"/>
                    <a:pt x="377" y="305"/>
                    <a:pt x="378" y="308"/>
                  </a:cubicBezTo>
                  <a:cubicBezTo>
                    <a:pt x="380" y="313"/>
                    <a:pt x="380" y="319"/>
                    <a:pt x="378" y="325"/>
                  </a:cubicBezTo>
                  <a:cubicBezTo>
                    <a:pt x="376" y="330"/>
                    <a:pt x="372" y="336"/>
                    <a:pt x="367" y="340"/>
                  </a:cubicBezTo>
                  <a:cubicBezTo>
                    <a:pt x="365" y="343"/>
                    <a:pt x="363" y="345"/>
                    <a:pt x="360" y="347"/>
                  </a:cubicBezTo>
                  <a:cubicBezTo>
                    <a:pt x="359" y="347"/>
                    <a:pt x="359" y="348"/>
                    <a:pt x="358" y="348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3" y="352"/>
                    <a:pt x="351" y="353"/>
                    <a:pt x="348" y="355"/>
                  </a:cubicBezTo>
                  <a:cubicBezTo>
                    <a:pt x="349" y="357"/>
                    <a:pt x="349" y="359"/>
                    <a:pt x="350" y="361"/>
                  </a:cubicBezTo>
                  <a:cubicBezTo>
                    <a:pt x="350" y="362"/>
                    <a:pt x="351" y="363"/>
                    <a:pt x="351" y="364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3" y="369"/>
                    <a:pt x="354" y="371"/>
                    <a:pt x="356" y="373"/>
                  </a:cubicBezTo>
                  <a:cubicBezTo>
                    <a:pt x="358" y="378"/>
                    <a:pt x="361" y="382"/>
                    <a:pt x="364" y="387"/>
                  </a:cubicBezTo>
                  <a:cubicBezTo>
                    <a:pt x="367" y="391"/>
                    <a:pt x="371" y="395"/>
                    <a:pt x="375" y="398"/>
                  </a:cubicBezTo>
                  <a:cubicBezTo>
                    <a:pt x="376" y="399"/>
                    <a:pt x="377" y="400"/>
                    <a:pt x="378" y="400"/>
                  </a:cubicBezTo>
                  <a:cubicBezTo>
                    <a:pt x="379" y="401"/>
                    <a:pt x="379" y="401"/>
                    <a:pt x="380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3" y="403"/>
                    <a:pt x="383" y="403"/>
                    <a:pt x="383" y="403"/>
                  </a:cubicBezTo>
                  <a:cubicBezTo>
                    <a:pt x="384" y="404"/>
                    <a:pt x="386" y="405"/>
                    <a:pt x="388" y="406"/>
                  </a:cubicBezTo>
                  <a:cubicBezTo>
                    <a:pt x="391" y="407"/>
                    <a:pt x="391" y="407"/>
                    <a:pt x="391" y="407"/>
                  </a:cubicBezTo>
                  <a:cubicBezTo>
                    <a:pt x="392" y="408"/>
                    <a:pt x="392" y="408"/>
                    <a:pt x="392" y="408"/>
                  </a:cubicBezTo>
                  <a:cubicBezTo>
                    <a:pt x="393" y="408"/>
                    <a:pt x="393" y="408"/>
                    <a:pt x="394" y="408"/>
                  </a:cubicBezTo>
                  <a:cubicBezTo>
                    <a:pt x="401" y="393"/>
                    <a:pt x="401" y="393"/>
                    <a:pt x="401" y="393"/>
                  </a:cubicBezTo>
                  <a:cubicBezTo>
                    <a:pt x="406" y="383"/>
                    <a:pt x="406" y="383"/>
                    <a:pt x="406" y="383"/>
                  </a:cubicBezTo>
                  <a:cubicBezTo>
                    <a:pt x="408" y="379"/>
                    <a:pt x="408" y="379"/>
                    <a:pt x="408" y="379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7"/>
                    <a:pt x="409" y="377"/>
                    <a:pt x="409" y="377"/>
                  </a:cubicBezTo>
                  <a:cubicBezTo>
                    <a:pt x="410" y="376"/>
                    <a:pt x="410" y="375"/>
                    <a:pt x="411" y="375"/>
                  </a:cubicBezTo>
                  <a:cubicBezTo>
                    <a:pt x="413" y="372"/>
                    <a:pt x="415" y="370"/>
                    <a:pt x="417" y="367"/>
                  </a:cubicBezTo>
                  <a:cubicBezTo>
                    <a:pt x="420" y="365"/>
                    <a:pt x="422" y="363"/>
                    <a:pt x="425" y="362"/>
                  </a:cubicBezTo>
                  <a:cubicBezTo>
                    <a:pt x="426" y="361"/>
                    <a:pt x="427" y="361"/>
                    <a:pt x="429" y="361"/>
                  </a:cubicBezTo>
                  <a:cubicBezTo>
                    <a:pt x="430" y="361"/>
                    <a:pt x="431" y="361"/>
                    <a:pt x="432" y="361"/>
                  </a:cubicBezTo>
                  <a:cubicBezTo>
                    <a:pt x="437" y="362"/>
                    <a:pt x="441" y="366"/>
                    <a:pt x="444" y="372"/>
                  </a:cubicBezTo>
                  <a:cubicBezTo>
                    <a:pt x="446" y="377"/>
                    <a:pt x="447" y="384"/>
                    <a:pt x="446" y="390"/>
                  </a:cubicBezTo>
                  <a:cubicBezTo>
                    <a:pt x="445" y="393"/>
                    <a:pt x="445" y="396"/>
                    <a:pt x="443" y="399"/>
                  </a:cubicBezTo>
                  <a:cubicBezTo>
                    <a:pt x="442" y="402"/>
                    <a:pt x="440" y="405"/>
                    <a:pt x="438" y="407"/>
                  </a:cubicBezTo>
                  <a:cubicBezTo>
                    <a:pt x="434" y="411"/>
                    <a:pt x="429" y="415"/>
                    <a:pt x="423" y="417"/>
                  </a:cubicBezTo>
                  <a:cubicBezTo>
                    <a:pt x="420" y="418"/>
                    <a:pt x="416" y="418"/>
                    <a:pt x="413" y="418"/>
                  </a:cubicBezTo>
                  <a:cubicBezTo>
                    <a:pt x="411" y="418"/>
                    <a:pt x="410" y="419"/>
                    <a:pt x="408" y="419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8"/>
                    <a:pt x="404" y="418"/>
                    <a:pt x="404" y="418"/>
                  </a:cubicBezTo>
                  <a:cubicBezTo>
                    <a:pt x="399" y="418"/>
                    <a:pt x="399" y="418"/>
                    <a:pt x="399" y="418"/>
                  </a:cubicBezTo>
                  <a:cubicBezTo>
                    <a:pt x="398" y="419"/>
                    <a:pt x="397" y="421"/>
                    <a:pt x="397" y="423"/>
                  </a:cubicBezTo>
                  <a:cubicBezTo>
                    <a:pt x="395" y="427"/>
                    <a:pt x="395" y="427"/>
                    <a:pt x="395" y="427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3"/>
                    <a:pt x="387" y="443"/>
                    <a:pt x="387" y="443"/>
                  </a:cubicBezTo>
                  <a:cubicBezTo>
                    <a:pt x="384" y="451"/>
                    <a:pt x="381" y="458"/>
                    <a:pt x="378" y="465"/>
                  </a:cubicBezTo>
                  <a:cubicBezTo>
                    <a:pt x="372" y="480"/>
                    <a:pt x="367" y="495"/>
                    <a:pt x="361" y="510"/>
                  </a:cubicBezTo>
                  <a:cubicBezTo>
                    <a:pt x="351" y="539"/>
                    <a:pt x="341" y="570"/>
                    <a:pt x="332" y="600"/>
                  </a:cubicBezTo>
                  <a:cubicBezTo>
                    <a:pt x="327" y="617"/>
                    <a:pt x="327" y="617"/>
                    <a:pt x="327" y="617"/>
                  </a:cubicBezTo>
                  <a:cubicBezTo>
                    <a:pt x="326" y="622"/>
                    <a:pt x="326" y="622"/>
                    <a:pt x="326" y="622"/>
                  </a:cubicBezTo>
                  <a:cubicBezTo>
                    <a:pt x="325" y="622"/>
                    <a:pt x="325" y="622"/>
                    <a:pt x="325" y="622"/>
                  </a:cubicBezTo>
                  <a:cubicBezTo>
                    <a:pt x="330" y="603"/>
                    <a:pt x="330" y="603"/>
                    <a:pt x="330" y="603"/>
                  </a:cubicBezTo>
                  <a:cubicBezTo>
                    <a:pt x="334" y="592"/>
                    <a:pt x="334" y="592"/>
                    <a:pt x="334" y="592"/>
                  </a:cubicBezTo>
                  <a:cubicBezTo>
                    <a:pt x="342" y="563"/>
                    <a:pt x="352" y="534"/>
                    <a:pt x="362" y="506"/>
                  </a:cubicBezTo>
                  <a:cubicBezTo>
                    <a:pt x="367" y="491"/>
                    <a:pt x="373" y="477"/>
                    <a:pt x="378" y="463"/>
                  </a:cubicBezTo>
                  <a:cubicBezTo>
                    <a:pt x="381" y="456"/>
                    <a:pt x="384" y="449"/>
                    <a:pt x="387" y="442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403" y="418"/>
                    <a:pt x="403" y="418"/>
                    <a:pt x="403" y="418"/>
                  </a:cubicBezTo>
                  <a:cubicBezTo>
                    <a:pt x="404" y="418"/>
                    <a:pt x="405" y="418"/>
                    <a:pt x="406" y="418"/>
                  </a:cubicBezTo>
                  <a:cubicBezTo>
                    <a:pt x="406" y="418"/>
                    <a:pt x="407" y="418"/>
                    <a:pt x="407" y="418"/>
                  </a:cubicBezTo>
                  <a:cubicBezTo>
                    <a:pt x="408" y="418"/>
                    <a:pt x="408" y="418"/>
                    <a:pt x="408" y="418"/>
                  </a:cubicBezTo>
                  <a:cubicBezTo>
                    <a:pt x="410" y="418"/>
                    <a:pt x="411" y="418"/>
                    <a:pt x="413" y="418"/>
                  </a:cubicBezTo>
                  <a:cubicBezTo>
                    <a:pt x="416" y="417"/>
                    <a:pt x="419" y="417"/>
                    <a:pt x="422" y="416"/>
                  </a:cubicBezTo>
                  <a:cubicBezTo>
                    <a:pt x="428" y="414"/>
                    <a:pt x="434" y="411"/>
                    <a:pt x="438" y="406"/>
                  </a:cubicBezTo>
                  <a:cubicBezTo>
                    <a:pt x="440" y="404"/>
                    <a:pt x="442" y="402"/>
                    <a:pt x="443" y="399"/>
                  </a:cubicBezTo>
                  <a:cubicBezTo>
                    <a:pt x="444" y="396"/>
                    <a:pt x="445" y="393"/>
                    <a:pt x="445" y="390"/>
                  </a:cubicBezTo>
                  <a:cubicBezTo>
                    <a:pt x="446" y="384"/>
                    <a:pt x="446" y="377"/>
                    <a:pt x="443" y="372"/>
                  </a:cubicBezTo>
                  <a:cubicBezTo>
                    <a:pt x="441" y="367"/>
                    <a:pt x="436" y="362"/>
                    <a:pt x="432" y="362"/>
                  </a:cubicBezTo>
                  <a:cubicBezTo>
                    <a:pt x="431" y="362"/>
                    <a:pt x="431" y="362"/>
                    <a:pt x="430" y="361"/>
                  </a:cubicBezTo>
                  <a:cubicBezTo>
                    <a:pt x="430" y="361"/>
                    <a:pt x="429" y="362"/>
                    <a:pt x="429" y="362"/>
                  </a:cubicBezTo>
                  <a:cubicBezTo>
                    <a:pt x="428" y="362"/>
                    <a:pt x="426" y="362"/>
                    <a:pt x="425" y="363"/>
                  </a:cubicBezTo>
                  <a:cubicBezTo>
                    <a:pt x="423" y="364"/>
                    <a:pt x="420" y="366"/>
                    <a:pt x="418" y="368"/>
                  </a:cubicBezTo>
                  <a:cubicBezTo>
                    <a:pt x="415" y="370"/>
                    <a:pt x="413" y="373"/>
                    <a:pt x="411" y="375"/>
                  </a:cubicBezTo>
                  <a:cubicBezTo>
                    <a:pt x="411" y="376"/>
                    <a:pt x="410" y="377"/>
                    <a:pt x="410" y="377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06" y="384"/>
                    <a:pt x="406" y="384"/>
                    <a:pt x="406" y="384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394" y="409"/>
                    <a:pt x="394" y="409"/>
                    <a:pt x="394" y="409"/>
                  </a:cubicBezTo>
                  <a:cubicBezTo>
                    <a:pt x="394" y="409"/>
                    <a:pt x="393" y="409"/>
                    <a:pt x="393" y="409"/>
                  </a:cubicBezTo>
                  <a:cubicBezTo>
                    <a:pt x="391" y="408"/>
                    <a:pt x="391" y="408"/>
                    <a:pt x="391" y="408"/>
                  </a:cubicBezTo>
                  <a:cubicBezTo>
                    <a:pt x="388" y="407"/>
                    <a:pt x="388" y="407"/>
                    <a:pt x="388" y="407"/>
                  </a:cubicBezTo>
                  <a:cubicBezTo>
                    <a:pt x="386" y="406"/>
                    <a:pt x="384" y="405"/>
                    <a:pt x="382" y="404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0" y="402"/>
                    <a:pt x="380" y="402"/>
                    <a:pt x="380" y="402"/>
                  </a:cubicBezTo>
                  <a:cubicBezTo>
                    <a:pt x="379" y="402"/>
                    <a:pt x="378" y="402"/>
                    <a:pt x="378" y="401"/>
                  </a:cubicBezTo>
                  <a:cubicBezTo>
                    <a:pt x="377" y="400"/>
                    <a:pt x="376" y="400"/>
                    <a:pt x="375" y="399"/>
                  </a:cubicBezTo>
                  <a:cubicBezTo>
                    <a:pt x="370" y="395"/>
                    <a:pt x="367" y="391"/>
                    <a:pt x="363" y="387"/>
                  </a:cubicBezTo>
                  <a:cubicBezTo>
                    <a:pt x="360" y="383"/>
                    <a:pt x="357" y="378"/>
                    <a:pt x="355" y="374"/>
                  </a:cubicBezTo>
                  <a:cubicBezTo>
                    <a:pt x="354" y="371"/>
                    <a:pt x="352" y="369"/>
                    <a:pt x="351" y="367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50" y="363"/>
                    <a:pt x="350" y="362"/>
                    <a:pt x="349" y="361"/>
                  </a:cubicBezTo>
                  <a:cubicBezTo>
                    <a:pt x="348" y="359"/>
                    <a:pt x="348" y="357"/>
                    <a:pt x="347" y="355"/>
                  </a:cubicBezTo>
                  <a:cubicBezTo>
                    <a:pt x="350" y="353"/>
                    <a:pt x="352" y="351"/>
                    <a:pt x="355" y="349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58" y="348"/>
                    <a:pt x="358" y="348"/>
                    <a:pt x="358" y="348"/>
                  </a:cubicBezTo>
                  <a:cubicBezTo>
                    <a:pt x="358" y="347"/>
                    <a:pt x="359" y="347"/>
                    <a:pt x="359" y="346"/>
                  </a:cubicBezTo>
                  <a:cubicBezTo>
                    <a:pt x="362" y="344"/>
                    <a:pt x="364" y="342"/>
                    <a:pt x="367" y="340"/>
                  </a:cubicBezTo>
                  <a:cubicBezTo>
                    <a:pt x="371" y="335"/>
                    <a:pt x="375" y="330"/>
                    <a:pt x="377" y="325"/>
                  </a:cubicBezTo>
                  <a:cubicBezTo>
                    <a:pt x="379" y="319"/>
                    <a:pt x="379" y="313"/>
                    <a:pt x="377" y="308"/>
                  </a:cubicBezTo>
                  <a:cubicBezTo>
                    <a:pt x="376" y="306"/>
                    <a:pt x="375" y="303"/>
                    <a:pt x="373" y="301"/>
                  </a:cubicBezTo>
                  <a:cubicBezTo>
                    <a:pt x="372" y="301"/>
                    <a:pt x="372" y="300"/>
                    <a:pt x="371" y="299"/>
                  </a:cubicBezTo>
                  <a:cubicBezTo>
                    <a:pt x="371" y="299"/>
                    <a:pt x="371" y="299"/>
                    <a:pt x="370" y="298"/>
                  </a:cubicBezTo>
                  <a:cubicBezTo>
                    <a:pt x="369" y="297"/>
                    <a:pt x="368" y="297"/>
                    <a:pt x="367" y="296"/>
                  </a:cubicBezTo>
                  <a:cubicBezTo>
                    <a:pt x="363" y="295"/>
                    <a:pt x="357" y="295"/>
                    <a:pt x="352" y="298"/>
                  </a:cubicBezTo>
                  <a:cubicBezTo>
                    <a:pt x="351" y="298"/>
                    <a:pt x="350" y="299"/>
                    <a:pt x="349" y="300"/>
                  </a:cubicBezTo>
                  <a:cubicBezTo>
                    <a:pt x="347" y="301"/>
                    <a:pt x="346" y="302"/>
                    <a:pt x="345" y="303"/>
                  </a:cubicBezTo>
                  <a:cubicBezTo>
                    <a:pt x="343" y="305"/>
                    <a:pt x="341" y="307"/>
                    <a:pt x="340" y="310"/>
                  </a:cubicBezTo>
                  <a:cubicBezTo>
                    <a:pt x="337" y="315"/>
                    <a:pt x="335" y="321"/>
                    <a:pt x="335" y="327"/>
                  </a:cubicBezTo>
                  <a:cubicBezTo>
                    <a:pt x="335" y="330"/>
                    <a:pt x="335" y="333"/>
                    <a:pt x="335" y="337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2"/>
                    <a:pt x="336" y="342"/>
                    <a:pt x="336" y="342"/>
                  </a:cubicBezTo>
                  <a:cubicBezTo>
                    <a:pt x="336" y="343"/>
                    <a:pt x="336" y="343"/>
                    <a:pt x="336" y="343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7"/>
                    <a:pt x="337" y="347"/>
                    <a:pt x="337" y="347"/>
                  </a:cubicBezTo>
                  <a:cubicBezTo>
                    <a:pt x="338" y="351"/>
                    <a:pt x="338" y="351"/>
                    <a:pt x="338" y="351"/>
                  </a:cubicBezTo>
                  <a:cubicBezTo>
                    <a:pt x="336" y="352"/>
                    <a:pt x="334" y="353"/>
                    <a:pt x="332" y="354"/>
                  </a:cubicBezTo>
                  <a:cubicBezTo>
                    <a:pt x="331" y="355"/>
                    <a:pt x="330" y="355"/>
                    <a:pt x="329" y="355"/>
                  </a:cubicBezTo>
                  <a:cubicBezTo>
                    <a:pt x="328" y="356"/>
                    <a:pt x="328" y="356"/>
                    <a:pt x="328" y="356"/>
                  </a:cubicBezTo>
                  <a:cubicBezTo>
                    <a:pt x="326" y="356"/>
                    <a:pt x="326" y="356"/>
                    <a:pt x="326" y="356"/>
                  </a:cubicBezTo>
                  <a:cubicBezTo>
                    <a:pt x="324" y="357"/>
                    <a:pt x="321" y="358"/>
                    <a:pt x="318" y="359"/>
                  </a:cubicBezTo>
                  <a:cubicBezTo>
                    <a:pt x="313" y="360"/>
                    <a:pt x="308" y="360"/>
                    <a:pt x="303" y="360"/>
                  </a:cubicBezTo>
                  <a:cubicBezTo>
                    <a:pt x="297" y="360"/>
                    <a:pt x="292" y="360"/>
                    <a:pt x="287" y="359"/>
                  </a:cubicBezTo>
                  <a:cubicBezTo>
                    <a:pt x="286" y="359"/>
                    <a:pt x="284" y="359"/>
                    <a:pt x="283" y="358"/>
                  </a:cubicBezTo>
                  <a:cubicBezTo>
                    <a:pt x="282" y="358"/>
                    <a:pt x="281" y="358"/>
                    <a:pt x="280" y="358"/>
                  </a:cubicBezTo>
                  <a:cubicBezTo>
                    <a:pt x="279" y="358"/>
                    <a:pt x="278" y="357"/>
                    <a:pt x="277" y="357"/>
                  </a:cubicBezTo>
                  <a:cubicBezTo>
                    <a:pt x="275" y="357"/>
                    <a:pt x="273" y="356"/>
                    <a:pt x="271" y="355"/>
                  </a:cubicBezTo>
                  <a:cubicBezTo>
                    <a:pt x="270" y="355"/>
                    <a:pt x="269" y="354"/>
                    <a:pt x="268" y="354"/>
                  </a:cubicBezTo>
                  <a:cubicBezTo>
                    <a:pt x="268" y="353"/>
                    <a:pt x="267" y="353"/>
                    <a:pt x="267" y="352"/>
                  </a:cubicBezTo>
                  <a:cubicBezTo>
                    <a:pt x="266" y="352"/>
                    <a:pt x="266" y="351"/>
                    <a:pt x="266" y="351"/>
                  </a:cubicBezTo>
                  <a:cubicBezTo>
                    <a:pt x="266" y="350"/>
                    <a:pt x="266" y="350"/>
                    <a:pt x="266" y="350"/>
                  </a:cubicBezTo>
                  <a:cubicBezTo>
                    <a:pt x="266" y="350"/>
                    <a:pt x="266" y="349"/>
                    <a:pt x="265" y="349"/>
                  </a:cubicBezTo>
                  <a:cubicBezTo>
                    <a:pt x="265" y="348"/>
                    <a:pt x="266" y="346"/>
                    <a:pt x="268" y="344"/>
                  </a:cubicBezTo>
                  <a:cubicBezTo>
                    <a:pt x="272" y="339"/>
                    <a:pt x="272" y="339"/>
                    <a:pt x="272" y="339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8" y="331"/>
                    <a:pt x="281" y="327"/>
                    <a:pt x="283" y="323"/>
                  </a:cubicBezTo>
                  <a:cubicBezTo>
                    <a:pt x="285" y="319"/>
                    <a:pt x="287" y="315"/>
                    <a:pt x="288" y="311"/>
                  </a:cubicBezTo>
                  <a:cubicBezTo>
                    <a:pt x="289" y="307"/>
                    <a:pt x="289" y="304"/>
                    <a:pt x="288" y="300"/>
                  </a:cubicBezTo>
                  <a:cubicBezTo>
                    <a:pt x="286" y="297"/>
                    <a:pt x="284" y="294"/>
                    <a:pt x="281" y="292"/>
                  </a:cubicBezTo>
                  <a:cubicBezTo>
                    <a:pt x="277" y="289"/>
                    <a:pt x="274" y="288"/>
                    <a:pt x="270" y="287"/>
                  </a:cubicBezTo>
                  <a:cubicBezTo>
                    <a:pt x="267" y="287"/>
                    <a:pt x="264" y="288"/>
                    <a:pt x="260" y="290"/>
                  </a:cubicBezTo>
                  <a:cubicBezTo>
                    <a:pt x="257" y="292"/>
                    <a:pt x="254" y="295"/>
                    <a:pt x="252" y="299"/>
                  </a:cubicBezTo>
                  <a:cubicBezTo>
                    <a:pt x="247" y="306"/>
                    <a:pt x="243" y="315"/>
                    <a:pt x="242" y="323"/>
                  </a:cubicBezTo>
                  <a:cubicBezTo>
                    <a:pt x="242" y="326"/>
                    <a:pt x="242" y="328"/>
                    <a:pt x="242" y="330"/>
                  </a:cubicBezTo>
                  <a:cubicBezTo>
                    <a:pt x="242" y="330"/>
                    <a:pt x="242" y="331"/>
                    <a:pt x="242" y="331"/>
                  </a:cubicBezTo>
                  <a:cubicBezTo>
                    <a:pt x="242" y="332"/>
                    <a:pt x="242" y="332"/>
                    <a:pt x="242" y="333"/>
                  </a:cubicBezTo>
                  <a:cubicBezTo>
                    <a:pt x="242" y="334"/>
                    <a:pt x="243" y="335"/>
                    <a:pt x="243" y="336"/>
                  </a:cubicBezTo>
                  <a:cubicBezTo>
                    <a:pt x="243" y="338"/>
                    <a:pt x="244" y="340"/>
                    <a:pt x="245" y="342"/>
                  </a:cubicBezTo>
                  <a:cubicBezTo>
                    <a:pt x="245" y="342"/>
                    <a:pt x="245" y="343"/>
                    <a:pt x="246" y="343"/>
                  </a:cubicBezTo>
                  <a:cubicBezTo>
                    <a:pt x="246" y="343"/>
                    <a:pt x="246" y="343"/>
                    <a:pt x="246" y="344"/>
                  </a:cubicBezTo>
                  <a:cubicBezTo>
                    <a:pt x="247" y="346"/>
                    <a:pt x="247" y="346"/>
                    <a:pt x="247" y="346"/>
                  </a:cubicBezTo>
                  <a:cubicBezTo>
                    <a:pt x="248" y="347"/>
                    <a:pt x="250" y="349"/>
                    <a:pt x="251" y="351"/>
                  </a:cubicBezTo>
                  <a:cubicBezTo>
                    <a:pt x="250" y="353"/>
                    <a:pt x="248" y="355"/>
                    <a:pt x="247" y="356"/>
                  </a:cubicBezTo>
                  <a:cubicBezTo>
                    <a:pt x="246" y="357"/>
                    <a:pt x="245" y="358"/>
                    <a:pt x="244" y="359"/>
                  </a:cubicBezTo>
                  <a:cubicBezTo>
                    <a:pt x="243" y="361"/>
                    <a:pt x="243" y="361"/>
                    <a:pt x="243" y="361"/>
                  </a:cubicBezTo>
                  <a:cubicBezTo>
                    <a:pt x="241" y="363"/>
                    <a:pt x="239" y="365"/>
                    <a:pt x="237" y="366"/>
                  </a:cubicBezTo>
                  <a:cubicBezTo>
                    <a:pt x="234" y="370"/>
                    <a:pt x="230" y="374"/>
                    <a:pt x="226" y="377"/>
                  </a:cubicBezTo>
                  <a:cubicBezTo>
                    <a:pt x="222" y="380"/>
                    <a:pt x="217" y="384"/>
                    <a:pt x="213" y="387"/>
                  </a:cubicBezTo>
                  <a:cubicBezTo>
                    <a:pt x="212" y="387"/>
                    <a:pt x="211" y="388"/>
                    <a:pt x="210" y="389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07" y="390"/>
                    <a:pt x="207" y="390"/>
                    <a:pt x="207" y="390"/>
                  </a:cubicBezTo>
                  <a:cubicBezTo>
                    <a:pt x="206" y="391"/>
                    <a:pt x="206" y="391"/>
                    <a:pt x="206" y="391"/>
                  </a:cubicBezTo>
                  <a:cubicBezTo>
                    <a:pt x="205" y="392"/>
                    <a:pt x="204" y="392"/>
                    <a:pt x="203" y="393"/>
                  </a:cubicBezTo>
                  <a:cubicBezTo>
                    <a:pt x="202" y="393"/>
                    <a:pt x="201" y="394"/>
                    <a:pt x="200" y="394"/>
                  </a:cubicBezTo>
                  <a:cubicBezTo>
                    <a:pt x="198" y="395"/>
                    <a:pt x="196" y="396"/>
                    <a:pt x="194" y="397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2" y="374"/>
                    <a:pt x="179" y="370"/>
                    <a:pt x="177" y="367"/>
                  </a:cubicBezTo>
                  <a:cubicBezTo>
                    <a:pt x="174" y="363"/>
                    <a:pt x="170" y="360"/>
                    <a:pt x="167" y="358"/>
                  </a:cubicBezTo>
                  <a:cubicBezTo>
                    <a:pt x="163" y="356"/>
                    <a:pt x="159" y="355"/>
                    <a:pt x="155" y="355"/>
                  </a:cubicBezTo>
                  <a:cubicBezTo>
                    <a:pt x="152" y="355"/>
                    <a:pt x="148" y="356"/>
                    <a:pt x="144" y="358"/>
                  </a:cubicBezTo>
                  <a:cubicBezTo>
                    <a:pt x="141" y="361"/>
                    <a:pt x="138" y="363"/>
                    <a:pt x="137" y="367"/>
                  </a:cubicBezTo>
                  <a:cubicBezTo>
                    <a:pt x="136" y="370"/>
                    <a:pt x="135" y="374"/>
                    <a:pt x="136" y="378"/>
                  </a:cubicBezTo>
                  <a:cubicBezTo>
                    <a:pt x="137" y="382"/>
                    <a:pt x="139" y="386"/>
                    <a:pt x="141" y="389"/>
                  </a:cubicBezTo>
                  <a:cubicBezTo>
                    <a:pt x="141" y="388"/>
                    <a:pt x="139" y="386"/>
                    <a:pt x="139" y="386"/>
                  </a:cubicBezTo>
                  <a:cubicBezTo>
                    <a:pt x="139" y="385"/>
                    <a:pt x="139" y="386"/>
                    <a:pt x="139" y="387"/>
                  </a:cubicBezTo>
                  <a:cubicBezTo>
                    <a:pt x="140" y="388"/>
                    <a:pt x="141" y="389"/>
                    <a:pt x="142" y="392"/>
                  </a:cubicBezTo>
                  <a:cubicBezTo>
                    <a:pt x="140" y="388"/>
                    <a:pt x="137" y="384"/>
                    <a:pt x="136" y="380"/>
                  </a:cubicBezTo>
                  <a:close/>
                  <a:moveTo>
                    <a:pt x="183" y="623"/>
                  </a:moveTo>
                  <a:cubicBezTo>
                    <a:pt x="180" y="624"/>
                    <a:pt x="177" y="625"/>
                    <a:pt x="175" y="626"/>
                  </a:cubicBezTo>
                  <a:cubicBezTo>
                    <a:pt x="172" y="628"/>
                    <a:pt x="170" y="630"/>
                    <a:pt x="169" y="632"/>
                  </a:cubicBezTo>
                  <a:cubicBezTo>
                    <a:pt x="166" y="637"/>
                    <a:pt x="165" y="642"/>
                    <a:pt x="165" y="648"/>
                  </a:cubicBezTo>
                  <a:cubicBezTo>
                    <a:pt x="165" y="653"/>
                    <a:pt x="167" y="658"/>
                    <a:pt x="171" y="662"/>
                  </a:cubicBezTo>
                  <a:cubicBezTo>
                    <a:pt x="173" y="664"/>
                    <a:pt x="175" y="666"/>
                    <a:pt x="178" y="667"/>
                  </a:cubicBezTo>
                  <a:cubicBezTo>
                    <a:pt x="179" y="668"/>
                    <a:pt x="181" y="668"/>
                    <a:pt x="182" y="668"/>
                  </a:cubicBezTo>
                  <a:cubicBezTo>
                    <a:pt x="183" y="669"/>
                    <a:pt x="184" y="669"/>
                    <a:pt x="184" y="669"/>
                  </a:cubicBezTo>
                  <a:cubicBezTo>
                    <a:pt x="185" y="669"/>
                    <a:pt x="185" y="669"/>
                    <a:pt x="185" y="669"/>
                  </a:cubicBezTo>
                  <a:cubicBezTo>
                    <a:pt x="186" y="669"/>
                    <a:pt x="186" y="669"/>
                    <a:pt x="186" y="669"/>
                  </a:cubicBezTo>
                  <a:cubicBezTo>
                    <a:pt x="199" y="669"/>
                    <a:pt x="199" y="669"/>
                    <a:pt x="199" y="669"/>
                  </a:cubicBezTo>
                  <a:cubicBezTo>
                    <a:pt x="224" y="669"/>
                    <a:pt x="224" y="669"/>
                    <a:pt x="224" y="669"/>
                  </a:cubicBezTo>
                  <a:cubicBezTo>
                    <a:pt x="257" y="669"/>
                    <a:pt x="290" y="670"/>
                    <a:pt x="325" y="669"/>
                  </a:cubicBezTo>
                  <a:cubicBezTo>
                    <a:pt x="325" y="670"/>
                    <a:pt x="325" y="670"/>
                    <a:pt x="325" y="670"/>
                  </a:cubicBezTo>
                  <a:cubicBezTo>
                    <a:pt x="311" y="670"/>
                    <a:pt x="311" y="670"/>
                    <a:pt x="311" y="670"/>
                  </a:cubicBezTo>
                  <a:cubicBezTo>
                    <a:pt x="298" y="670"/>
                    <a:pt x="298" y="670"/>
                    <a:pt x="298" y="670"/>
                  </a:cubicBezTo>
                  <a:cubicBezTo>
                    <a:pt x="273" y="670"/>
                    <a:pt x="248" y="670"/>
                    <a:pt x="223" y="670"/>
                  </a:cubicBezTo>
                  <a:cubicBezTo>
                    <a:pt x="198" y="670"/>
                    <a:pt x="198" y="670"/>
                    <a:pt x="198" y="670"/>
                  </a:cubicBezTo>
                  <a:cubicBezTo>
                    <a:pt x="186" y="670"/>
                    <a:pt x="186" y="670"/>
                    <a:pt x="186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183" y="670"/>
                    <a:pt x="182" y="669"/>
                    <a:pt x="181" y="669"/>
                  </a:cubicBezTo>
                  <a:cubicBezTo>
                    <a:pt x="180" y="669"/>
                    <a:pt x="178" y="669"/>
                    <a:pt x="177" y="668"/>
                  </a:cubicBezTo>
                  <a:cubicBezTo>
                    <a:pt x="174" y="667"/>
                    <a:pt x="172" y="665"/>
                    <a:pt x="170" y="663"/>
                  </a:cubicBezTo>
                  <a:cubicBezTo>
                    <a:pt x="166" y="658"/>
                    <a:pt x="164" y="653"/>
                    <a:pt x="164" y="648"/>
                  </a:cubicBezTo>
                  <a:cubicBezTo>
                    <a:pt x="164" y="642"/>
                    <a:pt x="165" y="637"/>
                    <a:pt x="168" y="632"/>
                  </a:cubicBezTo>
                  <a:cubicBezTo>
                    <a:pt x="170" y="630"/>
                    <a:pt x="172" y="627"/>
                    <a:pt x="174" y="626"/>
                  </a:cubicBezTo>
                  <a:cubicBezTo>
                    <a:pt x="176" y="624"/>
                    <a:pt x="179" y="623"/>
                    <a:pt x="182" y="623"/>
                  </a:cubicBezTo>
                  <a:cubicBezTo>
                    <a:pt x="182" y="623"/>
                    <a:pt x="183" y="623"/>
                    <a:pt x="183" y="623"/>
                  </a:cubicBezTo>
                  <a:cubicBezTo>
                    <a:pt x="183" y="623"/>
                    <a:pt x="183" y="623"/>
                    <a:pt x="183" y="623"/>
                  </a:cubicBezTo>
                  <a:close/>
                  <a:moveTo>
                    <a:pt x="248" y="379"/>
                  </a:moveTo>
                  <a:cubicBezTo>
                    <a:pt x="251" y="377"/>
                    <a:pt x="253" y="375"/>
                    <a:pt x="255" y="372"/>
                  </a:cubicBezTo>
                  <a:cubicBezTo>
                    <a:pt x="259" y="368"/>
                    <a:pt x="259" y="368"/>
                    <a:pt x="259" y="368"/>
                  </a:cubicBezTo>
                  <a:cubicBezTo>
                    <a:pt x="260" y="368"/>
                    <a:pt x="261" y="369"/>
                    <a:pt x="262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4" y="370"/>
                    <a:pt x="264" y="370"/>
                    <a:pt x="264" y="370"/>
                  </a:cubicBezTo>
                  <a:cubicBezTo>
                    <a:pt x="266" y="371"/>
                    <a:pt x="266" y="371"/>
                    <a:pt x="266" y="371"/>
                  </a:cubicBezTo>
                  <a:cubicBezTo>
                    <a:pt x="270" y="372"/>
                    <a:pt x="273" y="373"/>
                    <a:pt x="276" y="374"/>
                  </a:cubicBezTo>
                  <a:cubicBezTo>
                    <a:pt x="283" y="376"/>
                    <a:pt x="290" y="377"/>
                    <a:pt x="297" y="377"/>
                  </a:cubicBezTo>
                  <a:cubicBezTo>
                    <a:pt x="304" y="377"/>
                    <a:pt x="311" y="377"/>
                    <a:pt x="318" y="376"/>
                  </a:cubicBezTo>
                  <a:cubicBezTo>
                    <a:pt x="321" y="375"/>
                    <a:pt x="324" y="375"/>
                    <a:pt x="328" y="374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32" y="372"/>
                    <a:pt x="332" y="372"/>
                    <a:pt x="332" y="372"/>
                  </a:cubicBezTo>
                  <a:cubicBezTo>
                    <a:pt x="333" y="372"/>
                    <a:pt x="334" y="372"/>
                    <a:pt x="334" y="371"/>
                  </a:cubicBezTo>
                  <a:cubicBezTo>
                    <a:pt x="334" y="372"/>
                    <a:pt x="334" y="372"/>
                    <a:pt x="335" y="372"/>
                  </a:cubicBezTo>
                  <a:cubicBezTo>
                    <a:pt x="335" y="373"/>
                    <a:pt x="335" y="373"/>
                    <a:pt x="335" y="374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7" y="377"/>
                    <a:pt x="337" y="378"/>
                  </a:cubicBezTo>
                  <a:cubicBezTo>
                    <a:pt x="338" y="380"/>
                    <a:pt x="340" y="383"/>
                    <a:pt x="341" y="386"/>
                  </a:cubicBezTo>
                  <a:cubicBezTo>
                    <a:pt x="345" y="391"/>
                    <a:pt x="348" y="396"/>
                    <a:pt x="352" y="400"/>
                  </a:cubicBezTo>
                  <a:cubicBezTo>
                    <a:pt x="356" y="405"/>
                    <a:pt x="361" y="409"/>
                    <a:pt x="365" y="413"/>
                  </a:cubicBezTo>
                  <a:cubicBezTo>
                    <a:pt x="368" y="415"/>
                    <a:pt x="370" y="416"/>
                    <a:pt x="373" y="418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6" y="420"/>
                    <a:pt x="376" y="420"/>
                    <a:pt x="376" y="420"/>
                  </a:cubicBezTo>
                  <a:cubicBezTo>
                    <a:pt x="376" y="420"/>
                    <a:pt x="377" y="420"/>
                    <a:pt x="378" y="421"/>
                  </a:cubicBezTo>
                  <a:cubicBezTo>
                    <a:pt x="372" y="434"/>
                    <a:pt x="372" y="434"/>
                    <a:pt x="372" y="434"/>
                  </a:cubicBezTo>
                  <a:cubicBezTo>
                    <a:pt x="369" y="440"/>
                    <a:pt x="367" y="445"/>
                    <a:pt x="364" y="451"/>
                  </a:cubicBezTo>
                  <a:cubicBezTo>
                    <a:pt x="359" y="462"/>
                    <a:pt x="355" y="473"/>
                    <a:pt x="350" y="484"/>
                  </a:cubicBezTo>
                  <a:cubicBezTo>
                    <a:pt x="355" y="473"/>
                    <a:pt x="359" y="462"/>
                    <a:pt x="364" y="451"/>
                  </a:cubicBezTo>
                  <a:cubicBezTo>
                    <a:pt x="367" y="445"/>
                    <a:pt x="369" y="439"/>
                    <a:pt x="371" y="434"/>
                  </a:cubicBezTo>
                  <a:cubicBezTo>
                    <a:pt x="377" y="421"/>
                    <a:pt x="377" y="421"/>
                    <a:pt x="377" y="421"/>
                  </a:cubicBezTo>
                  <a:cubicBezTo>
                    <a:pt x="377" y="420"/>
                    <a:pt x="376" y="420"/>
                    <a:pt x="376" y="420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3" y="418"/>
                    <a:pt x="373" y="418"/>
                    <a:pt x="373" y="418"/>
                  </a:cubicBezTo>
                  <a:cubicBezTo>
                    <a:pt x="370" y="417"/>
                    <a:pt x="368" y="415"/>
                    <a:pt x="365" y="413"/>
                  </a:cubicBezTo>
                  <a:cubicBezTo>
                    <a:pt x="360" y="409"/>
                    <a:pt x="356" y="405"/>
                    <a:pt x="352" y="400"/>
                  </a:cubicBezTo>
                  <a:cubicBezTo>
                    <a:pt x="348" y="396"/>
                    <a:pt x="344" y="391"/>
                    <a:pt x="341" y="386"/>
                  </a:cubicBezTo>
                  <a:cubicBezTo>
                    <a:pt x="340" y="383"/>
                    <a:pt x="338" y="380"/>
                    <a:pt x="337" y="378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3"/>
                    <a:pt x="335" y="373"/>
                    <a:pt x="335" y="372"/>
                  </a:cubicBezTo>
                  <a:cubicBezTo>
                    <a:pt x="334" y="372"/>
                    <a:pt x="334" y="372"/>
                    <a:pt x="334" y="371"/>
                  </a:cubicBezTo>
                  <a:cubicBezTo>
                    <a:pt x="334" y="372"/>
                    <a:pt x="333" y="372"/>
                    <a:pt x="332" y="372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4" y="375"/>
                    <a:pt x="321" y="375"/>
                    <a:pt x="318" y="376"/>
                  </a:cubicBezTo>
                  <a:cubicBezTo>
                    <a:pt x="311" y="377"/>
                    <a:pt x="304" y="378"/>
                    <a:pt x="297" y="377"/>
                  </a:cubicBezTo>
                  <a:cubicBezTo>
                    <a:pt x="290" y="377"/>
                    <a:pt x="283" y="376"/>
                    <a:pt x="276" y="374"/>
                  </a:cubicBezTo>
                  <a:cubicBezTo>
                    <a:pt x="273" y="374"/>
                    <a:pt x="270" y="373"/>
                    <a:pt x="266" y="371"/>
                  </a:cubicBezTo>
                  <a:cubicBezTo>
                    <a:pt x="265" y="371"/>
                    <a:pt x="265" y="371"/>
                    <a:pt x="264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2" y="370"/>
                    <a:pt x="262" y="370"/>
                    <a:pt x="262" y="370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1" y="369"/>
                    <a:pt x="260" y="369"/>
                    <a:pt x="259" y="368"/>
                  </a:cubicBezTo>
                  <a:cubicBezTo>
                    <a:pt x="258" y="369"/>
                    <a:pt x="257" y="370"/>
                    <a:pt x="255" y="373"/>
                  </a:cubicBezTo>
                  <a:cubicBezTo>
                    <a:pt x="253" y="375"/>
                    <a:pt x="250" y="377"/>
                    <a:pt x="248" y="379"/>
                  </a:cubicBezTo>
                  <a:cubicBezTo>
                    <a:pt x="244" y="384"/>
                    <a:pt x="239" y="388"/>
                    <a:pt x="235" y="392"/>
                  </a:cubicBezTo>
                  <a:cubicBezTo>
                    <a:pt x="234" y="393"/>
                    <a:pt x="235" y="393"/>
                    <a:pt x="236" y="393"/>
                  </a:cubicBezTo>
                  <a:cubicBezTo>
                    <a:pt x="236" y="392"/>
                    <a:pt x="238" y="391"/>
                    <a:pt x="242" y="388"/>
                  </a:cubicBezTo>
                  <a:cubicBezTo>
                    <a:pt x="244" y="386"/>
                    <a:pt x="247" y="384"/>
                    <a:pt x="251" y="380"/>
                  </a:cubicBezTo>
                  <a:cubicBezTo>
                    <a:pt x="252" y="378"/>
                    <a:pt x="254" y="377"/>
                    <a:pt x="256" y="374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59" y="371"/>
                    <a:pt x="259" y="371"/>
                    <a:pt x="260" y="371"/>
                  </a:cubicBezTo>
                  <a:cubicBezTo>
                    <a:pt x="260" y="371"/>
                    <a:pt x="260" y="371"/>
                    <a:pt x="260" y="371"/>
                  </a:cubicBezTo>
                  <a:cubicBezTo>
                    <a:pt x="261" y="371"/>
                    <a:pt x="261" y="371"/>
                    <a:pt x="261" y="371"/>
                  </a:cubicBezTo>
                  <a:cubicBezTo>
                    <a:pt x="262" y="372"/>
                    <a:pt x="262" y="372"/>
                    <a:pt x="262" y="372"/>
                  </a:cubicBezTo>
                  <a:cubicBezTo>
                    <a:pt x="264" y="373"/>
                    <a:pt x="266" y="374"/>
                    <a:pt x="268" y="374"/>
                  </a:cubicBezTo>
                  <a:cubicBezTo>
                    <a:pt x="273" y="376"/>
                    <a:pt x="277" y="377"/>
                    <a:pt x="282" y="378"/>
                  </a:cubicBezTo>
                  <a:cubicBezTo>
                    <a:pt x="291" y="379"/>
                    <a:pt x="299" y="379"/>
                    <a:pt x="307" y="379"/>
                  </a:cubicBezTo>
                  <a:cubicBezTo>
                    <a:pt x="312" y="379"/>
                    <a:pt x="317" y="378"/>
                    <a:pt x="323" y="377"/>
                  </a:cubicBezTo>
                  <a:cubicBezTo>
                    <a:pt x="325" y="377"/>
                    <a:pt x="328" y="376"/>
                    <a:pt x="331" y="375"/>
                  </a:cubicBezTo>
                  <a:cubicBezTo>
                    <a:pt x="332" y="375"/>
                    <a:pt x="332" y="375"/>
                    <a:pt x="332" y="375"/>
                  </a:cubicBezTo>
                  <a:cubicBezTo>
                    <a:pt x="333" y="374"/>
                    <a:pt x="333" y="374"/>
                    <a:pt x="333" y="374"/>
                  </a:cubicBezTo>
                  <a:cubicBezTo>
                    <a:pt x="333" y="375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4" y="378"/>
                    <a:pt x="334" y="378"/>
                    <a:pt x="334" y="378"/>
                  </a:cubicBezTo>
                  <a:cubicBezTo>
                    <a:pt x="336" y="380"/>
                    <a:pt x="337" y="383"/>
                    <a:pt x="339" y="386"/>
                  </a:cubicBezTo>
                  <a:cubicBezTo>
                    <a:pt x="342" y="391"/>
                    <a:pt x="345" y="397"/>
                    <a:pt x="350" y="401"/>
                  </a:cubicBezTo>
                  <a:cubicBezTo>
                    <a:pt x="354" y="406"/>
                    <a:pt x="358" y="411"/>
                    <a:pt x="363" y="415"/>
                  </a:cubicBezTo>
                  <a:cubicBezTo>
                    <a:pt x="366" y="417"/>
                    <a:pt x="369" y="418"/>
                    <a:pt x="371" y="420"/>
                  </a:cubicBezTo>
                  <a:cubicBezTo>
                    <a:pt x="374" y="421"/>
                    <a:pt x="374" y="421"/>
                    <a:pt x="374" y="421"/>
                  </a:cubicBezTo>
                  <a:cubicBezTo>
                    <a:pt x="374" y="422"/>
                    <a:pt x="374" y="422"/>
                    <a:pt x="374" y="422"/>
                  </a:cubicBezTo>
                  <a:cubicBezTo>
                    <a:pt x="374" y="422"/>
                    <a:pt x="374" y="422"/>
                    <a:pt x="374" y="423"/>
                  </a:cubicBezTo>
                  <a:cubicBezTo>
                    <a:pt x="372" y="428"/>
                    <a:pt x="372" y="428"/>
                    <a:pt x="372" y="428"/>
                  </a:cubicBezTo>
                  <a:cubicBezTo>
                    <a:pt x="366" y="440"/>
                    <a:pt x="366" y="440"/>
                    <a:pt x="366" y="440"/>
                  </a:cubicBezTo>
                  <a:cubicBezTo>
                    <a:pt x="363" y="448"/>
                    <a:pt x="360" y="456"/>
                    <a:pt x="356" y="464"/>
                  </a:cubicBezTo>
                  <a:cubicBezTo>
                    <a:pt x="350" y="480"/>
                    <a:pt x="344" y="495"/>
                    <a:pt x="338" y="511"/>
                  </a:cubicBezTo>
                  <a:cubicBezTo>
                    <a:pt x="330" y="534"/>
                    <a:pt x="322" y="557"/>
                    <a:pt x="315" y="580"/>
                  </a:cubicBezTo>
                  <a:cubicBezTo>
                    <a:pt x="314" y="585"/>
                    <a:pt x="312" y="591"/>
                    <a:pt x="310" y="597"/>
                  </a:cubicBezTo>
                  <a:cubicBezTo>
                    <a:pt x="308" y="606"/>
                    <a:pt x="308" y="606"/>
                    <a:pt x="308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6" y="609"/>
                    <a:pt x="306" y="609"/>
                    <a:pt x="306" y="609"/>
                  </a:cubicBezTo>
                  <a:cubicBezTo>
                    <a:pt x="304" y="609"/>
                    <a:pt x="304" y="609"/>
                    <a:pt x="304" y="609"/>
                  </a:cubicBezTo>
                  <a:cubicBezTo>
                    <a:pt x="295" y="609"/>
                    <a:pt x="295" y="609"/>
                    <a:pt x="295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0" y="587"/>
                    <a:pt x="280" y="587"/>
                    <a:pt x="280" y="587"/>
                  </a:cubicBezTo>
                  <a:cubicBezTo>
                    <a:pt x="277" y="579"/>
                    <a:pt x="275" y="571"/>
                    <a:pt x="272" y="563"/>
                  </a:cubicBezTo>
                  <a:cubicBezTo>
                    <a:pt x="267" y="547"/>
                    <a:pt x="262" y="531"/>
                    <a:pt x="256" y="515"/>
                  </a:cubicBezTo>
                  <a:cubicBezTo>
                    <a:pt x="246" y="484"/>
                    <a:pt x="234" y="454"/>
                    <a:pt x="222" y="429"/>
                  </a:cubicBezTo>
                  <a:cubicBezTo>
                    <a:pt x="217" y="418"/>
                    <a:pt x="214" y="411"/>
                    <a:pt x="211" y="408"/>
                  </a:cubicBezTo>
                  <a:cubicBezTo>
                    <a:pt x="210" y="406"/>
                    <a:pt x="210" y="405"/>
                    <a:pt x="209" y="405"/>
                  </a:cubicBezTo>
                  <a:cubicBezTo>
                    <a:pt x="212" y="404"/>
                    <a:pt x="215" y="402"/>
                    <a:pt x="220" y="400"/>
                  </a:cubicBezTo>
                  <a:cubicBezTo>
                    <a:pt x="223" y="398"/>
                    <a:pt x="226" y="395"/>
                    <a:pt x="229" y="393"/>
                  </a:cubicBezTo>
                  <a:cubicBezTo>
                    <a:pt x="232" y="391"/>
                    <a:pt x="234" y="389"/>
                    <a:pt x="234" y="389"/>
                  </a:cubicBezTo>
                  <a:cubicBezTo>
                    <a:pt x="237" y="388"/>
                    <a:pt x="236" y="389"/>
                    <a:pt x="235" y="391"/>
                  </a:cubicBezTo>
                  <a:cubicBezTo>
                    <a:pt x="240" y="387"/>
                    <a:pt x="244" y="383"/>
                    <a:pt x="248" y="379"/>
                  </a:cubicBezTo>
                  <a:close/>
                  <a:moveTo>
                    <a:pt x="318" y="622"/>
                  </a:moveTo>
                  <a:cubicBezTo>
                    <a:pt x="319" y="621"/>
                    <a:pt x="319" y="621"/>
                    <a:pt x="319" y="621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5" y="599"/>
                    <a:pt x="327" y="592"/>
                    <a:pt x="329" y="585"/>
                  </a:cubicBezTo>
                  <a:cubicBezTo>
                    <a:pt x="337" y="557"/>
                    <a:pt x="346" y="530"/>
                    <a:pt x="356" y="502"/>
                  </a:cubicBezTo>
                  <a:cubicBezTo>
                    <a:pt x="361" y="489"/>
                    <a:pt x="366" y="475"/>
                    <a:pt x="372" y="462"/>
                  </a:cubicBezTo>
                  <a:cubicBezTo>
                    <a:pt x="374" y="455"/>
                    <a:pt x="377" y="448"/>
                    <a:pt x="380" y="442"/>
                  </a:cubicBezTo>
                  <a:cubicBezTo>
                    <a:pt x="385" y="432"/>
                    <a:pt x="385" y="432"/>
                    <a:pt x="385" y="432"/>
                  </a:cubicBezTo>
                  <a:cubicBezTo>
                    <a:pt x="392" y="416"/>
                    <a:pt x="392" y="416"/>
                    <a:pt x="392" y="416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5" y="412"/>
                    <a:pt x="384" y="412"/>
                    <a:pt x="383" y="411"/>
                  </a:cubicBezTo>
                  <a:cubicBezTo>
                    <a:pt x="381" y="410"/>
                    <a:pt x="381" y="410"/>
                    <a:pt x="381" y="410"/>
                  </a:cubicBezTo>
                  <a:cubicBezTo>
                    <a:pt x="381" y="410"/>
                    <a:pt x="381" y="410"/>
                    <a:pt x="380" y="410"/>
                  </a:cubicBezTo>
                  <a:cubicBezTo>
                    <a:pt x="380" y="410"/>
                    <a:pt x="380" y="410"/>
                    <a:pt x="380" y="410"/>
                  </a:cubicBezTo>
                  <a:cubicBezTo>
                    <a:pt x="378" y="409"/>
                    <a:pt x="376" y="407"/>
                    <a:pt x="374" y="406"/>
                  </a:cubicBezTo>
                  <a:cubicBezTo>
                    <a:pt x="371" y="404"/>
                    <a:pt x="367" y="401"/>
                    <a:pt x="364" y="398"/>
                  </a:cubicBezTo>
                  <a:cubicBezTo>
                    <a:pt x="358" y="392"/>
                    <a:pt x="353" y="385"/>
                    <a:pt x="349" y="377"/>
                  </a:cubicBezTo>
                  <a:cubicBezTo>
                    <a:pt x="353" y="385"/>
                    <a:pt x="358" y="392"/>
                    <a:pt x="364" y="398"/>
                  </a:cubicBezTo>
                  <a:cubicBezTo>
                    <a:pt x="367" y="401"/>
                    <a:pt x="371" y="404"/>
                    <a:pt x="374" y="406"/>
                  </a:cubicBezTo>
                  <a:cubicBezTo>
                    <a:pt x="376" y="407"/>
                    <a:pt x="378" y="409"/>
                    <a:pt x="380" y="410"/>
                  </a:cubicBezTo>
                  <a:cubicBezTo>
                    <a:pt x="383" y="412"/>
                    <a:pt x="388" y="414"/>
                    <a:pt x="391" y="416"/>
                  </a:cubicBezTo>
                  <a:cubicBezTo>
                    <a:pt x="384" y="433"/>
                    <a:pt x="384" y="433"/>
                    <a:pt x="384" y="433"/>
                  </a:cubicBezTo>
                  <a:cubicBezTo>
                    <a:pt x="379" y="445"/>
                    <a:pt x="379" y="445"/>
                    <a:pt x="379" y="445"/>
                  </a:cubicBezTo>
                  <a:cubicBezTo>
                    <a:pt x="375" y="452"/>
                    <a:pt x="372" y="460"/>
                    <a:pt x="369" y="468"/>
                  </a:cubicBezTo>
                  <a:cubicBezTo>
                    <a:pt x="363" y="483"/>
                    <a:pt x="357" y="499"/>
                    <a:pt x="351" y="515"/>
                  </a:cubicBezTo>
                  <a:cubicBezTo>
                    <a:pt x="340" y="546"/>
                    <a:pt x="330" y="578"/>
                    <a:pt x="321" y="612"/>
                  </a:cubicBezTo>
                  <a:cubicBezTo>
                    <a:pt x="321" y="611"/>
                    <a:pt x="321" y="609"/>
                    <a:pt x="320" y="612"/>
                  </a:cubicBezTo>
                  <a:cubicBezTo>
                    <a:pt x="329" y="579"/>
                    <a:pt x="339" y="546"/>
                    <a:pt x="350" y="515"/>
                  </a:cubicBezTo>
                  <a:cubicBezTo>
                    <a:pt x="356" y="499"/>
                    <a:pt x="362" y="483"/>
                    <a:pt x="368" y="468"/>
                  </a:cubicBezTo>
                  <a:cubicBezTo>
                    <a:pt x="371" y="460"/>
                    <a:pt x="375" y="452"/>
                    <a:pt x="378" y="444"/>
                  </a:cubicBezTo>
                  <a:cubicBezTo>
                    <a:pt x="383" y="433"/>
                    <a:pt x="383" y="433"/>
                    <a:pt x="383" y="433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84" y="413"/>
                    <a:pt x="384" y="413"/>
                    <a:pt x="384" y="413"/>
                  </a:cubicBezTo>
                  <a:cubicBezTo>
                    <a:pt x="383" y="413"/>
                    <a:pt x="383" y="412"/>
                    <a:pt x="382" y="412"/>
                  </a:cubicBezTo>
                  <a:cubicBezTo>
                    <a:pt x="380" y="411"/>
                    <a:pt x="380" y="411"/>
                    <a:pt x="380" y="411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7" y="409"/>
                    <a:pt x="375" y="408"/>
                    <a:pt x="373" y="406"/>
                  </a:cubicBezTo>
                  <a:cubicBezTo>
                    <a:pt x="369" y="404"/>
                    <a:pt x="366" y="401"/>
                    <a:pt x="363" y="397"/>
                  </a:cubicBezTo>
                  <a:cubicBezTo>
                    <a:pt x="356" y="391"/>
                    <a:pt x="350" y="383"/>
                    <a:pt x="346" y="374"/>
                  </a:cubicBezTo>
                  <a:cubicBezTo>
                    <a:pt x="347" y="374"/>
                    <a:pt x="347" y="374"/>
                    <a:pt x="347" y="374"/>
                  </a:cubicBezTo>
                  <a:cubicBezTo>
                    <a:pt x="347" y="373"/>
                    <a:pt x="346" y="372"/>
                    <a:pt x="346" y="372"/>
                  </a:cubicBezTo>
                  <a:cubicBezTo>
                    <a:pt x="346" y="371"/>
                    <a:pt x="346" y="371"/>
                    <a:pt x="346" y="371"/>
                  </a:cubicBezTo>
                  <a:cubicBezTo>
                    <a:pt x="345" y="371"/>
                    <a:pt x="345" y="371"/>
                    <a:pt x="345" y="371"/>
                  </a:cubicBezTo>
                  <a:cubicBezTo>
                    <a:pt x="345" y="370"/>
                    <a:pt x="345" y="370"/>
                    <a:pt x="345" y="370"/>
                  </a:cubicBezTo>
                  <a:cubicBezTo>
                    <a:pt x="344" y="368"/>
                    <a:pt x="344" y="368"/>
                    <a:pt x="344" y="368"/>
                  </a:cubicBezTo>
                  <a:cubicBezTo>
                    <a:pt x="343" y="364"/>
                    <a:pt x="342" y="361"/>
                    <a:pt x="340" y="358"/>
                  </a:cubicBezTo>
                  <a:cubicBezTo>
                    <a:pt x="337" y="359"/>
                    <a:pt x="334" y="360"/>
                    <a:pt x="331" y="361"/>
                  </a:cubicBezTo>
                  <a:cubicBezTo>
                    <a:pt x="330" y="362"/>
                    <a:pt x="330" y="362"/>
                    <a:pt x="329" y="362"/>
                  </a:cubicBezTo>
                  <a:cubicBezTo>
                    <a:pt x="327" y="363"/>
                    <a:pt x="327" y="363"/>
                    <a:pt x="327" y="363"/>
                  </a:cubicBezTo>
                  <a:cubicBezTo>
                    <a:pt x="325" y="363"/>
                    <a:pt x="325" y="363"/>
                    <a:pt x="325" y="363"/>
                  </a:cubicBezTo>
                  <a:cubicBezTo>
                    <a:pt x="322" y="364"/>
                    <a:pt x="319" y="365"/>
                    <a:pt x="316" y="365"/>
                  </a:cubicBezTo>
                  <a:cubicBezTo>
                    <a:pt x="310" y="366"/>
                    <a:pt x="304" y="367"/>
                    <a:pt x="297" y="367"/>
                  </a:cubicBezTo>
                  <a:cubicBezTo>
                    <a:pt x="291" y="366"/>
                    <a:pt x="285" y="365"/>
                    <a:pt x="279" y="364"/>
                  </a:cubicBezTo>
                  <a:cubicBezTo>
                    <a:pt x="276" y="363"/>
                    <a:pt x="273" y="362"/>
                    <a:pt x="270" y="361"/>
                  </a:cubicBezTo>
                  <a:cubicBezTo>
                    <a:pt x="269" y="361"/>
                    <a:pt x="269" y="361"/>
                    <a:pt x="268" y="360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3" y="358"/>
                    <a:pt x="263" y="358"/>
                    <a:pt x="263" y="358"/>
                  </a:cubicBezTo>
                  <a:cubicBezTo>
                    <a:pt x="261" y="357"/>
                    <a:pt x="261" y="357"/>
                    <a:pt x="261" y="357"/>
                  </a:cubicBezTo>
                  <a:cubicBezTo>
                    <a:pt x="256" y="354"/>
                    <a:pt x="256" y="354"/>
                    <a:pt x="256" y="354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8" y="364"/>
                    <a:pt x="248" y="364"/>
                    <a:pt x="248" y="364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1" y="371"/>
                    <a:pt x="239" y="373"/>
                    <a:pt x="237" y="375"/>
                  </a:cubicBezTo>
                  <a:cubicBezTo>
                    <a:pt x="233" y="379"/>
                    <a:pt x="230" y="383"/>
                    <a:pt x="226" y="386"/>
                  </a:cubicBezTo>
                  <a:cubicBezTo>
                    <a:pt x="231" y="383"/>
                    <a:pt x="236" y="378"/>
                    <a:pt x="241" y="374"/>
                  </a:cubicBezTo>
                  <a:cubicBezTo>
                    <a:pt x="243" y="372"/>
                    <a:pt x="245" y="370"/>
                    <a:pt x="247" y="367"/>
                  </a:cubicBezTo>
                  <a:cubicBezTo>
                    <a:pt x="249" y="366"/>
                    <a:pt x="249" y="366"/>
                    <a:pt x="249" y="366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7" y="357"/>
                    <a:pt x="257" y="357"/>
                    <a:pt x="257" y="357"/>
                  </a:cubicBezTo>
                  <a:cubicBezTo>
                    <a:pt x="261" y="359"/>
                    <a:pt x="261" y="359"/>
                    <a:pt x="261" y="359"/>
                  </a:cubicBezTo>
                  <a:cubicBezTo>
                    <a:pt x="263" y="360"/>
                    <a:pt x="263" y="360"/>
                    <a:pt x="263" y="360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66" y="362"/>
                    <a:pt x="266" y="362"/>
                    <a:pt x="267" y="362"/>
                  </a:cubicBezTo>
                  <a:cubicBezTo>
                    <a:pt x="269" y="363"/>
                    <a:pt x="269" y="363"/>
                    <a:pt x="269" y="363"/>
                  </a:cubicBezTo>
                  <a:cubicBezTo>
                    <a:pt x="272" y="364"/>
                    <a:pt x="275" y="365"/>
                    <a:pt x="278" y="366"/>
                  </a:cubicBezTo>
                  <a:cubicBezTo>
                    <a:pt x="284" y="367"/>
                    <a:pt x="291" y="368"/>
                    <a:pt x="297" y="369"/>
                  </a:cubicBezTo>
                  <a:cubicBezTo>
                    <a:pt x="303" y="369"/>
                    <a:pt x="310" y="369"/>
                    <a:pt x="316" y="368"/>
                  </a:cubicBezTo>
                  <a:cubicBezTo>
                    <a:pt x="319" y="367"/>
                    <a:pt x="322" y="367"/>
                    <a:pt x="325" y="366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29" y="365"/>
                    <a:pt x="329" y="365"/>
                  </a:cubicBezTo>
                  <a:cubicBezTo>
                    <a:pt x="330" y="364"/>
                    <a:pt x="331" y="364"/>
                    <a:pt x="331" y="364"/>
                  </a:cubicBezTo>
                  <a:cubicBezTo>
                    <a:pt x="334" y="363"/>
                    <a:pt x="336" y="362"/>
                    <a:pt x="339" y="361"/>
                  </a:cubicBezTo>
                  <a:cubicBezTo>
                    <a:pt x="342" y="368"/>
                    <a:pt x="342" y="368"/>
                    <a:pt x="342" y="368"/>
                  </a:cubicBezTo>
                  <a:cubicBezTo>
                    <a:pt x="342" y="369"/>
                    <a:pt x="342" y="370"/>
                    <a:pt x="343" y="371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4" y="373"/>
                    <a:pt x="344" y="373"/>
                    <a:pt x="344" y="373"/>
                  </a:cubicBezTo>
                  <a:cubicBezTo>
                    <a:pt x="345" y="376"/>
                    <a:pt x="346" y="378"/>
                    <a:pt x="348" y="381"/>
                  </a:cubicBezTo>
                  <a:cubicBezTo>
                    <a:pt x="351" y="386"/>
                    <a:pt x="354" y="390"/>
                    <a:pt x="358" y="394"/>
                  </a:cubicBezTo>
                  <a:cubicBezTo>
                    <a:pt x="361" y="399"/>
                    <a:pt x="366" y="403"/>
                    <a:pt x="370" y="406"/>
                  </a:cubicBezTo>
                  <a:cubicBezTo>
                    <a:pt x="372" y="408"/>
                    <a:pt x="375" y="409"/>
                    <a:pt x="377" y="411"/>
                  </a:cubicBezTo>
                  <a:cubicBezTo>
                    <a:pt x="378" y="411"/>
                    <a:pt x="378" y="411"/>
                    <a:pt x="378" y="411"/>
                  </a:cubicBezTo>
                  <a:cubicBezTo>
                    <a:pt x="379" y="412"/>
                    <a:pt x="379" y="412"/>
                    <a:pt x="379" y="412"/>
                  </a:cubicBezTo>
                  <a:cubicBezTo>
                    <a:pt x="380" y="413"/>
                    <a:pt x="381" y="413"/>
                    <a:pt x="382" y="414"/>
                  </a:cubicBezTo>
                  <a:cubicBezTo>
                    <a:pt x="384" y="415"/>
                    <a:pt x="386" y="416"/>
                    <a:pt x="388" y="417"/>
                  </a:cubicBezTo>
                  <a:cubicBezTo>
                    <a:pt x="381" y="433"/>
                    <a:pt x="381" y="433"/>
                    <a:pt x="381" y="433"/>
                  </a:cubicBezTo>
                  <a:cubicBezTo>
                    <a:pt x="376" y="445"/>
                    <a:pt x="376" y="445"/>
                    <a:pt x="376" y="445"/>
                  </a:cubicBezTo>
                  <a:cubicBezTo>
                    <a:pt x="372" y="454"/>
                    <a:pt x="369" y="462"/>
                    <a:pt x="365" y="471"/>
                  </a:cubicBezTo>
                  <a:cubicBezTo>
                    <a:pt x="359" y="488"/>
                    <a:pt x="352" y="504"/>
                    <a:pt x="346" y="521"/>
                  </a:cubicBezTo>
                  <a:cubicBezTo>
                    <a:pt x="352" y="505"/>
                    <a:pt x="358" y="488"/>
                    <a:pt x="365" y="471"/>
                  </a:cubicBezTo>
                  <a:cubicBezTo>
                    <a:pt x="368" y="462"/>
                    <a:pt x="372" y="454"/>
                    <a:pt x="375" y="445"/>
                  </a:cubicBezTo>
                  <a:cubicBezTo>
                    <a:pt x="377" y="441"/>
                    <a:pt x="379" y="437"/>
                    <a:pt x="381" y="433"/>
                  </a:cubicBezTo>
                  <a:cubicBezTo>
                    <a:pt x="388" y="417"/>
                    <a:pt x="388" y="417"/>
                    <a:pt x="388" y="417"/>
                  </a:cubicBezTo>
                  <a:cubicBezTo>
                    <a:pt x="385" y="416"/>
                    <a:pt x="382" y="414"/>
                    <a:pt x="380" y="413"/>
                  </a:cubicBezTo>
                  <a:cubicBezTo>
                    <a:pt x="380" y="413"/>
                    <a:pt x="379" y="413"/>
                    <a:pt x="379" y="412"/>
                  </a:cubicBezTo>
                  <a:cubicBezTo>
                    <a:pt x="378" y="412"/>
                    <a:pt x="378" y="412"/>
                    <a:pt x="378" y="412"/>
                  </a:cubicBezTo>
                  <a:cubicBezTo>
                    <a:pt x="377" y="411"/>
                    <a:pt x="377" y="411"/>
                    <a:pt x="377" y="411"/>
                  </a:cubicBezTo>
                  <a:cubicBezTo>
                    <a:pt x="376" y="411"/>
                    <a:pt x="375" y="410"/>
                    <a:pt x="375" y="410"/>
                  </a:cubicBezTo>
                  <a:cubicBezTo>
                    <a:pt x="372" y="408"/>
                    <a:pt x="369" y="406"/>
                    <a:pt x="366" y="403"/>
                  </a:cubicBezTo>
                  <a:cubicBezTo>
                    <a:pt x="360" y="398"/>
                    <a:pt x="355" y="392"/>
                    <a:pt x="351" y="386"/>
                  </a:cubicBezTo>
                  <a:cubicBezTo>
                    <a:pt x="349" y="382"/>
                    <a:pt x="347" y="379"/>
                    <a:pt x="345" y="376"/>
                  </a:cubicBezTo>
                  <a:cubicBezTo>
                    <a:pt x="345" y="375"/>
                    <a:pt x="344" y="374"/>
                    <a:pt x="344" y="373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2" y="370"/>
                    <a:pt x="342" y="370"/>
                    <a:pt x="342" y="370"/>
                  </a:cubicBezTo>
                  <a:cubicBezTo>
                    <a:pt x="341" y="367"/>
                    <a:pt x="340" y="364"/>
                    <a:pt x="339" y="361"/>
                  </a:cubicBezTo>
                  <a:cubicBezTo>
                    <a:pt x="336" y="362"/>
                    <a:pt x="334" y="363"/>
                    <a:pt x="331" y="364"/>
                  </a:cubicBezTo>
                  <a:cubicBezTo>
                    <a:pt x="330" y="364"/>
                    <a:pt x="330" y="365"/>
                    <a:pt x="329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22" y="367"/>
                    <a:pt x="319" y="368"/>
                    <a:pt x="316" y="368"/>
                  </a:cubicBezTo>
                  <a:cubicBezTo>
                    <a:pt x="309" y="369"/>
                    <a:pt x="303" y="369"/>
                    <a:pt x="297" y="369"/>
                  </a:cubicBezTo>
                  <a:cubicBezTo>
                    <a:pt x="290" y="369"/>
                    <a:pt x="284" y="368"/>
                    <a:pt x="278" y="366"/>
                  </a:cubicBezTo>
                  <a:cubicBezTo>
                    <a:pt x="275" y="366"/>
                    <a:pt x="272" y="365"/>
                    <a:pt x="269" y="364"/>
                  </a:cubicBezTo>
                  <a:cubicBezTo>
                    <a:pt x="268" y="363"/>
                    <a:pt x="267" y="363"/>
                    <a:pt x="267" y="363"/>
                  </a:cubicBezTo>
                  <a:cubicBezTo>
                    <a:pt x="266" y="362"/>
                    <a:pt x="266" y="362"/>
                    <a:pt x="264" y="362"/>
                  </a:cubicBezTo>
                  <a:cubicBezTo>
                    <a:pt x="262" y="361"/>
                    <a:pt x="262" y="361"/>
                    <a:pt x="262" y="361"/>
                  </a:cubicBezTo>
                  <a:cubicBezTo>
                    <a:pt x="261" y="360"/>
                    <a:pt x="261" y="360"/>
                    <a:pt x="261" y="360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0" y="366"/>
                    <a:pt x="250" y="366"/>
                    <a:pt x="250" y="366"/>
                  </a:cubicBezTo>
                  <a:cubicBezTo>
                    <a:pt x="248" y="368"/>
                    <a:pt x="248" y="368"/>
                    <a:pt x="248" y="368"/>
                  </a:cubicBezTo>
                  <a:cubicBezTo>
                    <a:pt x="246" y="370"/>
                    <a:pt x="244" y="372"/>
                    <a:pt x="241" y="375"/>
                  </a:cubicBezTo>
                  <a:cubicBezTo>
                    <a:pt x="237" y="379"/>
                    <a:pt x="232" y="383"/>
                    <a:pt x="227" y="387"/>
                  </a:cubicBezTo>
                  <a:cubicBezTo>
                    <a:pt x="225" y="389"/>
                    <a:pt x="222" y="391"/>
                    <a:pt x="220" y="392"/>
                  </a:cubicBezTo>
                  <a:cubicBezTo>
                    <a:pt x="217" y="395"/>
                    <a:pt x="215" y="397"/>
                    <a:pt x="212" y="398"/>
                  </a:cubicBezTo>
                  <a:cubicBezTo>
                    <a:pt x="208" y="402"/>
                    <a:pt x="204" y="405"/>
                    <a:pt x="204" y="406"/>
                  </a:cubicBezTo>
                  <a:cubicBezTo>
                    <a:pt x="205" y="406"/>
                    <a:pt x="206" y="406"/>
                    <a:pt x="208" y="405"/>
                  </a:cubicBezTo>
                  <a:cubicBezTo>
                    <a:pt x="208" y="405"/>
                    <a:pt x="208" y="406"/>
                    <a:pt x="208" y="406"/>
                  </a:cubicBezTo>
                  <a:cubicBezTo>
                    <a:pt x="209" y="411"/>
                    <a:pt x="214" y="426"/>
                    <a:pt x="223" y="449"/>
                  </a:cubicBezTo>
                  <a:cubicBezTo>
                    <a:pt x="222" y="449"/>
                    <a:pt x="222" y="449"/>
                    <a:pt x="222" y="449"/>
                  </a:cubicBezTo>
                  <a:cubicBezTo>
                    <a:pt x="217" y="438"/>
                    <a:pt x="214" y="431"/>
                    <a:pt x="212" y="427"/>
                  </a:cubicBezTo>
                  <a:cubicBezTo>
                    <a:pt x="210" y="423"/>
                    <a:pt x="209" y="422"/>
                    <a:pt x="209" y="422"/>
                  </a:cubicBezTo>
                  <a:cubicBezTo>
                    <a:pt x="207" y="421"/>
                    <a:pt x="208" y="426"/>
                    <a:pt x="206" y="423"/>
                  </a:cubicBezTo>
                  <a:cubicBezTo>
                    <a:pt x="216" y="445"/>
                    <a:pt x="225" y="467"/>
                    <a:pt x="232" y="490"/>
                  </a:cubicBezTo>
                  <a:cubicBezTo>
                    <a:pt x="234" y="496"/>
                    <a:pt x="238" y="507"/>
                    <a:pt x="240" y="513"/>
                  </a:cubicBezTo>
                  <a:cubicBezTo>
                    <a:pt x="251" y="541"/>
                    <a:pt x="260" y="569"/>
                    <a:pt x="268" y="598"/>
                  </a:cubicBezTo>
                  <a:cubicBezTo>
                    <a:pt x="271" y="608"/>
                    <a:pt x="271" y="608"/>
                    <a:pt x="271" y="608"/>
                  </a:cubicBezTo>
                  <a:cubicBezTo>
                    <a:pt x="273" y="614"/>
                    <a:pt x="273" y="614"/>
                    <a:pt x="273" y="614"/>
                  </a:cubicBezTo>
                  <a:cubicBezTo>
                    <a:pt x="274" y="619"/>
                    <a:pt x="274" y="619"/>
                    <a:pt x="274" y="619"/>
                  </a:cubicBezTo>
                  <a:cubicBezTo>
                    <a:pt x="275" y="622"/>
                    <a:pt x="275" y="622"/>
                    <a:pt x="275" y="622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68" y="621"/>
                    <a:pt x="268" y="621"/>
                    <a:pt x="268" y="621"/>
                  </a:cubicBezTo>
                  <a:cubicBezTo>
                    <a:pt x="263" y="604"/>
                    <a:pt x="263" y="604"/>
                    <a:pt x="263" y="604"/>
                  </a:cubicBezTo>
                  <a:cubicBezTo>
                    <a:pt x="261" y="595"/>
                    <a:pt x="261" y="595"/>
                    <a:pt x="261" y="595"/>
                  </a:cubicBezTo>
                  <a:cubicBezTo>
                    <a:pt x="257" y="582"/>
                    <a:pt x="253" y="570"/>
                    <a:pt x="249" y="557"/>
                  </a:cubicBezTo>
                  <a:cubicBezTo>
                    <a:pt x="241" y="532"/>
                    <a:pt x="232" y="507"/>
                    <a:pt x="223" y="483"/>
                  </a:cubicBezTo>
                  <a:cubicBezTo>
                    <a:pt x="218" y="471"/>
                    <a:pt x="213" y="459"/>
                    <a:pt x="208" y="447"/>
                  </a:cubicBezTo>
                  <a:cubicBezTo>
                    <a:pt x="206" y="441"/>
                    <a:pt x="203" y="435"/>
                    <a:pt x="201" y="42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0" y="406"/>
                    <a:pt x="190" y="406"/>
                    <a:pt x="190" y="406"/>
                  </a:cubicBezTo>
                  <a:cubicBezTo>
                    <a:pt x="185" y="407"/>
                    <a:pt x="185" y="407"/>
                    <a:pt x="185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1" y="408"/>
                    <a:pt x="181" y="408"/>
                  </a:cubicBezTo>
                  <a:cubicBezTo>
                    <a:pt x="180" y="408"/>
                    <a:pt x="180" y="408"/>
                    <a:pt x="180" y="408"/>
                  </a:cubicBezTo>
                  <a:cubicBezTo>
                    <a:pt x="178" y="408"/>
                    <a:pt x="177" y="408"/>
                    <a:pt x="175" y="408"/>
                  </a:cubicBezTo>
                  <a:cubicBezTo>
                    <a:pt x="172" y="408"/>
                    <a:pt x="169" y="407"/>
                    <a:pt x="166" y="407"/>
                  </a:cubicBezTo>
                  <a:cubicBezTo>
                    <a:pt x="159" y="405"/>
                    <a:pt x="154" y="402"/>
                    <a:pt x="149" y="397"/>
                  </a:cubicBezTo>
                  <a:cubicBezTo>
                    <a:pt x="144" y="393"/>
                    <a:pt x="140" y="388"/>
                    <a:pt x="138" y="382"/>
                  </a:cubicBezTo>
                  <a:cubicBezTo>
                    <a:pt x="136" y="376"/>
                    <a:pt x="136" y="370"/>
                    <a:pt x="138" y="366"/>
                  </a:cubicBezTo>
                  <a:cubicBezTo>
                    <a:pt x="139" y="364"/>
                    <a:pt x="141" y="362"/>
                    <a:pt x="143" y="360"/>
                  </a:cubicBezTo>
                  <a:cubicBezTo>
                    <a:pt x="145" y="358"/>
                    <a:pt x="148" y="357"/>
                    <a:pt x="151" y="356"/>
                  </a:cubicBezTo>
                  <a:cubicBezTo>
                    <a:pt x="156" y="355"/>
                    <a:pt x="162" y="356"/>
                    <a:pt x="167" y="359"/>
                  </a:cubicBezTo>
                  <a:cubicBezTo>
                    <a:pt x="172" y="362"/>
                    <a:pt x="177" y="367"/>
                    <a:pt x="180" y="373"/>
                  </a:cubicBezTo>
                  <a:cubicBezTo>
                    <a:pt x="181" y="374"/>
                    <a:pt x="182" y="375"/>
                    <a:pt x="183" y="377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193" y="398"/>
                    <a:pt x="193" y="398"/>
                    <a:pt x="193" y="398"/>
                  </a:cubicBezTo>
                  <a:cubicBezTo>
                    <a:pt x="195" y="397"/>
                    <a:pt x="197" y="396"/>
                    <a:pt x="200" y="395"/>
                  </a:cubicBezTo>
                  <a:cubicBezTo>
                    <a:pt x="201" y="394"/>
                    <a:pt x="202" y="394"/>
                    <a:pt x="203" y="393"/>
                  </a:cubicBezTo>
                  <a:cubicBezTo>
                    <a:pt x="204" y="393"/>
                    <a:pt x="205" y="392"/>
                    <a:pt x="206" y="392"/>
                  </a:cubicBezTo>
                  <a:cubicBezTo>
                    <a:pt x="207" y="391"/>
                    <a:pt x="207" y="391"/>
                    <a:pt x="207" y="391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1" y="388"/>
                    <a:pt x="212" y="388"/>
                    <a:pt x="213" y="387"/>
                  </a:cubicBezTo>
                  <a:cubicBezTo>
                    <a:pt x="218" y="384"/>
                    <a:pt x="222" y="381"/>
                    <a:pt x="226" y="378"/>
                  </a:cubicBezTo>
                  <a:cubicBezTo>
                    <a:pt x="230" y="374"/>
                    <a:pt x="234" y="371"/>
                    <a:pt x="238" y="367"/>
                  </a:cubicBezTo>
                  <a:cubicBezTo>
                    <a:pt x="240" y="365"/>
                    <a:pt x="242" y="363"/>
                    <a:pt x="243" y="361"/>
                  </a:cubicBezTo>
                  <a:cubicBezTo>
                    <a:pt x="244" y="360"/>
                    <a:pt x="244" y="360"/>
                    <a:pt x="244" y="360"/>
                  </a:cubicBezTo>
                  <a:cubicBezTo>
                    <a:pt x="245" y="359"/>
                    <a:pt x="245" y="359"/>
                    <a:pt x="245" y="359"/>
                  </a:cubicBezTo>
                  <a:cubicBezTo>
                    <a:pt x="246" y="358"/>
                    <a:pt x="246" y="358"/>
                    <a:pt x="247" y="357"/>
                  </a:cubicBezTo>
                  <a:cubicBezTo>
                    <a:pt x="249" y="355"/>
                    <a:pt x="250" y="353"/>
                    <a:pt x="252" y="351"/>
                  </a:cubicBezTo>
                  <a:cubicBezTo>
                    <a:pt x="250" y="349"/>
                    <a:pt x="249" y="347"/>
                    <a:pt x="248" y="345"/>
                  </a:cubicBezTo>
                  <a:cubicBezTo>
                    <a:pt x="247" y="344"/>
                    <a:pt x="247" y="344"/>
                    <a:pt x="247" y="344"/>
                  </a:cubicBezTo>
                  <a:cubicBezTo>
                    <a:pt x="247" y="344"/>
                    <a:pt x="246" y="343"/>
                    <a:pt x="246" y="343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6" y="342"/>
                    <a:pt x="246" y="342"/>
                    <a:pt x="245" y="341"/>
                  </a:cubicBezTo>
                  <a:cubicBezTo>
                    <a:pt x="245" y="340"/>
                    <a:pt x="244" y="338"/>
                    <a:pt x="243" y="336"/>
                  </a:cubicBezTo>
                  <a:cubicBezTo>
                    <a:pt x="243" y="335"/>
                    <a:pt x="243" y="334"/>
                    <a:pt x="243" y="333"/>
                  </a:cubicBezTo>
                  <a:cubicBezTo>
                    <a:pt x="243" y="332"/>
                    <a:pt x="243" y="332"/>
                    <a:pt x="242" y="331"/>
                  </a:cubicBezTo>
                  <a:cubicBezTo>
                    <a:pt x="242" y="331"/>
                    <a:pt x="242" y="330"/>
                    <a:pt x="242" y="330"/>
                  </a:cubicBezTo>
                  <a:cubicBezTo>
                    <a:pt x="242" y="328"/>
                    <a:pt x="242" y="326"/>
                    <a:pt x="243" y="324"/>
                  </a:cubicBezTo>
                  <a:cubicBezTo>
                    <a:pt x="244" y="315"/>
                    <a:pt x="247" y="306"/>
                    <a:pt x="252" y="299"/>
                  </a:cubicBezTo>
                  <a:cubicBezTo>
                    <a:pt x="254" y="296"/>
                    <a:pt x="257" y="293"/>
                    <a:pt x="260" y="291"/>
                  </a:cubicBezTo>
                  <a:cubicBezTo>
                    <a:pt x="263" y="289"/>
                    <a:pt x="267" y="288"/>
                    <a:pt x="270" y="288"/>
                  </a:cubicBezTo>
                  <a:cubicBezTo>
                    <a:pt x="274" y="288"/>
                    <a:pt x="277" y="290"/>
                    <a:pt x="280" y="292"/>
                  </a:cubicBezTo>
                  <a:cubicBezTo>
                    <a:pt x="283" y="294"/>
                    <a:pt x="286" y="297"/>
                    <a:pt x="287" y="300"/>
                  </a:cubicBezTo>
                  <a:cubicBezTo>
                    <a:pt x="288" y="304"/>
                    <a:pt x="288" y="307"/>
                    <a:pt x="287" y="311"/>
                  </a:cubicBezTo>
                  <a:cubicBezTo>
                    <a:pt x="287" y="315"/>
                    <a:pt x="285" y="319"/>
                    <a:pt x="283" y="323"/>
                  </a:cubicBezTo>
                  <a:cubicBezTo>
                    <a:pt x="280" y="327"/>
                    <a:pt x="278" y="330"/>
                    <a:pt x="275" y="33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67" y="344"/>
                    <a:pt x="267" y="344"/>
                    <a:pt x="267" y="344"/>
                  </a:cubicBezTo>
                  <a:cubicBezTo>
                    <a:pt x="266" y="346"/>
                    <a:pt x="265" y="347"/>
                    <a:pt x="265" y="349"/>
                  </a:cubicBezTo>
                  <a:cubicBezTo>
                    <a:pt x="265" y="349"/>
                    <a:pt x="265" y="350"/>
                    <a:pt x="265" y="350"/>
                  </a:cubicBezTo>
                  <a:cubicBezTo>
                    <a:pt x="265" y="351"/>
                    <a:pt x="266" y="351"/>
                    <a:pt x="266" y="351"/>
                  </a:cubicBezTo>
                  <a:cubicBezTo>
                    <a:pt x="266" y="351"/>
                    <a:pt x="266" y="351"/>
                    <a:pt x="266" y="351"/>
                  </a:cubicBezTo>
                  <a:cubicBezTo>
                    <a:pt x="266" y="352"/>
                    <a:pt x="266" y="352"/>
                    <a:pt x="266" y="352"/>
                  </a:cubicBezTo>
                  <a:cubicBezTo>
                    <a:pt x="267" y="354"/>
                    <a:pt x="268" y="354"/>
                    <a:pt x="270" y="355"/>
                  </a:cubicBezTo>
                  <a:cubicBezTo>
                    <a:pt x="272" y="356"/>
                    <a:pt x="274" y="357"/>
                    <a:pt x="276" y="357"/>
                  </a:cubicBezTo>
                  <a:cubicBezTo>
                    <a:pt x="277" y="358"/>
                    <a:pt x="278" y="358"/>
                    <a:pt x="280" y="358"/>
                  </a:cubicBezTo>
                  <a:cubicBezTo>
                    <a:pt x="281" y="358"/>
                    <a:pt x="282" y="359"/>
                    <a:pt x="283" y="359"/>
                  </a:cubicBezTo>
                  <a:cubicBezTo>
                    <a:pt x="285" y="359"/>
                    <a:pt x="285" y="359"/>
                    <a:pt x="285" y="359"/>
                  </a:cubicBezTo>
                  <a:cubicBezTo>
                    <a:pt x="287" y="360"/>
                    <a:pt x="287" y="360"/>
                    <a:pt x="287" y="360"/>
                  </a:cubicBezTo>
                  <a:cubicBezTo>
                    <a:pt x="292" y="360"/>
                    <a:pt x="297" y="361"/>
                    <a:pt x="302" y="361"/>
                  </a:cubicBezTo>
                  <a:cubicBezTo>
                    <a:pt x="308" y="361"/>
                    <a:pt x="313" y="360"/>
                    <a:pt x="318" y="359"/>
                  </a:cubicBezTo>
                  <a:cubicBezTo>
                    <a:pt x="321" y="359"/>
                    <a:pt x="324" y="358"/>
                    <a:pt x="327" y="357"/>
                  </a:cubicBezTo>
                  <a:cubicBezTo>
                    <a:pt x="327" y="357"/>
                    <a:pt x="328" y="356"/>
                    <a:pt x="329" y="356"/>
                  </a:cubicBezTo>
                  <a:cubicBezTo>
                    <a:pt x="330" y="355"/>
                    <a:pt x="331" y="355"/>
                    <a:pt x="332" y="355"/>
                  </a:cubicBezTo>
                  <a:cubicBezTo>
                    <a:pt x="338" y="352"/>
                    <a:pt x="338" y="352"/>
                    <a:pt x="338" y="352"/>
                  </a:cubicBezTo>
                  <a:cubicBezTo>
                    <a:pt x="338" y="347"/>
                    <a:pt x="338" y="347"/>
                    <a:pt x="338" y="347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36"/>
                    <a:pt x="336" y="336"/>
                    <a:pt x="336" y="336"/>
                  </a:cubicBezTo>
                  <a:cubicBezTo>
                    <a:pt x="336" y="333"/>
                    <a:pt x="335" y="330"/>
                    <a:pt x="335" y="327"/>
                  </a:cubicBezTo>
                  <a:cubicBezTo>
                    <a:pt x="336" y="321"/>
                    <a:pt x="337" y="315"/>
                    <a:pt x="340" y="310"/>
                  </a:cubicBezTo>
                  <a:cubicBezTo>
                    <a:pt x="342" y="307"/>
                    <a:pt x="343" y="305"/>
                    <a:pt x="345" y="303"/>
                  </a:cubicBezTo>
                  <a:cubicBezTo>
                    <a:pt x="347" y="302"/>
                    <a:pt x="348" y="301"/>
                    <a:pt x="349" y="300"/>
                  </a:cubicBezTo>
                  <a:cubicBezTo>
                    <a:pt x="350" y="299"/>
                    <a:pt x="351" y="299"/>
                    <a:pt x="352" y="298"/>
                  </a:cubicBezTo>
                  <a:cubicBezTo>
                    <a:pt x="357" y="296"/>
                    <a:pt x="363" y="295"/>
                    <a:pt x="367" y="297"/>
                  </a:cubicBezTo>
                  <a:cubicBezTo>
                    <a:pt x="368" y="297"/>
                    <a:pt x="369" y="298"/>
                    <a:pt x="370" y="299"/>
                  </a:cubicBezTo>
                  <a:cubicBezTo>
                    <a:pt x="370" y="299"/>
                    <a:pt x="371" y="299"/>
                    <a:pt x="371" y="300"/>
                  </a:cubicBezTo>
                  <a:cubicBezTo>
                    <a:pt x="372" y="300"/>
                    <a:pt x="372" y="301"/>
                    <a:pt x="373" y="301"/>
                  </a:cubicBezTo>
                  <a:cubicBezTo>
                    <a:pt x="374" y="304"/>
                    <a:pt x="376" y="306"/>
                    <a:pt x="377" y="308"/>
                  </a:cubicBezTo>
                  <a:cubicBezTo>
                    <a:pt x="378" y="311"/>
                    <a:pt x="378" y="313"/>
                    <a:pt x="378" y="316"/>
                  </a:cubicBezTo>
                  <a:cubicBezTo>
                    <a:pt x="378" y="319"/>
                    <a:pt x="377" y="322"/>
                    <a:pt x="376" y="324"/>
                  </a:cubicBezTo>
                  <a:cubicBezTo>
                    <a:pt x="374" y="330"/>
                    <a:pt x="371" y="335"/>
                    <a:pt x="366" y="339"/>
                  </a:cubicBezTo>
                  <a:cubicBezTo>
                    <a:pt x="364" y="342"/>
                    <a:pt x="362" y="344"/>
                    <a:pt x="359" y="346"/>
                  </a:cubicBezTo>
                  <a:cubicBezTo>
                    <a:pt x="359" y="346"/>
                    <a:pt x="358" y="347"/>
                    <a:pt x="357" y="347"/>
                  </a:cubicBezTo>
                  <a:cubicBezTo>
                    <a:pt x="356" y="348"/>
                    <a:pt x="356" y="348"/>
                    <a:pt x="356" y="348"/>
                  </a:cubicBezTo>
                  <a:cubicBezTo>
                    <a:pt x="355" y="349"/>
                    <a:pt x="355" y="349"/>
                    <a:pt x="355" y="349"/>
                  </a:cubicBezTo>
                  <a:cubicBezTo>
                    <a:pt x="352" y="351"/>
                    <a:pt x="349" y="353"/>
                    <a:pt x="346" y="355"/>
                  </a:cubicBezTo>
                  <a:cubicBezTo>
                    <a:pt x="347" y="357"/>
                    <a:pt x="348" y="359"/>
                    <a:pt x="349" y="361"/>
                  </a:cubicBezTo>
                  <a:cubicBezTo>
                    <a:pt x="349" y="362"/>
                    <a:pt x="350" y="363"/>
                    <a:pt x="350" y="364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1" y="367"/>
                    <a:pt x="351" y="367"/>
                    <a:pt x="351" y="367"/>
                  </a:cubicBezTo>
                  <a:cubicBezTo>
                    <a:pt x="352" y="369"/>
                    <a:pt x="353" y="372"/>
                    <a:pt x="354" y="374"/>
                  </a:cubicBezTo>
                  <a:cubicBezTo>
                    <a:pt x="357" y="378"/>
                    <a:pt x="360" y="383"/>
                    <a:pt x="363" y="387"/>
                  </a:cubicBezTo>
                  <a:cubicBezTo>
                    <a:pt x="366" y="392"/>
                    <a:pt x="370" y="396"/>
                    <a:pt x="374" y="399"/>
                  </a:cubicBezTo>
                  <a:cubicBezTo>
                    <a:pt x="375" y="400"/>
                    <a:pt x="377" y="401"/>
                    <a:pt x="378" y="401"/>
                  </a:cubicBezTo>
                  <a:cubicBezTo>
                    <a:pt x="378" y="402"/>
                    <a:pt x="379" y="402"/>
                    <a:pt x="379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2" y="404"/>
                    <a:pt x="382" y="404"/>
                    <a:pt x="382" y="404"/>
                  </a:cubicBezTo>
                  <a:cubicBezTo>
                    <a:pt x="384" y="405"/>
                    <a:pt x="386" y="406"/>
                    <a:pt x="388" y="407"/>
                  </a:cubicBezTo>
                  <a:cubicBezTo>
                    <a:pt x="390" y="408"/>
                    <a:pt x="392" y="409"/>
                    <a:pt x="394" y="410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407" y="384"/>
                    <a:pt x="407" y="384"/>
                    <a:pt x="407" y="384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10" y="378"/>
                    <a:pt x="410" y="378"/>
                    <a:pt x="410" y="378"/>
                  </a:cubicBezTo>
                  <a:cubicBezTo>
                    <a:pt x="410" y="377"/>
                    <a:pt x="410" y="377"/>
                    <a:pt x="410" y="377"/>
                  </a:cubicBezTo>
                  <a:cubicBezTo>
                    <a:pt x="411" y="377"/>
                    <a:pt x="411" y="376"/>
                    <a:pt x="412" y="375"/>
                  </a:cubicBezTo>
                  <a:cubicBezTo>
                    <a:pt x="414" y="373"/>
                    <a:pt x="416" y="370"/>
                    <a:pt x="418" y="368"/>
                  </a:cubicBezTo>
                  <a:cubicBezTo>
                    <a:pt x="420" y="366"/>
                    <a:pt x="423" y="364"/>
                    <a:pt x="425" y="363"/>
                  </a:cubicBezTo>
                  <a:cubicBezTo>
                    <a:pt x="426" y="362"/>
                    <a:pt x="428" y="362"/>
                    <a:pt x="429" y="362"/>
                  </a:cubicBezTo>
                  <a:cubicBezTo>
                    <a:pt x="429" y="362"/>
                    <a:pt x="430" y="362"/>
                    <a:pt x="430" y="362"/>
                  </a:cubicBezTo>
                  <a:cubicBezTo>
                    <a:pt x="431" y="362"/>
                    <a:pt x="431" y="362"/>
                    <a:pt x="432" y="362"/>
                  </a:cubicBezTo>
                  <a:cubicBezTo>
                    <a:pt x="436" y="363"/>
                    <a:pt x="441" y="367"/>
                    <a:pt x="443" y="372"/>
                  </a:cubicBezTo>
                  <a:cubicBezTo>
                    <a:pt x="445" y="377"/>
                    <a:pt x="446" y="384"/>
                    <a:pt x="445" y="390"/>
                  </a:cubicBezTo>
                  <a:cubicBezTo>
                    <a:pt x="445" y="393"/>
                    <a:pt x="444" y="396"/>
                    <a:pt x="442" y="399"/>
                  </a:cubicBezTo>
                  <a:cubicBezTo>
                    <a:pt x="441" y="402"/>
                    <a:pt x="440" y="404"/>
                    <a:pt x="438" y="406"/>
                  </a:cubicBezTo>
                  <a:cubicBezTo>
                    <a:pt x="434" y="411"/>
                    <a:pt x="428" y="414"/>
                    <a:pt x="422" y="416"/>
                  </a:cubicBezTo>
                  <a:cubicBezTo>
                    <a:pt x="419" y="417"/>
                    <a:pt x="416" y="417"/>
                    <a:pt x="413" y="417"/>
                  </a:cubicBezTo>
                  <a:cubicBezTo>
                    <a:pt x="411" y="418"/>
                    <a:pt x="410" y="418"/>
                    <a:pt x="408" y="418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7"/>
                    <a:pt x="404" y="417"/>
                    <a:pt x="403" y="417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2"/>
                    <a:pt x="387" y="442"/>
                    <a:pt x="387" y="442"/>
                  </a:cubicBezTo>
                  <a:cubicBezTo>
                    <a:pt x="384" y="449"/>
                    <a:pt x="381" y="456"/>
                    <a:pt x="378" y="463"/>
                  </a:cubicBezTo>
                  <a:cubicBezTo>
                    <a:pt x="372" y="477"/>
                    <a:pt x="367" y="492"/>
                    <a:pt x="362" y="506"/>
                  </a:cubicBezTo>
                  <a:cubicBezTo>
                    <a:pt x="351" y="535"/>
                    <a:pt x="342" y="564"/>
                    <a:pt x="333" y="593"/>
                  </a:cubicBezTo>
                  <a:cubicBezTo>
                    <a:pt x="330" y="604"/>
                    <a:pt x="330" y="604"/>
                    <a:pt x="330" y="604"/>
                  </a:cubicBezTo>
                  <a:cubicBezTo>
                    <a:pt x="327" y="613"/>
                    <a:pt x="327" y="613"/>
                    <a:pt x="327" y="613"/>
                  </a:cubicBezTo>
                  <a:cubicBezTo>
                    <a:pt x="326" y="619"/>
                    <a:pt x="326" y="619"/>
                    <a:pt x="326" y="619"/>
                  </a:cubicBezTo>
                  <a:cubicBezTo>
                    <a:pt x="325" y="621"/>
                    <a:pt x="325" y="621"/>
                    <a:pt x="325" y="621"/>
                  </a:cubicBezTo>
                  <a:cubicBezTo>
                    <a:pt x="325" y="622"/>
                    <a:pt x="325" y="622"/>
                    <a:pt x="325" y="622"/>
                  </a:cubicBezTo>
                  <a:lnTo>
                    <a:pt x="318" y="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5" name="组合 154"/>
          <p:cNvGrpSpPr/>
          <p:nvPr/>
        </p:nvGrpSpPr>
        <p:grpSpPr>
          <a:xfrm>
            <a:off x="978132" y="2685144"/>
            <a:ext cx="2749216" cy="3194894"/>
            <a:chOff x="8724903" y="3030540"/>
            <a:chExt cx="574675" cy="868363"/>
          </a:xfrm>
          <a:solidFill>
            <a:schemeClr val="tx1"/>
          </a:solidFill>
        </p:grpSpPr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8943980" y="3236915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57" name="Freeform 16"/>
            <p:cNvSpPr>
              <a:spLocks noEditPoints="1"/>
            </p:cNvSpPr>
            <p:nvPr/>
          </p:nvSpPr>
          <p:spPr bwMode="auto">
            <a:xfrm>
              <a:off x="8724903" y="3030540"/>
              <a:ext cx="574675" cy="868363"/>
            </a:xfrm>
            <a:custGeom>
              <a:avLst/>
              <a:gdLst>
                <a:gd name="T0" fmla="*/ 8 w 153"/>
                <a:gd name="T1" fmla="*/ 136 h 231"/>
                <a:gd name="T2" fmla="*/ 78 w 153"/>
                <a:gd name="T3" fmla="*/ 52 h 231"/>
                <a:gd name="T4" fmla="*/ 72 w 153"/>
                <a:gd name="T5" fmla="*/ 58 h 231"/>
                <a:gd name="T6" fmla="*/ 57 w 153"/>
                <a:gd name="T7" fmla="*/ 210 h 231"/>
                <a:gd name="T8" fmla="*/ 146 w 153"/>
                <a:gd name="T9" fmla="*/ 14 h 231"/>
                <a:gd name="T10" fmla="*/ 37 w 153"/>
                <a:gd name="T11" fmla="*/ 56 h 231"/>
                <a:gd name="T12" fmla="*/ 67 w 153"/>
                <a:gd name="T13" fmla="*/ 56 h 231"/>
                <a:gd name="T14" fmla="*/ 83 w 153"/>
                <a:gd name="T15" fmla="*/ 56 h 231"/>
                <a:gd name="T16" fmla="*/ 113 w 153"/>
                <a:gd name="T17" fmla="*/ 59 h 231"/>
                <a:gd name="T18" fmla="*/ 41 w 153"/>
                <a:gd name="T19" fmla="*/ 64 h 231"/>
                <a:gd name="T20" fmla="*/ 36 w 153"/>
                <a:gd name="T21" fmla="*/ 63 h 231"/>
                <a:gd name="T22" fmla="*/ 39 w 153"/>
                <a:gd name="T23" fmla="*/ 65 h 231"/>
                <a:gd name="T24" fmla="*/ 49 w 153"/>
                <a:gd name="T25" fmla="*/ 66 h 231"/>
                <a:gd name="T26" fmla="*/ 45 w 153"/>
                <a:gd name="T27" fmla="*/ 71 h 231"/>
                <a:gd name="T28" fmla="*/ 21 w 153"/>
                <a:gd name="T29" fmla="*/ 79 h 231"/>
                <a:gd name="T30" fmla="*/ 53 w 153"/>
                <a:gd name="T31" fmla="*/ 73 h 231"/>
                <a:gd name="T32" fmla="*/ 39 w 153"/>
                <a:gd name="T33" fmla="*/ 74 h 231"/>
                <a:gd name="T34" fmla="*/ 59 w 153"/>
                <a:gd name="T35" fmla="*/ 77 h 231"/>
                <a:gd name="T36" fmla="*/ 33 w 153"/>
                <a:gd name="T37" fmla="*/ 78 h 231"/>
                <a:gd name="T38" fmla="*/ 46 w 153"/>
                <a:gd name="T39" fmla="*/ 79 h 231"/>
                <a:gd name="T40" fmla="*/ 65 w 153"/>
                <a:gd name="T41" fmla="*/ 81 h 231"/>
                <a:gd name="T42" fmla="*/ 29 w 153"/>
                <a:gd name="T43" fmla="*/ 86 h 231"/>
                <a:gd name="T44" fmla="*/ 31 w 153"/>
                <a:gd name="T45" fmla="*/ 84 h 231"/>
                <a:gd name="T46" fmla="*/ 55 w 153"/>
                <a:gd name="T47" fmla="*/ 86 h 231"/>
                <a:gd name="T48" fmla="*/ 51 w 153"/>
                <a:gd name="T49" fmla="*/ 90 h 231"/>
                <a:gd name="T50" fmla="*/ 63 w 153"/>
                <a:gd name="T51" fmla="*/ 93 h 231"/>
                <a:gd name="T52" fmla="*/ 66 w 153"/>
                <a:gd name="T53" fmla="*/ 95 h 231"/>
                <a:gd name="T54" fmla="*/ 37 w 153"/>
                <a:gd name="T55" fmla="*/ 98 h 231"/>
                <a:gd name="T56" fmla="*/ 40 w 153"/>
                <a:gd name="T57" fmla="*/ 101 h 231"/>
                <a:gd name="T58" fmla="*/ 41 w 153"/>
                <a:gd name="T59" fmla="*/ 104 h 231"/>
                <a:gd name="T60" fmla="*/ 34 w 153"/>
                <a:gd name="T61" fmla="*/ 105 h 231"/>
                <a:gd name="T62" fmla="*/ 34 w 153"/>
                <a:gd name="T63" fmla="*/ 106 h 231"/>
                <a:gd name="T64" fmla="*/ 43 w 153"/>
                <a:gd name="T65" fmla="*/ 108 h 231"/>
                <a:gd name="T66" fmla="*/ 39 w 153"/>
                <a:gd name="T67" fmla="*/ 113 h 231"/>
                <a:gd name="T68" fmla="*/ 43 w 153"/>
                <a:gd name="T69" fmla="*/ 114 h 231"/>
                <a:gd name="T70" fmla="*/ 63 w 153"/>
                <a:gd name="T71" fmla="*/ 115 h 231"/>
                <a:gd name="T72" fmla="*/ 47 w 153"/>
                <a:gd name="T73" fmla="*/ 118 h 231"/>
                <a:gd name="T74" fmla="*/ 59 w 153"/>
                <a:gd name="T75" fmla="*/ 122 h 231"/>
                <a:gd name="T76" fmla="*/ 47 w 153"/>
                <a:gd name="T77" fmla="*/ 123 h 231"/>
                <a:gd name="T78" fmla="*/ 54 w 153"/>
                <a:gd name="T79" fmla="*/ 126 h 231"/>
                <a:gd name="T80" fmla="*/ 43 w 153"/>
                <a:gd name="T81" fmla="*/ 128 h 231"/>
                <a:gd name="T82" fmla="*/ 58 w 153"/>
                <a:gd name="T83" fmla="*/ 128 h 231"/>
                <a:gd name="T84" fmla="*/ 59 w 153"/>
                <a:gd name="T85" fmla="*/ 134 h 231"/>
                <a:gd name="T86" fmla="*/ 50 w 153"/>
                <a:gd name="T87" fmla="*/ 135 h 231"/>
                <a:gd name="T88" fmla="*/ 53 w 153"/>
                <a:gd name="T89" fmla="*/ 140 h 231"/>
                <a:gd name="T90" fmla="*/ 42 w 153"/>
                <a:gd name="T91" fmla="*/ 144 h 231"/>
                <a:gd name="T92" fmla="*/ 6 w 153"/>
                <a:gd name="T93" fmla="*/ 149 h 231"/>
                <a:gd name="T94" fmla="*/ 64 w 153"/>
                <a:gd name="T95" fmla="*/ 170 h 231"/>
                <a:gd name="T96" fmla="*/ 34 w 153"/>
                <a:gd name="T97" fmla="*/ 157 h 231"/>
                <a:gd name="T98" fmla="*/ 63 w 153"/>
                <a:gd name="T99" fmla="*/ 162 h 231"/>
                <a:gd name="T100" fmla="*/ 31 w 153"/>
                <a:gd name="T101" fmla="*/ 179 h 231"/>
                <a:gd name="T102" fmla="*/ 56 w 153"/>
                <a:gd name="T103" fmla="*/ 174 h 231"/>
                <a:gd name="T104" fmla="*/ 61 w 153"/>
                <a:gd name="T105" fmla="*/ 177 h 231"/>
                <a:gd name="T106" fmla="*/ 31 w 153"/>
                <a:gd name="T107" fmla="*/ 195 h 231"/>
                <a:gd name="T108" fmla="*/ 60 w 153"/>
                <a:gd name="T109" fmla="*/ 187 h 231"/>
                <a:gd name="T110" fmla="*/ 65 w 153"/>
                <a:gd name="T111" fmla="*/ 195 h 231"/>
                <a:gd name="T112" fmla="*/ 57 w 153"/>
                <a:gd name="T113" fmla="*/ 199 h 231"/>
                <a:gd name="T114" fmla="*/ 63 w 153"/>
                <a:gd name="T115" fmla="*/ 206 h 231"/>
                <a:gd name="T116" fmla="*/ 66 w 153"/>
                <a:gd name="T117" fmla="*/ 213 h 231"/>
                <a:gd name="T118" fmla="*/ 35 w 153"/>
                <a:gd name="T119" fmla="*/ 217 h 231"/>
                <a:gd name="T120" fmla="*/ 62 w 153"/>
                <a:gd name="T121" fmla="*/ 220 h 231"/>
                <a:gd name="T122" fmla="*/ 27 w 153"/>
                <a:gd name="T123" fmla="*/ 22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" h="231">
                  <a:moveTo>
                    <a:pt x="39" y="219"/>
                  </a:moveTo>
                  <a:cubicBezTo>
                    <a:pt x="39" y="219"/>
                    <a:pt x="39" y="219"/>
                    <a:pt x="38" y="219"/>
                  </a:cubicBezTo>
                  <a:cubicBezTo>
                    <a:pt x="39" y="221"/>
                    <a:pt x="40" y="222"/>
                    <a:pt x="41" y="224"/>
                  </a:cubicBezTo>
                  <a:cubicBezTo>
                    <a:pt x="41" y="224"/>
                    <a:pt x="42" y="224"/>
                    <a:pt x="42" y="224"/>
                  </a:cubicBezTo>
                  <a:cubicBezTo>
                    <a:pt x="42" y="225"/>
                    <a:pt x="41" y="224"/>
                    <a:pt x="40" y="224"/>
                  </a:cubicBezTo>
                  <a:cubicBezTo>
                    <a:pt x="40" y="225"/>
                    <a:pt x="40" y="225"/>
                    <a:pt x="40" y="226"/>
                  </a:cubicBezTo>
                  <a:cubicBezTo>
                    <a:pt x="39" y="227"/>
                    <a:pt x="38" y="225"/>
                    <a:pt x="37" y="225"/>
                  </a:cubicBezTo>
                  <a:cubicBezTo>
                    <a:pt x="37" y="226"/>
                    <a:pt x="38" y="227"/>
                    <a:pt x="39" y="228"/>
                  </a:cubicBezTo>
                  <a:cubicBezTo>
                    <a:pt x="39" y="228"/>
                    <a:pt x="40" y="227"/>
                    <a:pt x="40" y="227"/>
                  </a:cubicBezTo>
                  <a:cubicBezTo>
                    <a:pt x="41" y="227"/>
                    <a:pt x="41" y="226"/>
                    <a:pt x="41" y="226"/>
                  </a:cubicBezTo>
                  <a:cubicBezTo>
                    <a:pt x="41" y="226"/>
                    <a:pt x="41" y="226"/>
                    <a:pt x="42" y="226"/>
                  </a:cubicBezTo>
                  <a:cubicBezTo>
                    <a:pt x="42" y="227"/>
                    <a:pt x="42" y="228"/>
                    <a:pt x="41" y="228"/>
                  </a:cubicBezTo>
                  <a:cubicBezTo>
                    <a:pt x="41" y="228"/>
                    <a:pt x="41" y="228"/>
                    <a:pt x="40" y="228"/>
                  </a:cubicBezTo>
                  <a:cubicBezTo>
                    <a:pt x="38" y="229"/>
                    <a:pt x="36" y="230"/>
                    <a:pt x="33" y="230"/>
                  </a:cubicBezTo>
                  <a:cubicBezTo>
                    <a:pt x="32" y="230"/>
                    <a:pt x="33" y="230"/>
                    <a:pt x="32" y="231"/>
                  </a:cubicBezTo>
                  <a:cubicBezTo>
                    <a:pt x="31" y="230"/>
                    <a:pt x="30" y="229"/>
                    <a:pt x="29" y="230"/>
                  </a:cubicBezTo>
                  <a:cubicBezTo>
                    <a:pt x="28" y="228"/>
                    <a:pt x="26" y="229"/>
                    <a:pt x="25" y="228"/>
                  </a:cubicBezTo>
                  <a:cubicBezTo>
                    <a:pt x="24" y="228"/>
                    <a:pt x="24" y="229"/>
                    <a:pt x="23" y="228"/>
                  </a:cubicBezTo>
                  <a:cubicBezTo>
                    <a:pt x="23" y="228"/>
                    <a:pt x="23" y="228"/>
                    <a:pt x="23" y="227"/>
                  </a:cubicBezTo>
                  <a:cubicBezTo>
                    <a:pt x="22" y="227"/>
                    <a:pt x="21" y="228"/>
                    <a:pt x="20" y="228"/>
                  </a:cubicBezTo>
                  <a:cubicBezTo>
                    <a:pt x="21" y="227"/>
                    <a:pt x="21" y="226"/>
                    <a:pt x="22" y="226"/>
                  </a:cubicBezTo>
                  <a:cubicBezTo>
                    <a:pt x="23" y="225"/>
                    <a:pt x="23" y="224"/>
                    <a:pt x="24" y="224"/>
                  </a:cubicBezTo>
                  <a:cubicBezTo>
                    <a:pt x="23" y="223"/>
                    <a:pt x="24" y="222"/>
                    <a:pt x="24" y="221"/>
                  </a:cubicBezTo>
                  <a:cubicBezTo>
                    <a:pt x="26" y="220"/>
                    <a:pt x="26" y="215"/>
                    <a:pt x="29" y="215"/>
                  </a:cubicBezTo>
                  <a:cubicBezTo>
                    <a:pt x="29" y="210"/>
                    <a:pt x="30" y="205"/>
                    <a:pt x="29" y="201"/>
                  </a:cubicBezTo>
                  <a:cubicBezTo>
                    <a:pt x="30" y="198"/>
                    <a:pt x="30" y="193"/>
                    <a:pt x="30" y="189"/>
                  </a:cubicBezTo>
                  <a:cubicBezTo>
                    <a:pt x="30" y="186"/>
                    <a:pt x="30" y="184"/>
                    <a:pt x="29" y="182"/>
                  </a:cubicBezTo>
                  <a:cubicBezTo>
                    <a:pt x="29" y="181"/>
                    <a:pt x="30" y="181"/>
                    <a:pt x="30" y="180"/>
                  </a:cubicBezTo>
                  <a:cubicBezTo>
                    <a:pt x="30" y="175"/>
                    <a:pt x="30" y="169"/>
                    <a:pt x="31" y="163"/>
                  </a:cubicBezTo>
                  <a:cubicBezTo>
                    <a:pt x="31" y="159"/>
                    <a:pt x="32" y="156"/>
                    <a:pt x="32" y="152"/>
                  </a:cubicBezTo>
                  <a:cubicBezTo>
                    <a:pt x="32" y="152"/>
                    <a:pt x="32" y="151"/>
                    <a:pt x="32" y="151"/>
                  </a:cubicBezTo>
                  <a:cubicBezTo>
                    <a:pt x="32" y="150"/>
                    <a:pt x="32" y="150"/>
                    <a:pt x="32" y="149"/>
                  </a:cubicBezTo>
                  <a:cubicBezTo>
                    <a:pt x="33" y="147"/>
                    <a:pt x="32" y="144"/>
                    <a:pt x="32" y="141"/>
                  </a:cubicBezTo>
                  <a:cubicBezTo>
                    <a:pt x="32" y="142"/>
                    <a:pt x="32" y="143"/>
                    <a:pt x="31" y="144"/>
                  </a:cubicBezTo>
                  <a:cubicBezTo>
                    <a:pt x="31" y="144"/>
                    <a:pt x="31" y="143"/>
                    <a:pt x="31" y="143"/>
                  </a:cubicBezTo>
                  <a:cubicBezTo>
                    <a:pt x="30" y="137"/>
                    <a:pt x="30" y="129"/>
                    <a:pt x="29" y="123"/>
                  </a:cubicBezTo>
                  <a:cubicBezTo>
                    <a:pt x="29" y="118"/>
                    <a:pt x="29" y="114"/>
                    <a:pt x="28" y="110"/>
                  </a:cubicBezTo>
                  <a:cubicBezTo>
                    <a:pt x="27" y="99"/>
                    <a:pt x="26" y="88"/>
                    <a:pt x="24" y="78"/>
                  </a:cubicBezTo>
                  <a:cubicBezTo>
                    <a:pt x="23" y="80"/>
                    <a:pt x="22" y="83"/>
                    <a:pt x="21" y="84"/>
                  </a:cubicBezTo>
                  <a:cubicBezTo>
                    <a:pt x="21" y="86"/>
                    <a:pt x="20" y="87"/>
                    <a:pt x="20" y="88"/>
                  </a:cubicBezTo>
                  <a:cubicBezTo>
                    <a:pt x="18" y="92"/>
                    <a:pt x="17" y="98"/>
                    <a:pt x="15" y="101"/>
                  </a:cubicBezTo>
                  <a:cubicBezTo>
                    <a:pt x="16" y="104"/>
                    <a:pt x="14" y="106"/>
                    <a:pt x="14" y="109"/>
                  </a:cubicBezTo>
                  <a:cubicBezTo>
                    <a:pt x="14" y="109"/>
                    <a:pt x="14" y="110"/>
                    <a:pt x="13" y="110"/>
                  </a:cubicBezTo>
                  <a:cubicBezTo>
                    <a:pt x="13" y="111"/>
                    <a:pt x="13" y="112"/>
                    <a:pt x="12" y="113"/>
                  </a:cubicBezTo>
                  <a:cubicBezTo>
                    <a:pt x="12" y="115"/>
                    <a:pt x="12" y="118"/>
                    <a:pt x="11" y="120"/>
                  </a:cubicBezTo>
                  <a:cubicBezTo>
                    <a:pt x="11" y="121"/>
                    <a:pt x="11" y="122"/>
                    <a:pt x="11" y="123"/>
                  </a:cubicBezTo>
                  <a:cubicBezTo>
                    <a:pt x="10" y="126"/>
                    <a:pt x="9" y="130"/>
                    <a:pt x="9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3"/>
                    <a:pt x="9" y="134"/>
                    <a:pt x="9" y="134"/>
                  </a:cubicBezTo>
                  <a:cubicBezTo>
                    <a:pt x="9" y="135"/>
                    <a:pt x="8" y="136"/>
                    <a:pt x="8" y="136"/>
                  </a:cubicBezTo>
                  <a:cubicBezTo>
                    <a:pt x="9" y="136"/>
                    <a:pt x="8" y="136"/>
                    <a:pt x="8" y="136"/>
                  </a:cubicBezTo>
                  <a:cubicBezTo>
                    <a:pt x="8" y="138"/>
                    <a:pt x="9" y="141"/>
                    <a:pt x="8" y="143"/>
                  </a:cubicBezTo>
                  <a:cubicBezTo>
                    <a:pt x="8" y="143"/>
                    <a:pt x="9" y="143"/>
                    <a:pt x="9" y="143"/>
                  </a:cubicBezTo>
                  <a:cubicBezTo>
                    <a:pt x="9" y="145"/>
                    <a:pt x="8" y="147"/>
                    <a:pt x="9" y="149"/>
                  </a:cubicBezTo>
                  <a:cubicBezTo>
                    <a:pt x="9" y="149"/>
                    <a:pt x="8" y="150"/>
                    <a:pt x="8" y="150"/>
                  </a:cubicBezTo>
                  <a:cubicBezTo>
                    <a:pt x="8" y="150"/>
                    <a:pt x="9" y="150"/>
                    <a:pt x="9" y="150"/>
                  </a:cubicBezTo>
                  <a:cubicBezTo>
                    <a:pt x="8" y="153"/>
                    <a:pt x="6" y="157"/>
                    <a:pt x="5" y="160"/>
                  </a:cubicBezTo>
                  <a:cubicBezTo>
                    <a:pt x="4" y="162"/>
                    <a:pt x="4" y="163"/>
                    <a:pt x="5" y="165"/>
                  </a:cubicBezTo>
                  <a:cubicBezTo>
                    <a:pt x="4" y="166"/>
                    <a:pt x="5" y="168"/>
                    <a:pt x="3" y="169"/>
                  </a:cubicBezTo>
                  <a:cubicBezTo>
                    <a:pt x="2" y="168"/>
                    <a:pt x="3" y="167"/>
                    <a:pt x="3" y="165"/>
                  </a:cubicBezTo>
                  <a:cubicBezTo>
                    <a:pt x="3" y="165"/>
                    <a:pt x="2" y="166"/>
                    <a:pt x="2" y="166"/>
                  </a:cubicBezTo>
                  <a:cubicBezTo>
                    <a:pt x="0" y="164"/>
                    <a:pt x="2" y="162"/>
                    <a:pt x="3" y="161"/>
                  </a:cubicBezTo>
                  <a:cubicBezTo>
                    <a:pt x="4" y="158"/>
                    <a:pt x="6" y="156"/>
                    <a:pt x="7" y="153"/>
                  </a:cubicBezTo>
                  <a:cubicBezTo>
                    <a:pt x="7" y="153"/>
                    <a:pt x="6" y="153"/>
                    <a:pt x="6" y="153"/>
                  </a:cubicBezTo>
                  <a:cubicBezTo>
                    <a:pt x="5" y="154"/>
                    <a:pt x="5" y="155"/>
                    <a:pt x="4" y="156"/>
                  </a:cubicBezTo>
                  <a:cubicBezTo>
                    <a:pt x="4" y="157"/>
                    <a:pt x="4" y="160"/>
                    <a:pt x="3" y="161"/>
                  </a:cubicBezTo>
                  <a:cubicBezTo>
                    <a:pt x="1" y="160"/>
                    <a:pt x="2" y="158"/>
                    <a:pt x="2" y="157"/>
                  </a:cubicBezTo>
                  <a:cubicBezTo>
                    <a:pt x="3" y="154"/>
                    <a:pt x="3" y="149"/>
                    <a:pt x="3" y="146"/>
                  </a:cubicBezTo>
                  <a:cubicBezTo>
                    <a:pt x="3" y="145"/>
                    <a:pt x="3" y="146"/>
                    <a:pt x="3" y="146"/>
                  </a:cubicBezTo>
                  <a:cubicBezTo>
                    <a:pt x="1" y="145"/>
                    <a:pt x="4" y="143"/>
                    <a:pt x="3" y="141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5" y="136"/>
                    <a:pt x="5" y="131"/>
                    <a:pt x="6" y="127"/>
                  </a:cubicBezTo>
                  <a:cubicBezTo>
                    <a:pt x="7" y="123"/>
                    <a:pt x="8" y="117"/>
                    <a:pt x="9" y="112"/>
                  </a:cubicBezTo>
                  <a:cubicBezTo>
                    <a:pt x="8" y="112"/>
                    <a:pt x="7" y="111"/>
                    <a:pt x="8" y="110"/>
                  </a:cubicBezTo>
                  <a:cubicBezTo>
                    <a:pt x="8" y="110"/>
                    <a:pt x="8" y="110"/>
                    <a:pt x="9" y="110"/>
                  </a:cubicBezTo>
                  <a:cubicBezTo>
                    <a:pt x="9" y="109"/>
                    <a:pt x="9" y="108"/>
                    <a:pt x="9" y="108"/>
                  </a:cubicBezTo>
                  <a:cubicBezTo>
                    <a:pt x="9" y="107"/>
                    <a:pt x="8" y="103"/>
                    <a:pt x="9" y="102"/>
                  </a:cubicBezTo>
                  <a:cubicBezTo>
                    <a:pt x="9" y="101"/>
                    <a:pt x="10" y="100"/>
                    <a:pt x="10" y="99"/>
                  </a:cubicBezTo>
                  <a:cubicBezTo>
                    <a:pt x="11" y="101"/>
                    <a:pt x="9" y="103"/>
                    <a:pt x="10" y="104"/>
                  </a:cubicBezTo>
                  <a:cubicBezTo>
                    <a:pt x="11" y="101"/>
                    <a:pt x="12" y="98"/>
                    <a:pt x="13" y="94"/>
                  </a:cubicBezTo>
                  <a:cubicBezTo>
                    <a:pt x="14" y="91"/>
                    <a:pt x="15" y="88"/>
                    <a:pt x="16" y="85"/>
                  </a:cubicBezTo>
                  <a:cubicBezTo>
                    <a:pt x="17" y="83"/>
                    <a:pt x="17" y="81"/>
                    <a:pt x="18" y="79"/>
                  </a:cubicBezTo>
                  <a:cubicBezTo>
                    <a:pt x="18" y="78"/>
                    <a:pt x="19" y="77"/>
                    <a:pt x="18" y="76"/>
                  </a:cubicBezTo>
                  <a:cubicBezTo>
                    <a:pt x="18" y="77"/>
                    <a:pt x="17" y="78"/>
                    <a:pt x="17" y="79"/>
                  </a:cubicBezTo>
                  <a:cubicBezTo>
                    <a:pt x="18" y="74"/>
                    <a:pt x="20" y="68"/>
                    <a:pt x="21" y="63"/>
                  </a:cubicBezTo>
                  <a:cubicBezTo>
                    <a:pt x="21" y="62"/>
                    <a:pt x="21" y="62"/>
                    <a:pt x="21" y="61"/>
                  </a:cubicBezTo>
                  <a:cubicBezTo>
                    <a:pt x="21" y="60"/>
                    <a:pt x="22" y="58"/>
                    <a:pt x="21" y="57"/>
                  </a:cubicBezTo>
                  <a:cubicBezTo>
                    <a:pt x="22" y="56"/>
                    <a:pt x="23" y="56"/>
                    <a:pt x="25" y="55"/>
                  </a:cubicBezTo>
                  <a:cubicBezTo>
                    <a:pt x="24" y="55"/>
                    <a:pt x="24" y="55"/>
                    <a:pt x="24" y="54"/>
                  </a:cubicBezTo>
                  <a:cubicBezTo>
                    <a:pt x="25" y="53"/>
                    <a:pt x="26" y="52"/>
                    <a:pt x="28" y="52"/>
                  </a:cubicBezTo>
                  <a:cubicBezTo>
                    <a:pt x="28" y="52"/>
                    <a:pt x="28" y="50"/>
                    <a:pt x="29" y="50"/>
                  </a:cubicBezTo>
                  <a:cubicBezTo>
                    <a:pt x="29" y="51"/>
                    <a:pt x="29" y="51"/>
                    <a:pt x="29" y="52"/>
                  </a:cubicBezTo>
                  <a:cubicBezTo>
                    <a:pt x="31" y="51"/>
                    <a:pt x="33" y="48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52"/>
                    <a:pt x="40" y="52"/>
                    <a:pt x="43" y="53"/>
                  </a:cubicBezTo>
                  <a:cubicBezTo>
                    <a:pt x="47" y="52"/>
                    <a:pt x="50" y="52"/>
                    <a:pt x="52" y="52"/>
                  </a:cubicBezTo>
                  <a:cubicBezTo>
                    <a:pt x="53" y="52"/>
                    <a:pt x="54" y="52"/>
                    <a:pt x="55" y="52"/>
                  </a:cubicBezTo>
                  <a:cubicBezTo>
                    <a:pt x="56" y="52"/>
                    <a:pt x="57" y="52"/>
                    <a:pt x="57" y="52"/>
                  </a:cubicBezTo>
                  <a:cubicBezTo>
                    <a:pt x="60" y="52"/>
                    <a:pt x="62" y="50"/>
                    <a:pt x="64" y="50"/>
                  </a:cubicBezTo>
                  <a:cubicBezTo>
                    <a:pt x="66" y="50"/>
                    <a:pt x="68" y="50"/>
                    <a:pt x="68" y="52"/>
                  </a:cubicBezTo>
                  <a:cubicBezTo>
                    <a:pt x="69" y="51"/>
                    <a:pt x="68" y="51"/>
                    <a:pt x="69" y="51"/>
                  </a:cubicBezTo>
                  <a:cubicBezTo>
                    <a:pt x="71" y="50"/>
                    <a:pt x="75" y="51"/>
                    <a:pt x="78" y="52"/>
                  </a:cubicBezTo>
                  <a:cubicBezTo>
                    <a:pt x="79" y="52"/>
                    <a:pt x="81" y="52"/>
                    <a:pt x="83" y="52"/>
                  </a:cubicBezTo>
                  <a:cubicBezTo>
                    <a:pt x="87" y="53"/>
                    <a:pt x="92" y="54"/>
                    <a:pt x="96" y="55"/>
                  </a:cubicBezTo>
                  <a:cubicBezTo>
                    <a:pt x="99" y="55"/>
                    <a:pt x="102" y="55"/>
                    <a:pt x="105" y="56"/>
                  </a:cubicBezTo>
                  <a:cubicBezTo>
                    <a:pt x="107" y="56"/>
                    <a:pt x="109" y="56"/>
                    <a:pt x="110" y="56"/>
                  </a:cubicBezTo>
                  <a:cubicBezTo>
                    <a:pt x="111" y="56"/>
                    <a:pt x="112" y="55"/>
                    <a:pt x="112" y="54"/>
                  </a:cubicBezTo>
                  <a:cubicBezTo>
                    <a:pt x="116" y="51"/>
                    <a:pt x="120" y="47"/>
                    <a:pt x="122" y="43"/>
                  </a:cubicBezTo>
                  <a:cubicBezTo>
                    <a:pt x="126" y="38"/>
                    <a:pt x="130" y="33"/>
                    <a:pt x="134" y="27"/>
                  </a:cubicBezTo>
                  <a:cubicBezTo>
                    <a:pt x="134" y="27"/>
                    <a:pt x="134" y="26"/>
                    <a:pt x="135" y="26"/>
                  </a:cubicBezTo>
                  <a:cubicBezTo>
                    <a:pt x="135" y="26"/>
                    <a:pt x="135" y="25"/>
                    <a:pt x="135" y="25"/>
                  </a:cubicBezTo>
                  <a:cubicBezTo>
                    <a:pt x="136" y="24"/>
                    <a:pt x="137" y="23"/>
                    <a:pt x="138" y="22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8" y="20"/>
                    <a:pt x="139" y="20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9" y="17"/>
                    <a:pt x="141" y="16"/>
                    <a:pt x="141" y="15"/>
                  </a:cubicBezTo>
                  <a:cubicBezTo>
                    <a:pt x="141" y="15"/>
                    <a:pt x="141" y="15"/>
                    <a:pt x="141" y="14"/>
                  </a:cubicBezTo>
                  <a:cubicBezTo>
                    <a:pt x="143" y="12"/>
                    <a:pt x="144" y="10"/>
                    <a:pt x="146" y="8"/>
                  </a:cubicBezTo>
                  <a:cubicBezTo>
                    <a:pt x="147" y="8"/>
                    <a:pt x="147" y="9"/>
                    <a:pt x="148" y="9"/>
                  </a:cubicBezTo>
                  <a:cubicBezTo>
                    <a:pt x="148" y="8"/>
                    <a:pt x="149" y="7"/>
                    <a:pt x="149" y="5"/>
                  </a:cubicBezTo>
                  <a:cubicBezTo>
                    <a:pt x="150" y="4"/>
                    <a:pt x="150" y="3"/>
                    <a:pt x="152" y="2"/>
                  </a:cubicBezTo>
                  <a:cubicBezTo>
                    <a:pt x="152" y="1"/>
                    <a:pt x="152" y="0"/>
                    <a:pt x="153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2"/>
                    <a:pt x="152" y="3"/>
                    <a:pt x="151" y="4"/>
                  </a:cubicBezTo>
                  <a:cubicBezTo>
                    <a:pt x="151" y="4"/>
                    <a:pt x="151" y="5"/>
                    <a:pt x="151" y="5"/>
                  </a:cubicBezTo>
                  <a:cubicBezTo>
                    <a:pt x="151" y="6"/>
                    <a:pt x="150" y="6"/>
                    <a:pt x="150" y="7"/>
                  </a:cubicBezTo>
                  <a:cubicBezTo>
                    <a:pt x="149" y="7"/>
                    <a:pt x="150" y="8"/>
                    <a:pt x="149" y="8"/>
                  </a:cubicBezTo>
                  <a:cubicBezTo>
                    <a:pt x="149" y="10"/>
                    <a:pt x="147" y="12"/>
                    <a:pt x="148" y="14"/>
                  </a:cubicBezTo>
                  <a:cubicBezTo>
                    <a:pt x="147" y="15"/>
                    <a:pt x="149" y="18"/>
                    <a:pt x="149" y="19"/>
                  </a:cubicBezTo>
                  <a:cubicBezTo>
                    <a:pt x="148" y="20"/>
                    <a:pt x="146" y="21"/>
                    <a:pt x="145" y="21"/>
                  </a:cubicBezTo>
                  <a:cubicBezTo>
                    <a:pt x="145" y="22"/>
                    <a:pt x="144" y="22"/>
                    <a:pt x="145" y="22"/>
                  </a:cubicBezTo>
                  <a:cubicBezTo>
                    <a:pt x="142" y="24"/>
                    <a:pt x="139" y="26"/>
                    <a:pt x="138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4" y="31"/>
                    <a:pt x="133" y="35"/>
                    <a:pt x="130" y="37"/>
                  </a:cubicBezTo>
                  <a:cubicBezTo>
                    <a:pt x="130" y="37"/>
                    <a:pt x="129" y="37"/>
                    <a:pt x="129" y="38"/>
                  </a:cubicBezTo>
                  <a:cubicBezTo>
                    <a:pt x="129" y="38"/>
                    <a:pt x="129" y="39"/>
                    <a:pt x="129" y="39"/>
                  </a:cubicBezTo>
                  <a:cubicBezTo>
                    <a:pt x="128" y="40"/>
                    <a:pt x="127" y="41"/>
                    <a:pt x="126" y="42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4" y="45"/>
                    <a:pt x="123" y="48"/>
                    <a:pt x="121" y="50"/>
                  </a:cubicBezTo>
                  <a:cubicBezTo>
                    <a:pt x="119" y="54"/>
                    <a:pt x="116" y="57"/>
                    <a:pt x="114" y="61"/>
                  </a:cubicBezTo>
                  <a:cubicBezTo>
                    <a:pt x="114" y="61"/>
                    <a:pt x="114" y="61"/>
                    <a:pt x="113" y="61"/>
                  </a:cubicBezTo>
                  <a:cubicBezTo>
                    <a:pt x="113" y="61"/>
                    <a:pt x="113" y="61"/>
                    <a:pt x="113" y="60"/>
                  </a:cubicBezTo>
                  <a:cubicBezTo>
                    <a:pt x="112" y="60"/>
                    <a:pt x="111" y="61"/>
                    <a:pt x="110" y="61"/>
                  </a:cubicBezTo>
                  <a:cubicBezTo>
                    <a:pt x="109" y="61"/>
                    <a:pt x="108" y="60"/>
                    <a:pt x="106" y="60"/>
                  </a:cubicBezTo>
                  <a:cubicBezTo>
                    <a:pt x="106" y="60"/>
                    <a:pt x="106" y="61"/>
                    <a:pt x="106" y="61"/>
                  </a:cubicBezTo>
                  <a:cubicBezTo>
                    <a:pt x="100" y="60"/>
                    <a:pt x="95" y="59"/>
                    <a:pt x="90" y="59"/>
                  </a:cubicBezTo>
                  <a:cubicBezTo>
                    <a:pt x="89" y="59"/>
                    <a:pt x="87" y="59"/>
                    <a:pt x="86" y="59"/>
                  </a:cubicBezTo>
                  <a:cubicBezTo>
                    <a:pt x="85" y="59"/>
                    <a:pt x="83" y="58"/>
                    <a:pt x="82" y="59"/>
                  </a:cubicBezTo>
                  <a:cubicBezTo>
                    <a:pt x="81" y="59"/>
                    <a:pt x="80" y="60"/>
                    <a:pt x="78" y="60"/>
                  </a:cubicBezTo>
                  <a:cubicBezTo>
                    <a:pt x="79" y="59"/>
                    <a:pt x="79" y="59"/>
                    <a:pt x="80" y="59"/>
                  </a:cubicBezTo>
                  <a:cubicBezTo>
                    <a:pt x="77" y="59"/>
                    <a:pt x="74" y="58"/>
                    <a:pt x="72" y="58"/>
                  </a:cubicBezTo>
                  <a:cubicBezTo>
                    <a:pt x="72" y="63"/>
                    <a:pt x="72" y="71"/>
                    <a:pt x="71" y="76"/>
                  </a:cubicBezTo>
                  <a:cubicBezTo>
                    <a:pt x="71" y="78"/>
                    <a:pt x="70" y="79"/>
                    <a:pt x="70" y="81"/>
                  </a:cubicBezTo>
                  <a:cubicBezTo>
                    <a:pt x="70" y="82"/>
                    <a:pt x="70" y="82"/>
                    <a:pt x="70" y="83"/>
                  </a:cubicBezTo>
                  <a:cubicBezTo>
                    <a:pt x="70" y="84"/>
                    <a:pt x="70" y="85"/>
                    <a:pt x="70" y="86"/>
                  </a:cubicBezTo>
                  <a:cubicBezTo>
                    <a:pt x="70" y="87"/>
                    <a:pt x="70" y="87"/>
                    <a:pt x="70" y="88"/>
                  </a:cubicBezTo>
                  <a:cubicBezTo>
                    <a:pt x="69" y="90"/>
                    <a:pt x="69" y="91"/>
                    <a:pt x="69" y="93"/>
                  </a:cubicBezTo>
                  <a:cubicBezTo>
                    <a:pt x="69" y="94"/>
                    <a:pt x="69" y="95"/>
                    <a:pt x="69" y="97"/>
                  </a:cubicBezTo>
                  <a:cubicBezTo>
                    <a:pt x="69" y="98"/>
                    <a:pt x="68" y="100"/>
                    <a:pt x="68" y="102"/>
                  </a:cubicBezTo>
                  <a:cubicBezTo>
                    <a:pt x="67" y="104"/>
                    <a:pt x="68" y="106"/>
                    <a:pt x="67" y="108"/>
                  </a:cubicBezTo>
                  <a:cubicBezTo>
                    <a:pt x="67" y="109"/>
                    <a:pt x="67" y="111"/>
                    <a:pt x="67" y="112"/>
                  </a:cubicBezTo>
                  <a:cubicBezTo>
                    <a:pt x="67" y="114"/>
                    <a:pt x="67" y="117"/>
                    <a:pt x="67" y="118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8" y="119"/>
                    <a:pt x="67" y="119"/>
                    <a:pt x="67" y="120"/>
                  </a:cubicBezTo>
                  <a:cubicBezTo>
                    <a:pt x="67" y="120"/>
                    <a:pt x="67" y="123"/>
                    <a:pt x="67" y="124"/>
                  </a:cubicBezTo>
                  <a:cubicBezTo>
                    <a:pt x="67" y="125"/>
                    <a:pt x="66" y="128"/>
                    <a:pt x="66" y="129"/>
                  </a:cubicBezTo>
                  <a:cubicBezTo>
                    <a:pt x="66" y="130"/>
                    <a:pt x="66" y="130"/>
                    <a:pt x="66" y="131"/>
                  </a:cubicBezTo>
                  <a:cubicBezTo>
                    <a:pt x="66" y="131"/>
                    <a:pt x="66" y="132"/>
                    <a:pt x="66" y="133"/>
                  </a:cubicBezTo>
                  <a:cubicBezTo>
                    <a:pt x="66" y="137"/>
                    <a:pt x="66" y="141"/>
                    <a:pt x="66" y="147"/>
                  </a:cubicBezTo>
                  <a:cubicBezTo>
                    <a:pt x="66" y="147"/>
                    <a:pt x="66" y="148"/>
                    <a:pt x="66" y="149"/>
                  </a:cubicBezTo>
                  <a:cubicBezTo>
                    <a:pt x="66" y="152"/>
                    <a:pt x="67" y="157"/>
                    <a:pt x="66" y="161"/>
                  </a:cubicBezTo>
                  <a:cubicBezTo>
                    <a:pt x="67" y="164"/>
                    <a:pt x="66" y="167"/>
                    <a:pt x="66" y="170"/>
                  </a:cubicBezTo>
                  <a:cubicBezTo>
                    <a:pt x="66" y="170"/>
                    <a:pt x="67" y="170"/>
                    <a:pt x="67" y="170"/>
                  </a:cubicBezTo>
                  <a:cubicBezTo>
                    <a:pt x="67" y="171"/>
                    <a:pt x="67" y="171"/>
                    <a:pt x="66" y="171"/>
                  </a:cubicBezTo>
                  <a:cubicBezTo>
                    <a:pt x="66" y="174"/>
                    <a:pt x="66" y="176"/>
                    <a:pt x="66" y="179"/>
                  </a:cubicBezTo>
                  <a:cubicBezTo>
                    <a:pt x="66" y="179"/>
                    <a:pt x="66" y="179"/>
                    <a:pt x="66" y="180"/>
                  </a:cubicBezTo>
                  <a:cubicBezTo>
                    <a:pt x="66" y="180"/>
                    <a:pt x="66" y="181"/>
                    <a:pt x="66" y="181"/>
                  </a:cubicBezTo>
                  <a:cubicBezTo>
                    <a:pt x="67" y="183"/>
                    <a:pt x="66" y="185"/>
                    <a:pt x="66" y="187"/>
                  </a:cubicBezTo>
                  <a:cubicBezTo>
                    <a:pt x="66" y="190"/>
                    <a:pt x="66" y="194"/>
                    <a:pt x="66" y="197"/>
                  </a:cubicBezTo>
                  <a:cubicBezTo>
                    <a:pt x="67" y="201"/>
                    <a:pt x="66" y="207"/>
                    <a:pt x="67" y="212"/>
                  </a:cubicBezTo>
                  <a:cubicBezTo>
                    <a:pt x="67" y="213"/>
                    <a:pt x="67" y="214"/>
                    <a:pt x="67" y="215"/>
                  </a:cubicBezTo>
                  <a:cubicBezTo>
                    <a:pt x="68" y="215"/>
                    <a:pt x="69" y="216"/>
                    <a:pt x="70" y="216"/>
                  </a:cubicBezTo>
                  <a:cubicBezTo>
                    <a:pt x="70" y="217"/>
                    <a:pt x="70" y="218"/>
                    <a:pt x="69" y="217"/>
                  </a:cubicBezTo>
                  <a:cubicBezTo>
                    <a:pt x="70" y="219"/>
                    <a:pt x="71" y="220"/>
                    <a:pt x="72" y="221"/>
                  </a:cubicBezTo>
                  <a:cubicBezTo>
                    <a:pt x="72" y="223"/>
                    <a:pt x="72" y="226"/>
                    <a:pt x="72" y="227"/>
                  </a:cubicBezTo>
                  <a:cubicBezTo>
                    <a:pt x="70" y="228"/>
                    <a:pt x="68" y="229"/>
                    <a:pt x="65" y="229"/>
                  </a:cubicBezTo>
                  <a:cubicBezTo>
                    <a:pt x="65" y="229"/>
                    <a:pt x="65" y="230"/>
                    <a:pt x="65" y="230"/>
                  </a:cubicBezTo>
                  <a:cubicBezTo>
                    <a:pt x="65" y="230"/>
                    <a:pt x="64" y="230"/>
                    <a:pt x="63" y="230"/>
                  </a:cubicBezTo>
                  <a:cubicBezTo>
                    <a:pt x="63" y="230"/>
                    <a:pt x="63" y="229"/>
                    <a:pt x="62" y="229"/>
                  </a:cubicBezTo>
                  <a:cubicBezTo>
                    <a:pt x="59" y="229"/>
                    <a:pt x="56" y="229"/>
                    <a:pt x="53" y="229"/>
                  </a:cubicBezTo>
                  <a:cubicBezTo>
                    <a:pt x="53" y="229"/>
                    <a:pt x="53" y="229"/>
                    <a:pt x="53" y="229"/>
                  </a:cubicBezTo>
                  <a:cubicBezTo>
                    <a:pt x="52" y="227"/>
                    <a:pt x="54" y="228"/>
                    <a:pt x="54" y="227"/>
                  </a:cubicBezTo>
                  <a:cubicBezTo>
                    <a:pt x="53" y="227"/>
                    <a:pt x="53" y="228"/>
                    <a:pt x="51" y="228"/>
                  </a:cubicBezTo>
                  <a:cubicBezTo>
                    <a:pt x="51" y="226"/>
                    <a:pt x="53" y="225"/>
                    <a:pt x="54" y="223"/>
                  </a:cubicBezTo>
                  <a:cubicBezTo>
                    <a:pt x="53" y="223"/>
                    <a:pt x="51" y="226"/>
                    <a:pt x="50" y="225"/>
                  </a:cubicBezTo>
                  <a:cubicBezTo>
                    <a:pt x="52" y="222"/>
                    <a:pt x="55" y="221"/>
                    <a:pt x="57" y="218"/>
                  </a:cubicBezTo>
                  <a:cubicBezTo>
                    <a:pt x="57" y="218"/>
                    <a:pt x="56" y="218"/>
                    <a:pt x="56" y="218"/>
                  </a:cubicBezTo>
                  <a:cubicBezTo>
                    <a:pt x="55" y="217"/>
                    <a:pt x="56" y="215"/>
                    <a:pt x="57" y="214"/>
                  </a:cubicBezTo>
                  <a:cubicBezTo>
                    <a:pt x="57" y="212"/>
                    <a:pt x="58" y="211"/>
                    <a:pt x="59" y="209"/>
                  </a:cubicBezTo>
                  <a:cubicBezTo>
                    <a:pt x="60" y="209"/>
                    <a:pt x="60" y="209"/>
                    <a:pt x="60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59" y="208"/>
                    <a:pt x="59" y="210"/>
                    <a:pt x="57" y="210"/>
                  </a:cubicBezTo>
                  <a:cubicBezTo>
                    <a:pt x="56" y="209"/>
                    <a:pt x="57" y="208"/>
                    <a:pt x="57" y="207"/>
                  </a:cubicBezTo>
                  <a:cubicBezTo>
                    <a:pt x="57" y="207"/>
                    <a:pt x="57" y="206"/>
                    <a:pt x="57" y="206"/>
                  </a:cubicBezTo>
                  <a:cubicBezTo>
                    <a:pt x="57" y="204"/>
                    <a:pt x="57" y="202"/>
                    <a:pt x="56" y="199"/>
                  </a:cubicBezTo>
                  <a:cubicBezTo>
                    <a:pt x="56" y="199"/>
                    <a:pt x="56" y="200"/>
                    <a:pt x="55" y="199"/>
                  </a:cubicBezTo>
                  <a:cubicBezTo>
                    <a:pt x="55" y="197"/>
                    <a:pt x="57" y="196"/>
                    <a:pt x="56" y="194"/>
                  </a:cubicBezTo>
                  <a:cubicBezTo>
                    <a:pt x="57" y="193"/>
                    <a:pt x="55" y="192"/>
                    <a:pt x="55" y="190"/>
                  </a:cubicBezTo>
                  <a:cubicBezTo>
                    <a:pt x="55" y="190"/>
                    <a:pt x="56" y="190"/>
                    <a:pt x="56" y="190"/>
                  </a:cubicBezTo>
                  <a:cubicBezTo>
                    <a:pt x="56" y="187"/>
                    <a:pt x="56" y="184"/>
                    <a:pt x="56" y="182"/>
                  </a:cubicBezTo>
                  <a:cubicBezTo>
                    <a:pt x="56" y="181"/>
                    <a:pt x="55" y="181"/>
                    <a:pt x="55" y="180"/>
                  </a:cubicBezTo>
                  <a:cubicBezTo>
                    <a:pt x="55" y="179"/>
                    <a:pt x="55" y="179"/>
                    <a:pt x="55" y="179"/>
                  </a:cubicBezTo>
                  <a:cubicBezTo>
                    <a:pt x="56" y="178"/>
                    <a:pt x="55" y="178"/>
                    <a:pt x="55" y="177"/>
                  </a:cubicBezTo>
                  <a:cubicBezTo>
                    <a:pt x="55" y="170"/>
                    <a:pt x="54" y="161"/>
                    <a:pt x="53" y="153"/>
                  </a:cubicBezTo>
                  <a:cubicBezTo>
                    <a:pt x="53" y="153"/>
                    <a:pt x="52" y="153"/>
                    <a:pt x="52" y="153"/>
                  </a:cubicBezTo>
                  <a:cubicBezTo>
                    <a:pt x="52" y="152"/>
                    <a:pt x="53" y="151"/>
                    <a:pt x="52" y="149"/>
                  </a:cubicBezTo>
                  <a:cubicBezTo>
                    <a:pt x="52" y="149"/>
                    <a:pt x="51" y="150"/>
                    <a:pt x="51" y="149"/>
                  </a:cubicBezTo>
                  <a:cubicBezTo>
                    <a:pt x="51" y="149"/>
                    <a:pt x="51" y="149"/>
                    <a:pt x="51" y="148"/>
                  </a:cubicBezTo>
                  <a:cubicBezTo>
                    <a:pt x="49" y="147"/>
                    <a:pt x="50" y="144"/>
                    <a:pt x="48" y="143"/>
                  </a:cubicBezTo>
                  <a:cubicBezTo>
                    <a:pt x="48" y="144"/>
                    <a:pt x="48" y="145"/>
                    <a:pt x="47" y="145"/>
                  </a:cubicBezTo>
                  <a:cubicBezTo>
                    <a:pt x="47" y="144"/>
                    <a:pt x="47" y="144"/>
                    <a:pt x="47" y="143"/>
                  </a:cubicBezTo>
                  <a:cubicBezTo>
                    <a:pt x="46" y="145"/>
                    <a:pt x="45" y="147"/>
                    <a:pt x="44" y="149"/>
                  </a:cubicBezTo>
                  <a:cubicBezTo>
                    <a:pt x="44" y="151"/>
                    <a:pt x="43" y="152"/>
                    <a:pt x="44" y="154"/>
                  </a:cubicBezTo>
                  <a:cubicBezTo>
                    <a:pt x="43" y="157"/>
                    <a:pt x="43" y="161"/>
                    <a:pt x="42" y="163"/>
                  </a:cubicBezTo>
                  <a:cubicBezTo>
                    <a:pt x="42" y="163"/>
                    <a:pt x="42" y="162"/>
                    <a:pt x="41" y="162"/>
                  </a:cubicBezTo>
                  <a:cubicBezTo>
                    <a:pt x="43" y="158"/>
                    <a:pt x="43" y="153"/>
                    <a:pt x="43" y="149"/>
                  </a:cubicBezTo>
                  <a:cubicBezTo>
                    <a:pt x="42" y="149"/>
                    <a:pt x="43" y="152"/>
                    <a:pt x="42" y="152"/>
                  </a:cubicBezTo>
                  <a:cubicBezTo>
                    <a:pt x="42" y="153"/>
                    <a:pt x="42" y="154"/>
                    <a:pt x="42" y="156"/>
                  </a:cubicBezTo>
                  <a:cubicBezTo>
                    <a:pt x="41" y="157"/>
                    <a:pt x="41" y="158"/>
                    <a:pt x="41" y="160"/>
                  </a:cubicBezTo>
                  <a:cubicBezTo>
                    <a:pt x="41" y="160"/>
                    <a:pt x="41" y="161"/>
                    <a:pt x="41" y="162"/>
                  </a:cubicBezTo>
                  <a:cubicBezTo>
                    <a:pt x="41" y="163"/>
                    <a:pt x="40" y="166"/>
                    <a:pt x="41" y="169"/>
                  </a:cubicBezTo>
                  <a:cubicBezTo>
                    <a:pt x="41" y="170"/>
                    <a:pt x="40" y="172"/>
                    <a:pt x="40" y="174"/>
                  </a:cubicBezTo>
                  <a:cubicBezTo>
                    <a:pt x="40" y="175"/>
                    <a:pt x="40" y="175"/>
                    <a:pt x="40" y="176"/>
                  </a:cubicBezTo>
                  <a:cubicBezTo>
                    <a:pt x="40" y="179"/>
                    <a:pt x="40" y="181"/>
                    <a:pt x="39" y="185"/>
                  </a:cubicBezTo>
                  <a:cubicBezTo>
                    <a:pt x="39" y="187"/>
                    <a:pt x="39" y="189"/>
                    <a:pt x="39" y="190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2"/>
                    <a:pt x="39" y="192"/>
                    <a:pt x="39" y="193"/>
                  </a:cubicBezTo>
                  <a:cubicBezTo>
                    <a:pt x="38" y="197"/>
                    <a:pt x="38" y="201"/>
                    <a:pt x="38" y="205"/>
                  </a:cubicBezTo>
                  <a:cubicBezTo>
                    <a:pt x="37" y="207"/>
                    <a:pt x="37" y="208"/>
                    <a:pt x="37" y="210"/>
                  </a:cubicBezTo>
                  <a:cubicBezTo>
                    <a:pt x="37" y="211"/>
                    <a:pt x="38" y="212"/>
                    <a:pt x="38" y="213"/>
                  </a:cubicBezTo>
                  <a:cubicBezTo>
                    <a:pt x="38" y="213"/>
                    <a:pt x="37" y="214"/>
                    <a:pt x="37" y="213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8" y="216"/>
                    <a:pt x="39" y="217"/>
                    <a:pt x="39" y="219"/>
                  </a:cubicBezTo>
                  <a:close/>
                  <a:moveTo>
                    <a:pt x="37" y="215"/>
                  </a:moveTo>
                  <a:cubicBezTo>
                    <a:pt x="37" y="214"/>
                    <a:pt x="36" y="214"/>
                    <a:pt x="36" y="214"/>
                  </a:cubicBezTo>
                  <a:cubicBezTo>
                    <a:pt x="36" y="214"/>
                    <a:pt x="37" y="215"/>
                    <a:pt x="37" y="215"/>
                  </a:cubicBezTo>
                  <a:close/>
                  <a:moveTo>
                    <a:pt x="144" y="15"/>
                  </a:moveTo>
                  <a:cubicBezTo>
                    <a:pt x="144" y="15"/>
                    <a:pt x="145" y="14"/>
                    <a:pt x="145" y="14"/>
                  </a:cubicBezTo>
                  <a:cubicBezTo>
                    <a:pt x="145" y="14"/>
                    <a:pt x="145" y="15"/>
                    <a:pt x="144" y="15"/>
                  </a:cubicBezTo>
                  <a:close/>
                  <a:moveTo>
                    <a:pt x="146" y="15"/>
                  </a:moveTo>
                  <a:cubicBezTo>
                    <a:pt x="147" y="15"/>
                    <a:pt x="146" y="16"/>
                    <a:pt x="147" y="16"/>
                  </a:cubicBezTo>
                  <a:cubicBezTo>
                    <a:pt x="147" y="15"/>
                    <a:pt x="147" y="14"/>
                    <a:pt x="146" y="14"/>
                  </a:cubicBezTo>
                  <a:cubicBezTo>
                    <a:pt x="147" y="14"/>
                    <a:pt x="146" y="14"/>
                    <a:pt x="146" y="14"/>
                  </a:cubicBezTo>
                  <a:cubicBezTo>
                    <a:pt x="146" y="14"/>
                    <a:pt x="146" y="14"/>
                    <a:pt x="146" y="15"/>
                  </a:cubicBezTo>
                  <a:close/>
                  <a:moveTo>
                    <a:pt x="142" y="18"/>
                  </a:moveTo>
                  <a:cubicBezTo>
                    <a:pt x="143" y="18"/>
                    <a:pt x="144" y="18"/>
                    <a:pt x="144" y="17"/>
                  </a:cubicBezTo>
                  <a:cubicBezTo>
                    <a:pt x="143" y="17"/>
                    <a:pt x="143" y="18"/>
                    <a:pt x="142" y="18"/>
                  </a:cubicBezTo>
                  <a:close/>
                  <a:moveTo>
                    <a:pt x="130" y="34"/>
                  </a:moveTo>
                  <a:cubicBezTo>
                    <a:pt x="132" y="32"/>
                    <a:pt x="134" y="30"/>
                    <a:pt x="135" y="28"/>
                  </a:cubicBezTo>
                  <a:cubicBezTo>
                    <a:pt x="133" y="30"/>
                    <a:pt x="131" y="32"/>
                    <a:pt x="130" y="34"/>
                  </a:cubicBezTo>
                  <a:close/>
                  <a:moveTo>
                    <a:pt x="122" y="44"/>
                  </a:moveTo>
                  <a:cubicBezTo>
                    <a:pt x="122" y="44"/>
                    <a:pt x="123" y="44"/>
                    <a:pt x="123" y="44"/>
                  </a:cubicBezTo>
                  <a:cubicBezTo>
                    <a:pt x="124" y="43"/>
                    <a:pt x="125" y="41"/>
                    <a:pt x="125" y="40"/>
                  </a:cubicBezTo>
                  <a:cubicBezTo>
                    <a:pt x="124" y="42"/>
                    <a:pt x="123" y="43"/>
                    <a:pt x="122" y="44"/>
                  </a:cubicBezTo>
                  <a:close/>
                  <a:moveTo>
                    <a:pt x="30" y="52"/>
                  </a:moveTo>
                  <a:cubicBezTo>
                    <a:pt x="30" y="52"/>
                    <a:pt x="30" y="52"/>
                    <a:pt x="31" y="52"/>
                  </a:cubicBezTo>
                  <a:cubicBezTo>
                    <a:pt x="31" y="52"/>
                    <a:pt x="31" y="52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2"/>
                    <a:pt x="30" y="52"/>
                    <a:pt x="30" y="52"/>
                  </a:cubicBezTo>
                  <a:close/>
                  <a:moveTo>
                    <a:pt x="61" y="56"/>
                  </a:moveTo>
                  <a:cubicBezTo>
                    <a:pt x="62" y="56"/>
                    <a:pt x="62" y="58"/>
                    <a:pt x="63" y="59"/>
                  </a:cubicBezTo>
                  <a:cubicBezTo>
                    <a:pt x="63" y="59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6"/>
                    <a:pt x="64" y="57"/>
                    <a:pt x="63" y="57"/>
                  </a:cubicBezTo>
                  <a:cubicBezTo>
                    <a:pt x="61" y="55"/>
                    <a:pt x="65" y="51"/>
                    <a:pt x="66" y="55"/>
                  </a:cubicBezTo>
                  <a:cubicBezTo>
                    <a:pt x="67" y="55"/>
                    <a:pt x="68" y="54"/>
                    <a:pt x="68" y="54"/>
                  </a:cubicBezTo>
                  <a:cubicBezTo>
                    <a:pt x="67" y="53"/>
                    <a:pt x="66" y="53"/>
                    <a:pt x="67" y="52"/>
                  </a:cubicBezTo>
                  <a:cubicBezTo>
                    <a:pt x="65" y="51"/>
                    <a:pt x="62" y="51"/>
                    <a:pt x="60" y="52"/>
                  </a:cubicBezTo>
                  <a:cubicBezTo>
                    <a:pt x="62" y="53"/>
                    <a:pt x="63" y="51"/>
                    <a:pt x="64" y="52"/>
                  </a:cubicBezTo>
                  <a:cubicBezTo>
                    <a:pt x="64" y="54"/>
                    <a:pt x="62" y="54"/>
                    <a:pt x="61" y="56"/>
                  </a:cubicBezTo>
                  <a:close/>
                  <a:moveTo>
                    <a:pt x="112" y="56"/>
                  </a:moveTo>
                  <a:cubicBezTo>
                    <a:pt x="114" y="55"/>
                    <a:pt x="114" y="53"/>
                    <a:pt x="116" y="52"/>
                  </a:cubicBezTo>
                  <a:cubicBezTo>
                    <a:pt x="116" y="52"/>
                    <a:pt x="117" y="52"/>
                    <a:pt x="116" y="52"/>
                  </a:cubicBezTo>
                  <a:cubicBezTo>
                    <a:pt x="115" y="53"/>
                    <a:pt x="113" y="54"/>
                    <a:pt x="112" y="56"/>
                  </a:cubicBezTo>
                  <a:close/>
                  <a:moveTo>
                    <a:pt x="33" y="54"/>
                  </a:moveTo>
                  <a:cubicBezTo>
                    <a:pt x="33" y="54"/>
                    <a:pt x="33" y="54"/>
                    <a:pt x="33" y="54"/>
                  </a:cubicBezTo>
                  <a:cubicBezTo>
                    <a:pt x="32" y="55"/>
                    <a:pt x="32" y="56"/>
                    <a:pt x="32" y="57"/>
                  </a:cubicBezTo>
                  <a:cubicBezTo>
                    <a:pt x="32" y="57"/>
                    <a:pt x="31" y="58"/>
                    <a:pt x="32" y="59"/>
                  </a:cubicBezTo>
                  <a:cubicBezTo>
                    <a:pt x="34" y="57"/>
                    <a:pt x="34" y="54"/>
                    <a:pt x="35" y="52"/>
                  </a:cubicBezTo>
                  <a:cubicBezTo>
                    <a:pt x="33" y="51"/>
                    <a:pt x="33" y="53"/>
                    <a:pt x="33" y="54"/>
                  </a:cubicBezTo>
                  <a:close/>
                  <a:moveTo>
                    <a:pt x="71" y="52"/>
                  </a:moveTo>
                  <a:cubicBezTo>
                    <a:pt x="73" y="53"/>
                    <a:pt x="75" y="53"/>
                    <a:pt x="77" y="52"/>
                  </a:cubicBezTo>
                  <a:cubicBezTo>
                    <a:pt x="75" y="52"/>
                    <a:pt x="72" y="51"/>
                    <a:pt x="71" y="52"/>
                  </a:cubicBezTo>
                  <a:close/>
                  <a:moveTo>
                    <a:pt x="69" y="52"/>
                  </a:moveTo>
                  <a:cubicBezTo>
                    <a:pt x="69" y="52"/>
                    <a:pt x="70" y="53"/>
                    <a:pt x="70" y="52"/>
                  </a:cubicBezTo>
                  <a:cubicBezTo>
                    <a:pt x="69" y="53"/>
                    <a:pt x="69" y="52"/>
                    <a:pt x="69" y="52"/>
                  </a:cubicBezTo>
                  <a:close/>
                  <a:moveTo>
                    <a:pt x="35" y="55"/>
                  </a:moveTo>
                  <a:cubicBezTo>
                    <a:pt x="36" y="54"/>
                    <a:pt x="37" y="54"/>
                    <a:pt x="37" y="53"/>
                  </a:cubicBezTo>
                  <a:cubicBezTo>
                    <a:pt x="37" y="53"/>
                    <a:pt x="36" y="52"/>
                    <a:pt x="36" y="52"/>
                  </a:cubicBezTo>
                  <a:cubicBezTo>
                    <a:pt x="36" y="53"/>
                    <a:pt x="35" y="54"/>
                    <a:pt x="35" y="55"/>
                  </a:cubicBezTo>
                  <a:close/>
                  <a:moveTo>
                    <a:pt x="56" y="53"/>
                  </a:moveTo>
                  <a:cubicBezTo>
                    <a:pt x="53" y="54"/>
                    <a:pt x="48" y="53"/>
                    <a:pt x="45" y="54"/>
                  </a:cubicBezTo>
                  <a:cubicBezTo>
                    <a:pt x="49" y="55"/>
                    <a:pt x="53" y="54"/>
                    <a:pt x="56" y="53"/>
                  </a:cubicBezTo>
                  <a:close/>
                  <a:moveTo>
                    <a:pt x="37" y="56"/>
                  </a:moveTo>
                  <a:cubicBezTo>
                    <a:pt x="38" y="55"/>
                    <a:pt x="39" y="54"/>
                    <a:pt x="40" y="54"/>
                  </a:cubicBezTo>
                  <a:cubicBezTo>
                    <a:pt x="38" y="53"/>
                    <a:pt x="37" y="55"/>
                    <a:pt x="37" y="56"/>
                  </a:cubicBezTo>
                  <a:close/>
                  <a:moveTo>
                    <a:pt x="61" y="54"/>
                  </a:moveTo>
                  <a:cubicBezTo>
                    <a:pt x="61" y="54"/>
                    <a:pt x="62" y="54"/>
                    <a:pt x="62" y="54"/>
                  </a:cubicBezTo>
                  <a:cubicBezTo>
                    <a:pt x="61" y="54"/>
                    <a:pt x="61" y="54"/>
                    <a:pt x="61" y="54"/>
                  </a:cubicBezTo>
                  <a:close/>
                  <a:moveTo>
                    <a:pt x="29" y="54"/>
                  </a:moveTo>
                  <a:cubicBezTo>
                    <a:pt x="29" y="55"/>
                    <a:pt x="29" y="55"/>
                    <a:pt x="28" y="55"/>
                  </a:cubicBezTo>
                  <a:cubicBezTo>
                    <a:pt x="28" y="55"/>
                    <a:pt x="28" y="54"/>
                    <a:pt x="28" y="54"/>
                  </a:cubicBezTo>
                  <a:cubicBezTo>
                    <a:pt x="28" y="55"/>
                    <a:pt x="27" y="54"/>
                    <a:pt x="27" y="54"/>
                  </a:cubicBezTo>
                  <a:cubicBezTo>
                    <a:pt x="27" y="55"/>
                    <a:pt x="27" y="55"/>
                    <a:pt x="27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7" y="57"/>
                    <a:pt x="26" y="56"/>
                    <a:pt x="27" y="56"/>
                  </a:cubicBezTo>
                  <a:cubicBezTo>
                    <a:pt x="27" y="56"/>
                    <a:pt x="26" y="57"/>
                    <a:pt x="27" y="58"/>
                  </a:cubicBezTo>
                  <a:cubicBezTo>
                    <a:pt x="27" y="57"/>
                    <a:pt x="27" y="55"/>
                    <a:pt x="29" y="56"/>
                  </a:cubicBezTo>
                  <a:cubicBezTo>
                    <a:pt x="29" y="55"/>
                    <a:pt x="30" y="55"/>
                    <a:pt x="30" y="54"/>
                  </a:cubicBezTo>
                  <a:cubicBezTo>
                    <a:pt x="29" y="54"/>
                    <a:pt x="29" y="54"/>
                    <a:pt x="29" y="54"/>
                  </a:cubicBezTo>
                  <a:close/>
                  <a:moveTo>
                    <a:pt x="63" y="54"/>
                  </a:moveTo>
                  <a:cubicBezTo>
                    <a:pt x="64" y="54"/>
                    <a:pt x="64" y="54"/>
                    <a:pt x="64" y="54"/>
                  </a:cubicBezTo>
                  <a:cubicBezTo>
                    <a:pt x="63" y="54"/>
                    <a:pt x="63" y="54"/>
                    <a:pt x="63" y="54"/>
                  </a:cubicBezTo>
                  <a:close/>
                  <a:moveTo>
                    <a:pt x="38" y="59"/>
                  </a:moveTo>
                  <a:cubicBezTo>
                    <a:pt x="39" y="57"/>
                    <a:pt x="41" y="56"/>
                    <a:pt x="43" y="54"/>
                  </a:cubicBezTo>
                  <a:cubicBezTo>
                    <a:pt x="42" y="54"/>
                    <a:pt x="42" y="54"/>
                    <a:pt x="41" y="54"/>
                  </a:cubicBezTo>
                  <a:cubicBezTo>
                    <a:pt x="40" y="56"/>
                    <a:pt x="38" y="57"/>
                    <a:pt x="38" y="59"/>
                  </a:cubicBezTo>
                  <a:close/>
                  <a:moveTo>
                    <a:pt x="60" y="55"/>
                  </a:moveTo>
                  <a:cubicBezTo>
                    <a:pt x="59" y="55"/>
                    <a:pt x="59" y="55"/>
                    <a:pt x="59" y="55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54"/>
                    <a:pt x="58" y="55"/>
                    <a:pt x="57" y="56"/>
                  </a:cubicBezTo>
                  <a:cubicBezTo>
                    <a:pt x="57" y="57"/>
                    <a:pt x="58" y="57"/>
                    <a:pt x="58" y="58"/>
                  </a:cubicBezTo>
                  <a:cubicBezTo>
                    <a:pt x="59" y="57"/>
                    <a:pt x="60" y="56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lose/>
                  <a:moveTo>
                    <a:pt x="55" y="54"/>
                  </a:moveTo>
                  <a:cubicBezTo>
                    <a:pt x="53" y="56"/>
                    <a:pt x="52" y="57"/>
                    <a:pt x="51" y="59"/>
                  </a:cubicBezTo>
                  <a:cubicBezTo>
                    <a:pt x="51" y="60"/>
                    <a:pt x="51" y="61"/>
                    <a:pt x="52" y="61"/>
                  </a:cubicBezTo>
                  <a:cubicBezTo>
                    <a:pt x="53" y="61"/>
                    <a:pt x="55" y="58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5" y="58"/>
                  </a:cubicBezTo>
                  <a:cubicBezTo>
                    <a:pt x="55" y="57"/>
                    <a:pt x="56" y="56"/>
                    <a:pt x="56" y="56"/>
                  </a:cubicBezTo>
                  <a:cubicBezTo>
                    <a:pt x="57" y="55"/>
                    <a:pt x="57" y="55"/>
                    <a:pt x="57" y="54"/>
                  </a:cubicBezTo>
                  <a:cubicBezTo>
                    <a:pt x="56" y="55"/>
                    <a:pt x="54" y="56"/>
                    <a:pt x="53" y="57"/>
                  </a:cubicBezTo>
                  <a:cubicBezTo>
                    <a:pt x="54" y="56"/>
                    <a:pt x="54" y="55"/>
                    <a:pt x="55" y="54"/>
                  </a:cubicBezTo>
                  <a:close/>
                  <a:moveTo>
                    <a:pt x="67" y="56"/>
                  </a:moveTo>
                  <a:cubicBezTo>
                    <a:pt x="67" y="57"/>
                    <a:pt x="67" y="58"/>
                    <a:pt x="68" y="59"/>
                  </a:cubicBezTo>
                  <a:cubicBezTo>
                    <a:pt x="68" y="58"/>
                    <a:pt x="69" y="58"/>
                    <a:pt x="68" y="57"/>
                  </a:cubicBezTo>
                  <a:cubicBezTo>
                    <a:pt x="69" y="57"/>
                    <a:pt x="70" y="57"/>
                    <a:pt x="71" y="57"/>
                  </a:cubicBezTo>
                  <a:cubicBezTo>
                    <a:pt x="70" y="57"/>
                    <a:pt x="71" y="57"/>
                    <a:pt x="71" y="57"/>
                  </a:cubicBezTo>
                  <a:cubicBezTo>
                    <a:pt x="70" y="57"/>
                    <a:pt x="70" y="57"/>
                    <a:pt x="70" y="56"/>
                  </a:cubicBezTo>
                  <a:cubicBezTo>
                    <a:pt x="70" y="56"/>
                    <a:pt x="70" y="55"/>
                    <a:pt x="71" y="55"/>
                  </a:cubicBezTo>
                  <a:cubicBezTo>
                    <a:pt x="71" y="54"/>
                    <a:pt x="70" y="54"/>
                    <a:pt x="69" y="54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8" y="55"/>
                    <a:pt x="68" y="56"/>
                    <a:pt x="67" y="56"/>
                  </a:cubicBezTo>
                  <a:close/>
                  <a:moveTo>
                    <a:pt x="96" y="56"/>
                  </a:moveTo>
                  <a:cubicBezTo>
                    <a:pt x="93" y="55"/>
                    <a:pt x="87" y="55"/>
                    <a:pt x="84" y="55"/>
                  </a:cubicBezTo>
                  <a:cubicBezTo>
                    <a:pt x="88" y="56"/>
                    <a:pt x="91" y="56"/>
                    <a:pt x="96" y="56"/>
                  </a:cubicBezTo>
                  <a:close/>
                  <a:moveTo>
                    <a:pt x="45" y="56"/>
                  </a:moveTo>
                  <a:cubicBezTo>
                    <a:pt x="46" y="56"/>
                    <a:pt x="46" y="55"/>
                    <a:pt x="47" y="56"/>
                  </a:cubicBezTo>
                  <a:cubicBezTo>
                    <a:pt x="47" y="56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8"/>
                    <a:pt x="47" y="57"/>
                    <a:pt x="48" y="57"/>
                  </a:cubicBezTo>
                  <a:cubicBezTo>
                    <a:pt x="48" y="56"/>
                    <a:pt x="49" y="56"/>
                    <a:pt x="49" y="55"/>
                  </a:cubicBezTo>
                  <a:cubicBezTo>
                    <a:pt x="48" y="55"/>
                    <a:pt x="47" y="55"/>
                    <a:pt x="45" y="55"/>
                  </a:cubicBezTo>
                  <a:cubicBezTo>
                    <a:pt x="45" y="55"/>
                    <a:pt x="45" y="56"/>
                    <a:pt x="45" y="56"/>
                  </a:cubicBezTo>
                  <a:close/>
                  <a:moveTo>
                    <a:pt x="38" y="56"/>
                  </a:moveTo>
                  <a:cubicBezTo>
                    <a:pt x="37" y="57"/>
                    <a:pt x="36" y="57"/>
                    <a:pt x="36" y="58"/>
                  </a:cubicBezTo>
                  <a:cubicBezTo>
                    <a:pt x="36" y="58"/>
                    <a:pt x="35" y="59"/>
                    <a:pt x="36" y="60"/>
                  </a:cubicBezTo>
                  <a:cubicBezTo>
                    <a:pt x="37" y="58"/>
                    <a:pt x="38" y="57"/>
                    <a:pt x="39" y="55"/>
                  </a:cubicBezTo>
                  <a:cubicBezTo>
                    <a:pt x="38" y="55"/>
                    <a:pt x="39" y="56"/>
                    <a:pt x="38" y="56"/>
                  </a:cubicBezTo>
                  <a:close/>
                  <a:moveTo>
                    <a:pt x="35" y="57"/>
                  </a:moveTo>
                  <a:cubicBezTo>
                    <a:pt x="35" y="56"/>
                    <a:pt x="36" y="55"/>
                    <a:pt x="36" y="55"/>
                  </a:cubicBezTo>
                  <a:cubicBezTo>
                    <a:pt x="35" y="56"/>
                    <a:pt x="34" y="56"/>
                    <a:pt x="35" y="57"/>
                  </a:cubicBezTo>
                  <a:close/>
                  <a:moveTo>
                    <a:pt x="51" y="55"/>
                  </a:moveTo>
                  <a:cubicBezTo>
                    <a:pt x="50" y="56"/>
                    <a:pt x="50" y="56"/>
                    <a:pt x="50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2" y="55"/>
                    <a:pt x="52" y="55"/>
                    <a:pt x="51" y="55"/>
                  </a:cubicBezTo>
                  <a:close/>
                  <a:moveTo>
                    <a:pt x="39" y="61"/>
                  </a:moveTo>
                  <a:cubicBezTo>
                    <a:pt x="39" y="61"/>
                    <a:pt x="39" y="62"/>
                    <a:pt x="40" y="62"/>
                  </a:cubicBezTo>
                  <a:cubicBezTo>
                    <a:pt x="40" y="61"/>
                    <a:pt x="43" y="60"/>
                    <a:pt x="42" y="58"/>
                  </a:cubicBezTo>
                  <a:cubicBezTo>
                    <a:pt x="42" y="58"/>
                    <a:pt x="42" y="57"/>
                    <a:pt x="43" y="57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4" y="58"/>
                    <a:pt x="44" y="57"/>
                    <a:pt x="45" y="57"/>
                  </a:cubicBezTo>
                  <a:cubicBezTo>
                    <a:pt x="44" y="56"/>
                    <a:pt x="44" y="56"/>
                    <a:pt x="44" y="55"/>
                  </a:cubicBezTo>
                  <a:cubicBezTo>
                    <a:pt x="42" y="57"/>
                    <a:pt x="41" y="59"/>
                    <a:pt x="39" y="61"/>
                  </a:cubicBezTo>
                  <a:close/>
                  <a:moveTo>
                    <a:pt x="71" y="56"/>
                  </a:moveTo>
                  <a:cubicBezTo>
                    <a:pt x="73" y="56"/>
                    <a:pt x="74" y="56"/>
                    <a:pt x="75" y="55"/>
                  </a:cubicBezTo>
                  <a:cubicBezTo>
                    <a:pt x="73" y="55"/>
                    <a:pt x="72" y="55"/>
                    <a:pt x="71" y="56"/>
                  </a:cubicBezTo>
                  <a:close/>
                  <a:moveTo>
                    <a:pt x="41" y="56"/>
                  </a:moveTo>
                  <a:cubicBezTo>
                    <a:pt x="41" y="58"/>
                    <a:pt x="38" y="58"/>
                    <a:pt x="38" y="60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56"/>
                    <a:pt x="42" y="56"/>
                    <a:pt x="41" y="56"/>
                  </a:cubicBezTo>
                  <a:close/>
                  <a:moveTo>
                    <a:pt x="24" y="57"/>
                  </a:moveTo>
                  <a:cubicBezTo>
                    <a:pt x="23" y="61"/>
                    <a:pt x="22" y="66"/>
                    <a:pt x="21" y="70"/>
                  </a:cubicBezTo>
                  <a:cubicBezTo>
                    <a:pt x="23" y="67"/>
                    <a:pt x="23" y="62"/>
                    <a:pt x="25" y="59"/>
                  </a:cubicBezTo>
                  <a:cubicBezTo>
                    <a:pt x="25" y="58"/>
                    <a:pt x="25" y="57"/>
                    <a:pt x="25" y="56"/>
                  </a:cubicBezTo>
                  <a:cubicBezTo>
                    <a:pt x="24" y="56"/>
                    <a:pt x="24" y="56"/>
                    <a:pt x="24" y="57"/>
                  </a:cubicBezTo>
                  <a:cubicBezTo>
                    <a:pt x="24" y="56"/>
                    <a:pt x="24" y="57"/>
                    <a:pt x="24" y="57"/>
                  </a:cubicBezTo>
                  <a:close/>
                  <a:moveTo>
                    <a:pt x="77" y="57"/>
                  </a:moveTo>
                  <a:cubicBezTo>
                    <a:pt x="77" y="57"/>
                    <a:pt x="78" y="57"/>
                    <a:pt x="78" y="56"/>
                  </a:cubicBezTo>
                  <a:cubicBezTo>
                    <a:pt x="78" y="56"/>
                    <a:pt x="77" y="56"/>
                    <a:pt x="77" y="57"/>
                  </a:cubicBezTo>
                  <a:close/>
                  <a:moveTo>
                    <a:pt x="83" y="57"/>
                  </a:moveTo>
                  <a:cubicBezTo>
                    <a:pt x="85" y="57"/>
                    <a:pt x="87" y="58"/>
                    <a:pt x="89" y="57"/>
                  </a:cubicBezTo>
                  <a:cubicBezTo>
                    <a:pt x="87" y="57"/>
                    <a:pt x="86" y="56"/>
                    <a:pt x="83" y="56"/>
                  </a:cubicBezTo>
                  <a:cubicBezTo>
                    <a:pt x="84" y="56"/>
                    <a:pt x="83" y="57"/>
                    <a:pt x="83" y="57"/>
                  </a:cubicBezTo>
                  <a:close/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1" y="57"/>
                    <a:pt x="50" y="57"/>
                    <a:pt x="50" y="58"/>
                  </a:cubicBezTo>
                  <a:close/>
                  <a:moveTo>
                    <a:pt x="59" y="59"/>
                  </a:moveTo>
                  <a:cubicBezTo>
                    <a:pt x="59" y="59"/>
                    <a:pt x="59" y="60"/>
                    <a:pt x="59" y="60"/>
                  </a:cubicBezTo>
                  <a:cubicBezTo>
                    <a:pt x="60" y="59"/>
                    <a:pt x="61" y="59"/>
                    <a:pt x="61" y="58"/>
                  </a:cubicBezTo>
                  <a:cubicBezTo>
                    <a:pt x="61" y="58"/>
                    <a:pt x="61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59" y="58"/>
                    <a:pt x="59" y="59"/>
                  </a:cubicBezTo>
                  <a:close/>
                  <a:moveTo>
                    <a:pt x="30" y="58"/>
                  </a:move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0" y="57"/>
                    <a:pt x="30" y="58"/>
                  </a:cubicBezTo>
                  <a:close/>
                  <a:moveTo>
                    <a:pt x="108" y="57"/>
                  </a:moveTo>
                  <a:cubicBezTo>
                    <a:pt x="106" y="57"/>
                    <a:pt x="105" y="57"/>
                    <a:pt x="104" y="57"/>
                  </a:cubicBezTo>
                  <a:cubicBezTo>
                    <a:pt x="106" y="57"/>
                    <a:pt x="107" y="58"/>
                    <a:pt x="108" y="57"/>
                  </a:cubicBezTo>
                  <a:close/>
                  <a:moveTo>
                    <a:pt x="55" y="59"/>
                  </a:moveTo>
                  <a:cubicBezTo>
                    <a:pt x="55" y="59"/>
                    <a:pt x="55" y="60"/>
                    <a:pt x="56" y="61"/>
                  </a:cubicBezTo>
                  <a:cubicBezTo>
                    <a:pt x="58" y="60"/>
                    <a:pt x="56" y="58"/>
                    <a:pt x="56" y="57"/>
                  </a:cubicBezTo>
                  <a:cubicBezTo>
                    <a:pt x="56" y="57"/>
                    <a:pt x="55" y="58"/>
                    <a:pt x="55" y="59"/>
                  </a:cubicBezTo>
                  <a:close/>
                  <a:moveTo>
                    <a:pt x="47" y="60"/>
                  </a:moveTo>
                  <a:cubicBezTo>
                    <a:pt x="48" y="59"/>
                    <a:pt x="48" y="59"/>
                    <a:pt x="49" y="58"/>
                  </a:cubicBezTo>
                  <a:cubicBezTo>
                    <a:pt x="49" y="58"/>
                    <a:pt x="49" y="57"/>
                    <a:pt x="49" y="57"/>
                  </a:cubicBezTo>
                  <a:cubicBezTo>
                    <a:pt x="48" y="58"/>
                    <a:pt x="47" y="59"/>
                    <a:pt x="47" y="60"/>
                  </a:cubicBezTo>
                  <a:close/>
                  <a:moveTo>
                    <a:pt x="32" y="59"/>
                  </a:moveTo>
                  <a:cubicBezTo>
                    <a:pt x="32" y="60"/>
                    <a:pt x="32" y="60"/>
                    <a:pt x="32" y="60"/>
                  </a:cubicBezTo>
                  <a:cubicBezTo>
                    <a:pt x="32" y="59"/>
                    <a:pt x="33" y="58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2" y="59"/>
                    <a:pt x="32" y="59"/>
                  </a:cubicBezTo>
                  <a:close/>
                  <a:moveTo>
                    <a:pt x="101" y="58"/>
                  </a:moveTo>
                  <a:cubicBezTo>
                    <a:pt x="102" y="58"/>
                    <a:pt x="102" y="59"/>
                    <a:pt x="103" y="58"/>
                  </a:cubicBezTo>
                  <a:cubicBezTo>
                    <a:pt x="102" y="58"/>
                    <a:pt x="101" y="58"/>
                    <a:pt x="101" y="58"/>
                  </a:cubicBezTo>
                  <a:close/>
                  <a:moveTo>
                    <a:pt x="104" y="58"/>
                  </a:moveTo>
                  <a:cubicBezTo>
                    <a:pt x="104" y="58"/>
                    <a:pt x="105" y="58"/>
                    <a:pt x="105" y="58"/>
                  </a:cubicBezTo>
                  <a:cubicBezTo>
                    <a:pt x="105" y="58"/>
                    <a:pt x="104" y="58"/>
                    <a:pt x="104" y="58"/>
                  </a:cubicBezTo>
                  <a:close/>
                  <a:moveTo>
                    <a:pt x="29" y="59"/>
                  </a:moveTo>
                  <a:cubicBezTo>
                    <a:pt x="29" y="59"/>
                    <a:pt x="30" y="59"/>
                    <a:pt x="29" y="60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30" y="60"/>
                    <a:pt x="31" y="59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9"/>
                    <a:pt x="29" y="59"/>
                    <a:pt x="29" y="59"/>
                  </a:cubicBezTo>
                  <a:close/>
                  <a:moveTo>
                    <a:pt x="44" y="59"/>
                  </a:move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6" y="59"/>
                    <a:pt x="45" y="58"/>
                  </a:cubicBezTo>
                  <a:cubicBezTo>
                    <a:pt x="45" y="58"/>
                    <a:pt x="45" y="59"/>
                    <a:pt x="44" y="59"/>
                  </a:cubicBezTo>
                  <a:close/>
                  <a:moveTo>
                    <a:pt x="113" y="59"/>
                  </a:moveTo>
                  <a:cubicBezTo>
                    <a:pt x="113" y="59"/>
                    <a:pt x="114" y="59"/>
                    <a:pt x="114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58"/>
                    <a:pt x="113" y="58"/>
                    <a:pt x="113" y="59"/>
                  </a:cubicBezTo>
                  <a:close/>
                  <a:moveTo>
                    <a:pt x="48" y="61"/>
                  </a:moveTo>
                  <a:cubicBezTo>
                    <a:pt x="48" y="61"/>
                    <a:pt x="49" y="60"/>
                    <a:pt x="50" y="59"/>
                  </a:cubicBezTo>
                  <a:cubicBezTo>
                    <a:pt x="49" y="58"/>
                    <a:pt x="46" y="61"/>
                    <a:pt x="48" y="61"/>
                  </a:cubicBezTo>
                  <a:close/>
                  <a:moveTo>
                    <a:pt x="33" y="62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2"/>
                    <a:pt x="34" y="61"/>
                  </a:cubicBezTo>
                  <a:cubicBezTo>
                    <a:pt x="34" y="60"/>
                    <a:pt x="35" y="59"/>
                    <a:pt x="34" y="59"/>
                  </a:cubicBezTo>
                  <a:cubicBezTo>
                    <a:pt x="34" y="60"/>
                    <a:pt x="34" y="61"/>
                    <a:pt x="33" y="62"/>
                  </a:cubicBezTo>
                  <a:close/>
                  <a:moveTo>
                    <a:pt x="27" y="60"/>
                  </a:moveTo>
                  <a:cubicBezTo>
                    <a:pt x="28" y="60"/>
                    <a:pt x="28" y="60"/>
                    <a:pt x="28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60"/>
                    <a:pt x="27" y="60"/>
                  </a:cubicBezTo>
                  <a:close/>
                  <a:moveTo>
                    <a:pt x="68" y="62"/>
                  </a:moveTo>
                  <a:cubicBezTo>
                    <a:pt x="68" y="61"/>
                    <a:pt x="68" y="61"/>
                    <a:pt x="69" y="61"/>
                  </a:cubicBezTo>
                  <a:cubicBezTo>
                    <a:pt x="69" y="60"/>
                    <a:pt x="69" y="59"/>
                    <a:pt x="69" y="59"/>
                  </a:cubicBezTo>
                  <a:cubicBezTo>
                    <a:pt x="68" y="60"/>
                    <a:pt x="67" y="61"/>
                    <a:pt x="68" y="62"/>
                  </a:cubicBezTo>
                  <a:close/>
                  <a:moveTo>
                    <a:pt x="63" y="60"/>
                  </a:moveTo>
                  <a:cubicBezTo>
                    <a:pt x="64" y="60"/>
                    <a:pt x="63" y="61"/>
                    <a:pt x="64" y="61"/>
                  </a:cubicBezTo>
                  <a:cubicBezTo>
                    <a:pt x="64" y="60"/>
                    <a:pt x="64" y="60"/>
                    <a:pt x="64" y="59"/>
                  </a:cubicBezTo>
                  <a:cubicBezTo>
                    <a:pt x="64" y="60"/>
                    <a:pt x="63" y="59"/>
                    <a:pt x="63" y="60"/>
                  </a:cubicBezTo>
                  <a:close/>
                  <a:moveTo>
                    <a:pt x="52" y="62"/>
                  </a:moveTo>
                  <a:cubicBezTo>
                    <a:pt x="53" y="63"/>
                    <a:pt x="53" y="64"/>
                    <a:pt x="53" y="64"/>
                  </a:cubicBezTo>
                  <a:cubicBezTo>
                    <a:pt x="54" y="63"/>
                    <a:pt x="55" y="63"/>
                    <a:pt x="55" y="62"/>
                  </a:cubicBezTo>
                  <a:cubicBezTo>
                    <a:pt x="55" y="61"/>
                    <a:pt x="55" y="60"/>
                    <a:pt x="54" y="60"/>
                  </a:cubicBezTo>
                  <a:cubicBezTo>
                    <a:pt x="53" y="61"/>
                    <a:pt x="53" y="61"/>
                    <a:pt x="52" y="62"/>
                  </a:cubicBezTo>
                  <a:close/>
                  <a:moveTo>
                    <a:pt x="60" y="62"/>
                  </a:moveTo>
                  <a:cubicBezTo>
                    <a:pt x="61" y="61"/>
                    <a:pt x="62" y="60"/>
                    <a:pt x="62" y="60"/>
                  </a:cubicBezTo>
                  <a:cubicBezTo>
                    <a:pt x="61" y="60"/>
                    <a:pt x="59" y="61"/>
                    <a:pt x="60" y="62"/>
                  </a:cubicBezTo>
                  <a:close/>
                  <a:moveTo>
                    <a:pt x="44" y="61"/>
                  </a:moveTo>
                  <a:cubicBezTo>
                    <a:pt x="45" y="61"/>
                    <a:pt x="46" y="60"/>
                    <a:pt x="45" y="60"/>
                  </a:cubicBezTo>
                  <a:cubicBezTo>
                    <a:pt x="45" y="60"/>
                    <a:pt x="44" y="61"/>
                    <a:pt x="44" y="61"/>
                  </a:cubicBezTo>
                  <a:close/>
                  <a:moveTo>
                    <a:pt x="36" y="61"/>
                  </a:moveTo>
                  <a:cubicBezTo>
                    <a:pt x="37" y="61"/>
                    <a:pt x="37" y="60"/>
                    <a:pt x="37" y="60"/>
                  </a:cubicBezTo>
                  <a:cubicBezTo>
                    <a:pt x="37" y="60"/>
                    <a:pt x="36" y="61"/>
                    <a:pt x="36" y="61"/>
                  </a:cubicBezTo>
                  <a:close/>
                  <a:moveTo>
                    <a:pt x="48" y="62"/>
                  </a:moveTo>
                  <a:cubicBezTo>
                    <a:pt x="48" y="63"/>
                    <a:pt x="49" y="63"/>
                    <a:pt x="49" y="64"/>
                  </a:cubicBezTo>
                  <a:cubicBezTo>
                    <a:pt x="51" y="63"/>
                    <a:pt x="52" y="61"/>
                    <a:pt x="50" y="60"/>
                  </a:cubicBezTo>
                  <a:cubicBezTo>
                    <a:pt x="49" y="61"/>
                    <a:pt x="49" y="62"/>
                    <a:pt x="48" y="62"/>
                  </a:cubicBezTo>
                  <a:close/>
                  <a:moveTo>
                    <a:pt x="65" y="62"/>
                  </a:moveTo>
                  <a:cubicBezTo>
                    <a:pt x="66" y="62"/>
                    <a:pt x="65" y="60"/>
                    <a:pt x="65" y="60"/>
                  </a:cubicBezTo>
                  <a:cubicBezTo>
                    <a:pt x="65" y="61"/>
                    <a:pt x="65" y="61"/>
                    <a:pt x="65" y="62"/>
                  </a:cubicBezTo>
                  <a:close/>
                  <a:moveTo>
                    <a:pt x="56" y="62"/>
                  </a:moveTo>
                  <a:cubicBezTo>
                    <a:pt x="57" y="62"/>
                    <a:pt x="57" y="61"/>
                    <a:pt x="58" y="61"/>
                  </a:cubicBezTo>
                  <a:cubicBezTo>
                    <a:pt x="58" y="61"/>
                    <a:pt x="58" y="60"/>
                    <a:pt x="57" y="60"/>
                  </a:cubicBezTo>
                  <a:cubicBezTo>
                    <a:pt x="57" y="61"/>
                    <a:pt x="56" y="62"/>
                    <a:pt x="56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2" y="61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lose/>
                  <a:moveTo>
                    <a:pt x="41" y="64"/>
                  </a:moveTo>
                  <a:cubicBezTo>
                    <a:pt x="41" y="63"/>
                    <a:pt x="44" y="62"/>
                    <a:pt x="43" y="61"/>
                  </a:cubicBezTo>
                  <a:cubicBezTo>
                    <a:pt x="42" y="62"/>
                    <a:pt x="40" y="63"/>
                    <a:pt x="41" y="64"/>
                  </a:cubicBezTo>
                  <a:close/>
                  <a:moveTo>
                    <a:pt x="36" y="62"/>
                  </a:move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8" y="62"/>
                    <a:pt x="38" y="61"/>
                  </a:cubicBezTo>
                  <a:cubicBezTo>
                    <a:pt x="38" y="61"/>
                    <a:pt x="38" y="61"/>
                    <a:pt x="37" y="61"/>
                  </a:cubicBezTo>
                  <a:cubicBezTo>
                    <a:pt x="37" y="61"/>
                    <a:pt x="37" y="61"/>
                    <a:pt x="36" y="62"/>
                  </a:cubicBezTo>
                  <a:close/>
                  <a:moveTo>
                    <a:pt x="45" y="62"/>
                  </a:move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5" y="62"/>
                    <a:pt x="45" y="62"/>
                  </a:cubicBezTo>
                  <a:close/>
                  <a:moveTo>
                    <a:pt x="45" y="63"/>
                  </a:moveTo>
                  <a:cubicBezTo>
                    <a:pt x="45" y="63"/>
                    <a:pt x="46" y="63"/>
                    <a:pt x="45" y="64"/>
                  </a:cubicBezTo>
                  <a:cubicBezTo>
                    <a:pt x="46" y="64"/>
                    <a:pt x="46" y="63"/>
                    <a:pt x="47" y="62"/>
                  </a:cubicBezTo>
                  <a:cubicBezTo>
                    <a:pt x="47" y="61"/>
                    <a:pt x="45" y="62"/>
                    <a:pt x="45" y="63"/>
                  </a:cubicBezTo>
                  <a:close/>
                  <a:moveTo>
                    <a:pt x="70" y="61"/>
                  </a:moveTo>
                  <a:cubicBezTo>
                    <a:pt x="71" y="62"/>
                    <a:pt x="70" y="62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4"/>
                    <a:pt x="71" y="65"/>
                    <a:pt x="70" y="66"/>
                  </a:cubicBezTo>
                  <a:cubicBezTo>
                    <a:pt x="69" y="65"/>
                    <a:pt x="70" y="65"/>
                    <a:pt x="69" y="65"/>
                  </a:cubicBezTo>
                  <a:cubicBezTo>
                    <a:pt x="69" y="66"/>
                    <a:pt x="70" y="68"/>
                    <a:pt x="70" y="70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1"/>
                    <a:pt x="69" y="71"/>
                    <a:pt x="69" y="72"/>
                  </a:cubicBezTo>
                  <a:cubicBezTo>
                    <a:pt x="70" y="73"/>
                    <a:pt x="69" y="75"/>
                    <a:pt x="70" y="75"/>
                  </a:cubicBezTo>
                  <a:cubicBezTo>
                    <a:pt x="70" y="70"/>
                    <a:pt x="71" y="66"/>
                    <a:pt x="71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61"/>
                    <a:pt x="71" y="62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lose/>
                  <a:moveTo>
                    <a:pt x="61" y="63"/>
                  </a:moveTo>
                  <a:cubicBezTo>
                    <a:pt x="61" y="64"/>
                    <a:pt x="61" y="65"/>
                    <a:pt x="62" y="66"/>
                  </a:cubicBezTo>
                  <a:cubicBezTo>
                    <a:pt x="62" y="64"/>
                    <a:pt x="62" y="62"/>
                    <a:pt x="62" y="61"/>
                  </a:cubicBezTo>
                  <a:cubicBezTo>
                    <a:pt x="62" y="62"/>
                    <a:pt x="61" y="62"/>
                    <a:pt x="61" y="63"/>
                  </a:cubicBezTo>
                  <a:close/>
                  <a:moveTo>
                    <a:pt x="25" y="65"/>
                  </a:moveTo>
                  <a:cubicBezTo>
                    <a:pt x="26" y="64"/>
                    <a:pt x="27" y="63"/>
                    <a:pt x="27" y="62"/>
                  </a:cubicBezTo>
                  <a:cubicBezTo>
                    <a:pt x="26" y="63"/>
                    <a:pt x="26" y="64"/>
                    <a:pt x="25" y="65"/>
                  </a:cubicBezTo>
                  <a:close/>
                  <a:moveTo>
                    <a:pt x="31" y="63"/>
                  </a:moveTo>
                  <a:cubicBezTo>
                    <a:pt x="31" y="63"/>
                    <a:pt x="32" y="63"/>
                    <a:pt x="32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3"/>
                    <a:pt x="31" y="64"/>
                    <a:pt x="31" y="63"/>
                  </a:cubicBezTo>
                  <a:cubicBezTo>
                    <a:pt x="31" y="63"/>
                    <a:pt x="32" y="63"/>
                    <a:pt x="32" y="62"/>
                  </a:cubicBezTo>
                  <a:cubicBezTo>
                    <a:pt x="31" y="62"/>
                    <a:pt x="31" y="63"/>
                    <a:pt x="31" y="63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5"/>
                    <a:pt x="31" y="65"/>
                    <a:pt x="32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1" y="63"/>
                    <a:pt x="32" y="63"/>
                    <a:pt x="31" y="63"/>
                  </a:cubicBezTo>
                  <a:close/>
                  <a:moveTo>
                    <a:pt x="42" y="64"/>
                  </a:moveTo>
                  <a:cubicBezTo>
                    <a:pt x="41" y="64"/>
                    <a:pt x="41" y="65"/>
                    <a:pt x="41" y="65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42" y="64"/>
                    <a:pt x="44" y="63"/>
                    <a:pt x="43" y="62"/>
                  </a:cubicBezTo>
                  <a:cubicBezTo>
                    <a:pt x="42" y="63"/>
                    <a:pt x="42" y="64"/>
                    <a:pt x="41" y="65"/>
                  </a:cubicBezTo>
                  <a:cubicBezTo>
                    <a:pt x="41" y="64"/>
                    <a:pt x="42" y="64"/>
                    <a:pt x="42" y="64"/>
                  </a:cubicBezTo>
                  <a:close/>
                  <a:moveTo>
                    <a:pt x="35" y="65"/>
                  </a:moveTo>
                  <a:cubicBezTo>
                    <a:pt x="35" y="65"/>
                    <a:pt x="36" y="64"/>
                    <a:pt x="36" y="63"/>
                  </a:cubicBezTo>
                  <a:cubicBezTo>
                    <a:pt x="36" y="63"/>
                    <a:pt x="36" y="62"/>
                    <a:pt x="36" y="62"/>
                  </a:cubicBezTo>
                  <a:cubicBezTo>
                    <a:pt x="35" y="63"/>
                    <a:pt x="35" y="64"/>
                    <a:pt x="35" y="65"/>
                  </a:cubicBezTo>
                  <a:close/>
                  <a:moveTo>
                    <a:pt x="37" y="64"/>
                  </a:move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9" y="63"/>
                    <a:pt x="39" y="63"/>
                  </a:cubicBezTo>
                  <a:cubicBezTo>
                    <a:pt x="39" y="63"/>
                    <a:pt x="39" y="62"/>
                    <a:pt x="38" y="62"/>
                  </a:cubicBezTo>
                  <a:cubicBezTo>
                    <a:pt x="38" y="63"/>
                    <a:pt x="37" y="63"/>
                    <a:pt x="3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8" y="64"/>
                  </a:cubicBezTo>
                  <a:cubicBezTo>
                    <a:pt x="58" y="64"/>
                    <a:pt x="59" y="63"/>
                    <a:pt x="59" y="63"/>
                  </a:cubicBezTo>
                  <a:cubicBezTo>
                    <a:pt x="58" y="63"/>
                    <a:pt x="58" y="63"/>
                    <a:pt x="57" y="64"/>
                  </a:cubicBezTo>
                  <a:close/>
                  <a:moveTo>
                    <a:pt x="63" y="64"/>
                  </a:moveTo>
                  <a:cubicBezTo>
                    <a:pt x="63" y="64"/>
                    <a:pt x="63" y="64"/>
                    <a:pt x="64" y="64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4"/>
                    <a:pt x="63" y="64"/>
                  </a:cubicBezTo>
                  <a:close/>
                  <a:moveTo>
                    <a:pt x="50" y="65"/>
                  </a:moveTo>
                  <a:cubicBezTo>
                    <a:pt x="50" y="66"/>
                    <a:pt x="50" y="66"/>
                    <a:pt x="51" y="67"/>
                  </a:cubicBezTo>
                  <a:cubicBezTo>
                    <a:pt x="52" y="67"/>
                    <a:pt x="52" y="66"/>
                    <a:pt x="52" y="65"/>
                  </a:cubicBezTo>
                  <a:cubicBezTo>
                    <a:pt x="52" y="64"/>
                    <a:pt x="52" y="63"/>
                    <a:pt x="51" y="63"/>
                  </a:cubicBezTo>
                  <a:cubicBezTo>
                    <a:pt x="51" y="64"/>
                    <a:pt x="50" y="64"/>
                    <a:pt x="50" y="65"/>
                  </a:cubicBezTo>
                  <a:close/>
                  <a:moveTo>
                    <a:pt x="46" y="65"/>
                  </a:moveTo>
                  <a:cubicBezTo>
                    <a:pt x="47" y="65"/>
                    <a:pt x="47" y="66"/>
                    <a:pt x="47" y="66"/>
                  </a:cubicBezTo>
                  <a:cubicBezTo>
                    <a:pt x="47" y="66"/>
                    <a:pt x="47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5"/>
                  </a:cubicBezTo>
                  <a:cubicBezTo>
                    <a:pt x="48" y="65"/>
                    <a:pt x="48" y="64"/>
                    <a:pt x="47" y="63"/>
                  </a:cubicBezTo>
                  <a:cubicBezTo>
                    <a:pt x="47" y="64"/>
                    <a:pt x="46" y="64"/>
                    <a:pt x="46" y="65"/>
                  </a:cubicBezTo>
                  <a:close/>
                  <a:moveTo>
                    <a:pt x="54" y="64"/>
                  </a:move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5" y="65"/>
                    <a:pt x="54" y="64"/>
                  </a:cubicBezTo>
                  <a:close/>
                  <a:moveTo>
                    <a:pt x="54" y="66"/>
                  </a:moveTo>
                  <a:cubicBezTo>
                    <a:pt x="55" y="66"/>
                    <a:pt x="57" y="64"/>
                    <a:pt x="56" y="63"/>
                  </a:cubicBezTo>
                  <a:cubicBezTo>
                    <a:pt x="55" y="64"/>
                    <a:pt x="54" y="65"/>
                    <a:pt x="54" y="66"/>
                  </a:cubicBezTo>
                  <a:close/>
                  <a:moveTo>
                    <a:pt x="42" y="66"/>
                  </a:moveTo>
                  <a:cubicBezTo>
                    <a:pt x="42" y="65"/>
                    <a:pt x="43" y="65"/>
                    <a:pt x="43" y="65"/>
                  </a:cubicBezTo>
                  <a:cubicBezTo>
                    <a:pt x="43" y="66"/>
                    <a:pt x="42" y="66"/>
                    <a:pt x="42" y="66"/>
                  </a:cubicBezTo>
                  <a:cubicBezTo>
                    <a:pt x="42" y="67"/>
                    <a:pt x="42" y="67"/>
                    <a:pt x="43" y="67"/>
                  </a:cubicBezTo>
                  <a:cubicBezTo>
                    <a:pt x="44" y="66"/>
                    <a:pt x="44" y="66"/>
                    <a:pt x="45" y="65"/>
                  </a:cubicBezTo>
                  <a:cubicBezTo>
                    <a:pt x="45" y="64"/>
                    <a:pt x="45" y="64"/>
                    <a:pt x="44" y="64"/>
                  </a:cubicBezTo>
                  <a:cubicBezTo>
                    <a:pt x="43" y="63"/>
                    <a:pt x="42" y="65"/>
                    <a:pt x="42" y="66"/>
                  </a:cubicBezTo>
                  <a:close/>
                  <a:moveTo>
                    <a:pt x="27" y="67"/>
                  </a:moveTo>
                  <a:cubicBezTo>
                    <a:pt x="27" y="66"/>
                    <a:pt x="28" y="65"/>
                    <a:pt x="28" y="64"/>
                  </a:cubicBezTo>
                  <a:cubicBezTo>
                    <a:pt x="27" y="65"/>
                    <a:pt x="27" y="66"/>
                    <a:pt x="27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7" y="66"/>
                    <a:pt x="37" y="6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5"/>
                    <a:pt x="35" y="66"/>
                    <a:pt x="36" y="67"/>
                  </a:cubicBezTo>
                  <a:close/>
                  <a:moveTo>
                    <a:pt x="58" y="65"/>
                  </a:moveTo>
                  <a:cubicBezTo>
                    <a:pt x="58" y="65"/>
                    <a:pt x="59" y="64"/>
                    <a:pt x="59" y="64"/>
                  </a:cubicBezTo>
                  <a:cubicBezTo>
                    <a:pt x="58" y="64"/>
                    <a:pt x="58" y="65"/>
                    <a:pt x="58" y="65"/>
                  </a:cubicBezTo>
                  <a:close/>
                  <a:moveTo>
                    <a:pt x="39" y="65"/>
                  </a:move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0" y="65"/>
                    <a:pt x="40" y="64"/>
                    <a:pt x="40" y="64"/>
                  </a:cubicBezTo>
                  <a:cubicBezTo>
                    <a:pt x="39" y="65"/>
                    <a:pt x="39" y="65"/>
                    <a:pt x="39" y="65"/>
                  </a:cubicBezTo>
                  <a:close/>
                  <a:moveTo>
                    <a:pt x="58" y="66"/>
                  </a:moveTo>
                  <a:cubicBezTo>
                    <a:pt x="59" y="67"/>
                    <a:pt x="59" y="68"/>
                    <a:pt x="59" y="68"/>
                  </a:cubicBezTo>
                  <a:cubicBezTo>
                    <a:pt x="60" y="68"/>
                    <a:pt x="61" y="67"/>
                    <a:pt x="61" y="66"/>
                  </a:cubicBezTo>
                  <a:cubicBezTo>
                    <a:pt x="60" y="67"/>
                    <a:pt x="60" y="65"/>
                    <a:pt x="59" y="64"/>
                  </a:cubicBezTo>
                  <a:cubicBezTo>
                    <a:pt x="59" y="65"/>
                    <a:pt x="58" y="66"/>
                    <a:pt x="58" y="66"/>
                  </a:cubicBezTo>
                  <a:close/>
                  <a:moveTo>
                    <a:pt x="29" y="67"/>
                  </a:moveTo>
                  <a:cubicBezTo>
                    <a:pt x="30" y="66"/>
                    <a:pt x="30" y="66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6"/>
                    <a:pt x="29" y="66"/>
                    <a:pt x="29" y="67"/>
                  </a:cubicBezTo>
                  <a:close/>
                  <a:moveTo>
                    <a:pt x="63" y="65"/>
                  </a:moveTo>
                  <a:cubicBezTo>
                    <a:pt x="63" y="66"/>
                    <a:pt x="62" y="67"/>
                    <a:pt x="63" y="68"/>
                  </a:cubicBezTo>
                  <a:cubicBezTo>
                    <a:pt x="64" y="67"/>
                    <a:pt x="65" y="67"/>
                    <a:pt x="64" y="66"/>
                  </a:cubicBezTo>
                  <a:cubicBezTo>
                    <a:pt x="64" y="66"/>
                    <a:pt x="64" y="65"/>
                    <a:pt x="64" y="65"/>
                  </a:cubicBezTo>
                  <a:cubicBezTo>
                    <a:pt x="64" y="65"/>
                    <a:pt x="63" y="65"/>
                    <a:pt x="63" y="65"/>
                  </a:cubicBezTo>
                  <a:cubicBezTo>
                    <a:pt x="63" y="65"/>
                    <a:pt x="63" y="66"/>
                    <a:pt x="63" y="65"/>
                  </a:cubicBezTo>
                  <a:close/>
                  <a:moveTo>
                    <a:pt x="24" y="69"/>
                  </a:moveTo>
                  <a:cubicBezTo>
                    <a:pt x="25" y="68"/>
                    <a:pt x="26" y="67"/>
                    <a:pt x="26" y="65"/>
                  </a:cubicBezTo>
                  <a:cubicBezTo>
                    <a:pt x="25" y="66"/>
                    <a:pt x="24" y="67"/>
                    <a:pt x="24" y="69"/>
                  </a:cubicBezTo>
                  <a:close/>
                  <a:moveTo>
                    <a:pt x="39" y="67"/>
                  </a:moveTo>
                  <a:cubicBezTo>
                    <a:pt x="40" y="67"/>
                    <a:pt x="40" y="66"/>
                    <a:pt x="41" y="66"/>
                  </a:cubicBezTo>
                  <a:cubicBezTo>
                    <a:pt x="41" y="66"/>
                    <a:pt x="40" y="66"/>
                    <a:pt x="40" y="66"/>
                  </a:cubicBezTo>
                  <a:cubicBezTo>
                    <a:pt x="40" y="66"/>
                    <a:pt x="39" y="66"/>
                    <a:pt x="39" y="67"/>
                  </a:cubicBezTo>
                  <a:close/>
                  <a:moveTo>
                    <a:pt x="43" y="69"/>
                  </a:moveTo>
                  <a:cubicBezTo>
                    <a:pt x="44" y="69"/>
                    <a:pt x="44" y="70"/>
                    <a:pt x="44" y="70"/>
                  </a:cubicBezTo>
                  <a:cubicBezTo>
                    <a:pt x="45" y="69"/>
                    <a:pt x="47" y="67"/>
                    <a:pt x="45" y="66"/>
                  </a:cubicBezTo>
                  <a:cubicBezTo>
                    <a:pt x="45" y="67"/>
                    <a:pt x="43" y="68"/>
                    <a:pt x="43" y="69"/>
                  </a:cubicBezTo>
                  <a:close/>
                  <a:moveTo>
                    <a:pt x="51" y="68"/>
                  </a:moveTo>
                  <a:cubicBezTo>
                    <a:pt x="51" y="68"/>
                    <a:pt x="52" y="69"/>
                    <a:pt x="52" y="69"/>
                  </a:cubicBezTo>
                  <a:cubicBezTo>
                    <a:pt x="53" y="69"/>
                    <a:pt x="53" y="68"/>
                    <a:pt x="54" y="67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2" y="66"/>
                    <a:pt x="52" y="67"/>
                    <a:pt x="51" y="68"/>
                  </a:cubicBezTo>
                  <a:close/>
                  <a:moveTo>
                    <a:pt x="55" y="67"/>
                  </a:moveTo>
                  <a:cubicBezTo>
                    <a:pt x="55" y="67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6" y="66"/>
                    <a:pt x="55" y="67"/>
                    <a:pt x="55" y="67"/>
                  </a:cubicBezTo>
                  <a:close/>
                  <a:moveTo>
                    <a:pt x="30" y="67"/>
                  </a:moveTo>
                  <a:cubicBezTo>
                    <a:pt x="31" y="68"/>
                    <a:pt x="31" y="67"/>
                    <a:pt x="31" y="67"/>
                  </a:cubicBezTo>
                  <a:cubicBezTo>
                    <a:pt x="31" y="66"/>
                    <a:pt x="31" y="66"/>
                    <a:pt x="30" y="66"/>
                  </a:cubicBezTo>
                  <a:cubicBezTo>
                    <a:pt x="30" y="66"/>
                    <a:pt x="30" y="67"/>
                    <a:pt x="30" y="67"/>
                  </a:cubicBezTo>
                  <a:close/>
                  <a:moveTo>
                    <a:pt x="32" y="67"/>
                  </a:moveTo>
                  <a:cubicBezTo>
                    <a:pt x="32" y="67"/>
                    <a:pt x="33" y="68"/>
                    <a:pt x="33" y="68"/>
                  </a:cubicBezTo>
                  <a:cubicBezTo>
                    <a:pt x="33" y="67"/>
                    <a:pt x="34" y="67"/>
                    <a:pt x="33" y="66"/>
                  </a:cubicBezTo>
                  <a:cubicBezTo>
                    <a:pt x="33" y="66"/>
                    <a:pt x="33" y="67"/>
                    <a:pt x="32" y="67"/>
                  </a:cubicBezTo>
                  <a:close/>
                  <a:moveTo>
                    <a:pt x="48" y="68"/>
                  </a:moveTo>
                  <a:cubicBezTo>
                    <a:pt x="49" y="68"/>
                    <a:pt x="48" y="69"/>
                    <a:pt x="49" y="69"/>
                  </a:cubicBezTo>
                  <a:cubicBezTo>
                    <a:pt x="49" y="69"/>
                    <a:pt x="50" y="68"/>
                    <a:pt x="50" y="68"/>
                  </a:cubicBezTo>
                  <a:cubicBezTo>
                    <a:pt x="49" y="67"/>
                    <a:pt x="50" y="66"/>
                    <a:pt x="49" y="66"/>
                  </a:cubicBezTo>
                  <a:cubicBezTo>
                    <a:pt x="49" y="67"/>
                    <a:pt x="48" y="67"/>
                    <a:pt x="48" y="68"/>
                  </a:cubicBezTo>
                  <a:close/>
                  <a:moveTo>
                    <a:pt x="36" y="68"/>
                  </a:moveTo>
                  <a:cubicBezTo>
                    <a:pt x="37" y="69"/>
                    <a:pt x="36" y="69"/>
                    <a:pt x="37" y="69"/>
                  </a:cubicBezTo>
                  <a:cubicBezTo>
                    <a:pt x="37" y="68"/>
                    <a:pt x="38" y="68"/>
                    <a:pt x="38" y="67"/>
                  </a:cubicBezTo>
                  <a:cubicBezTo>
                    <a:pt x="38" y="66"/>
                    <a:pt x="37" y="68"/>
                    <a:pt x="36" y="68"/>
                  </a:cubicBezTo>
                  <a:close/>
                  <a:moveTo>
                    <a:pt x="40" y="68"/>
                  </a:moveTo>
                  <a:cubicBezTo>
                    <a:pt x="40" y="68"/>
                    <a:pt x="41" y="68"/>
                    <a:pt x="40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8"/>
                    <a:pt x="42" y="67"/>
                    <a:pt x="41" y="67"/>
                  </a:cubicBezTo>
                  <a:cubicBezTo>
                    <a:pt x="41" y="67"/>
                    <a:pt x="40" y="67"/>
                    <a:pt x="40" y="68"/>
                  </a:cubicBezTo>
                  <a:close/>
                  <a:moveTo>
                    <a:pt x="66" y="70"/>
                  </a:moveTo>
                  <a:cubicBezTo>
                    <a:pt x="66" y="69"/>
                    <a:pt x="66" y="69"/>
                    <a:pt x="67" y="69"/>
                  </a:cubicBezTo>
                  <a:cubicBezTo>
                    <a:pt x="67" y="68"/>
                    <a:pt x="66" y="67"/>
                    <a:pt x="66" y="67"/>
                  </a:cubicBezTo>
                  <a:cubicBezTo>
                    <a:pt x="66" y="67"/>
                    <a:pt x="66" y="68"/>
                    <a:pt x="66" y="68"/>
                  </a:cubicBezTo>
                  <a:cubicBezTo>
                    <a:pt x="65" y="69"/>
                    <a:pt x="66" y="70"/>
                    <a:pt x="66" y="70"/>
                  </a:cubicBezTo>
                  <a:close/>
                  <a:moveTo>
                    <a:pt x="57" y="68"/>
                  </a:moveTo>
                  <a:cubicBezTo>
                    <a:pt x="56" y="68"/>
                    <a:pt x="56" y="68"/>
                    <a:pt x="56" y="68"/>
                  </a:cubicBezTo>
                  <a:cubicBezTo>
                    <a:pt x="57" y="69"/>
                    <a:pt x="56" y="70"/>
                    <a:pt x="57" y="71"/>
                  </a:cubicBezTo>
                  <a:cubicBezTo>
                    <a:pt x="58" y="70"/>
                    <a:pt x="58" y="70"/>
                    <a:pt x="59" y="69"/>
                  </a:cubicBezTo>
                  <a:cubicBezTo>
                    <a:pt x="58" y="69"/>
                    <a:pt x="58" y="67"/>
                    <a:pt x="57" y="67"/>
                  </a:cubicBezTo>
                  <a:cubicBezTo>
                    <a:pt x="57" y="67"/>
                    <a:pt x="56" y="68"/>
                    <a:pt x="57" y="68"/>
                  </a:cubicBezTo>
                  <a:close/>
                  <a:moveTo>
                    <a:pt x="64" y="69"/>
                  </a:moveTo>
                  <a:cubicBezTo>
                    <a:pt x="64" y="69"/>
                    <a:pt x="64" y="70"/>
                    <a:pt x="65" y="70"/>
                  </a:cubicBezTo>
                  <a:cubicBezTo>
                    <a:pt x="65" y="69"/>
                    <a:pt x="65" y="68"/>
                    <a:pt x="65" y="67"/>
                  </a:cubicBezTo>
                  <a:cubicBezTo>
                    <a:pt x="65" y="68"/>
                    <a:pt x="64" y="68"/>
                    <a:pt x="64" y="69"/>
                  </a:cubicBezTo>
                  <a:close/>
                  <a:moveTo>
                    <a:pt x="34" y="68"/>
                  </a:moveTo>
                  <a:cubicBezTo>
                    <a:pt x="35" y="68"/>
                    <a:pt x="35" y="68"/>
                    <a:pt x="35" y="68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4" y="67"/>
                    <a:pt x="35" y="68"/>
                    <a:pt x="34" y="68"/>
                  </a:cubicBezTo>
                  <a:close/>
                  <a:moveTo>
                    <a:pt x="37" y="70"/>
                  </a:moveTo>
                  <a:cubicBezTo>
                    <a:pt x="38" y="69"/>
                    <a:pt x="38" y="68"/>
                    <a:pt x="39" y="68"/>
                  </a:cubicBezTo>
                  <a:cubicBezTo>
                    <a:pt x="38" y="68"/>
                    <a:pt x="38" y="69"/>
                    <a:pt x="37" y="70"/>
                  </a:cubicBezTo>
                  <a:close/>
                  <a:moveTo>
                    <a:pt x="27" y="72"/>
                  </a:moveTo>
                  <a:cubicBezTo>
                    <a:pt x="27" y="72"/>
                    <a:pt x="28" y="71"/>
                    <a:pt x="28" y="70"/>
                  </a:cubicBezTo>
                  <a:cubicBezTo>
                    <a:pt x="27" y="70"/>
                    <a:pt x="29" y="68"/>
                    <a:pt x="28" y="68"/>
                  </a:cubicBezTo>
                  <a:cubicBezTo>
                    <a:pt x="27" y="69"/>
                    <a:pt x="26" y="71"/>
                    <a:pt x="27" y="72"/>
                  </a:cubicBezTo>
                  <a:close/>
                  <a:moveTo>
                    <a:pt x="61" y="70"/>
                  </a:moveTo>
                  <a:cubicBezTo>
                    <a:pt x="61" y="70"/>
                    <a:pt x="61" y="70"/>
                    <a:pt x="62" y="69"/>
                  </a:cubicBezTo>
                  <a:cubicBezTo>
                    <a:pt x="61" y="69"/>
                    <a:pt x="62" y="69"/>
                    <a:pt x="61" y="68"/>
                  </a:cubicBezTo>
                  <a:cubicBezTo>
                    <a:pt x="60" y="68"/>
                    <a:pt x="60" y="70"/>
                    <a:pt x="61" y="70"/>
                  </a:cubicBezTo>
                  <a:close/>
                  <a:moveTo>
                    <a:pt x="53" y="71"/>
                  </a:moveTo>
                  <a:cubicBezTo>
                    <a:pt x="53" y="70"/>
                    <a:pt x="54" y="70"/>
                    <a:pt x="55" y="69"/>
                  </a:cubicBezTo>
                  <a:cubicBezTo>
                    <a:pt x="54" y="67"/>
                    <a:pt x="52" y="70"/>
                    <a:pt x="53" y="71"/>
                  </a:cubicBezTo>
                  <a:close/>
                  <a:moveTo>
                    <a:pt x="33" y="69"/>
                  </a:moveTo>
                  <a:cubicBezTo>
                    <a:pt x="33" y="69"/>
                    <a:pt x="34" y="69"/>
                    <a:pt x="34" y="68"/>
                  </a:cubicBezTo>
                  <a:cubicBezTo>
                    <a:pt x="33" y="68"/>
                    <a:pt x="33" y="69"/>
                    <a:pt x="33" y="69"/>
                  </a:cubicBezTo>
                  <a:close/>
                  <a:moveTo>
                    <a:pt x="38" y="71"/>
                  </a:moveTo>
                  <a:cubicBezTo>
                    <a:pt x="39" y="70"/>
                    <a:pt x="39" y="69"/>
                    <a:pt x="40" y="69"/>
                  </a:cubicBezTo>
                  <a:cubicBezTo>
                    <a:pt x="40" y="69"/>
                    <a:pt x="40" y="69"/>
                    <a:pt x="39" y="69"/>
                  </a:cubicBezTo>
                  <a:cubicBezTo>
                    <a:pt x="39" y="69"/>
                    <a:pt x="38" y="70"/>
                    <a:pt x="38" y="71"/>
                  </a:cubicBezTo>
                  <a:close/>
                  <a:moveTo>
                    <a:pt x="45" y="71"/>
                  </a:moveTo>
                  <a:cubicBezTo>
                    <a:pt x="46" y="71"/>
                    <a:pt x="46" y="72"/>
                    <a:pt x="46" y="72"/>
                  </a:cubicBezTo>
                  <a:cubicBezTo>
                    <a:pt x="47" y="71"/>
                    <a:pt x="48" y="71"/>
                    <a:pt x="48" y="70"/>
                  </a:cubicBezTo>
                  <a:cubicBezTo>
                    <a:pt x="48" y="70"/>
                    <a:pt x="48" y="69"/>
                    <a:pt x="47" y="69"/>
                  </a:cubicBezTo>
                  <a:cubicBezTo>
                    <a:pt x="46" y="69"/>
                    <a:pt x="46" y="70"/>
                    <a:pt x="45" y="71"/>
                  </a:cubicBezTo>
                  <a:close/>
                  <a:moveTo>
                    <a:pt x="41" y="70"/>
                  </a:moveTo>
                  <a:cubicBezTo>
                    <a:pt x="42" y="71"/>
                    <a:pt x="42" y="71"/>
                    <a:pt x="43" y="72"/>
                  </a:cubicBezTo>
                  <a:cubicBezTo>
                    <a:pt x="43" y="71"/>
                    <a:pt x="43" y="71"/>
                    <a:pt x="44" y="71"/>
                  </a:cubicBezTo>
                  <a:cubicBezTo>
                    <a:pt x="43" y="70"/>
                    <a:pt x="43" y="69"/>
                    <a:pt x="42" y="69"/>
                  </a:cubicBezTo>
                  <a:cubicBezTo>
                    <a:pt x="42" y="69"/>
                    <a:pt x="42" y="70"/>
                    <a:pt x="41" y="70"/>
                  </a:cubicBezTo>
                  <a:close/>
                  <a:moveTo>
                    <a:pt x="49" y="70"/>
                  </a:moveTo>
                  <a:cubicBezTo>
                    <a:pt x="50" y="70"/>
                    <a:pt x="50" y="71"/>
                    <a:pt x="50" y="71"/>
                  </a:cubicBezTo>
                  <a:cubicBezTo>
                    <a:pt x="51" y="71"/>
                    <a:pt x="51" y="71"/>
                    <a:pt x="51" y="70"/>
                  </a:cubicBezTo>
                  <a:cubicBezTo>
                    <a:pt x="51" y="69"/>
                    <a:pt x="50" y="69"/>
                    <a:pt x="49" y="70"/>
                  </a:cubicBezTo>
                  <a:close/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70"/>
                    <a:pt x="35" y="70"/>
                    <a:pt x="35" y="71"/>
                  </a:cubicBezTo>
                  <a:close/>
                  <a:moveTo>
                    <a:pt x="39" y="71"/>
                  </a:moveTo>
                  <a:cubicBezTo>
                    <a:pt x="38" y="71"/>
                    <a:pt x="38" y="71"/>
                    <a:pt x="38" y="71"/>
                  </a:cubicBezTo>
                  <a:cubicBezTo>
                    <a:pt x="38" y="72"/>
                    <a:pt x="39" y="71"/>
                    <a:pt x="39" y="72"/>
                  </a:cubicBezTo>
                  <a:cubicBezTo>
                    <a:pt x="39" y="71"/>
                    <a:pt x="40" y="71"/>
                    <a:pt x="40" y="70"/>
                  </a:cubicBezTo>
                  <a:cubicBezTo>
                    <a:pt x="40" y="70"/>
                    <a:pt x="40" y="69"/>
                    <a:pt x="40" y="69"/>
                  </a:cubicBezTo>
                  <a:cubicBezTo>
                    <a:pt x="40" y="70"/>
                    <a:pt x="38" y="70"/>
                    <a:pt x="39" y="71"/>
                  </a:cubicBezTo>
                  <a:close/>
                  <a:moveTo>
                    <a:pt x="54" y="71"/>
                  </a:moveTo>
                  <a:cubicBezTo>
                    <a:pt x="54" y="72"/>
                    <a:pt x="54" y="73"/>
                    <a:pt x="55" y="73"/>
                  </a:cubicBezTo>
                  <a:cubicBezTo>
                    <a:pt x="56" y="73"/>
                    <a:pt x="56" y="70"/>
                    <a:pt x="55" y="70"/>
                  </a:cubicBezTo>
                  <a:cubicBezTo>
                    <a:pt x="55" y="70"/>
                    <a:pt x="54" y="71"/>
                    <a:pt x="54" y="71"/>
                  </a:cubicBezTo>
                  <a:close/>
                  <a:moveTo>
                    <a:pt x="32" y="71"/>
                  </a:moveTo>
                  <a:cubicBezTo>
                    <a:pt x="33" y="71"/>
                    <a:pt x="33" y="70"/>
                    <a:pt x="33" y="70"/>
                  </a:cubicBezTo>
                  <a:cubicBezTo>
                    <a:pt x="33" y="70"/>
                    <a:pt x="32" y="70"/>
                    <a:pt x="32" y="71"/>
                  </a:cubicBezTo>
                  <a:close/>
                  <a:moveTo>
                    <a:pt x="64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64" y="71"/>
                    <a:pt x="63" y="70"/>
                    <a:pt x="63" y="70"/>
                  </a:cubicBezTo>
                  <a:cubicBezTo>
                    <a:pt x="63" y="71"/>
                    <a:pt x="63" y="72"/>
                    <a:pt x="64" y="72"/>
                  </a:cubicBezTo>
                  <a:close/>
                  <a:moveTo>
                    <a:pt x="36" y="72"/>
                  </a:moveTo>
                  <a:cubicBezTo>
                    <a:pt x="36" y="71"/>
                    <a:pt x="37" y="71"/>
                    <a:pt x="36" y="70"/>
                  </a:cubicBezTo>
                  <a:cubicBezTo>
                    <a:pt x="36" y="71"/>
                    <a:pt x="35" y="71"/>
                    <a:pt x="36" y="72"/>
                  </a:cubicBezTo>
                  <a:close/>
                  <a:moveTo>
                    <a:pt x="29" y="73"/>
                  </a:moveTo>
                  <a:cubicBezTo>
                    <a:pt x="30" y="72"/>
                    <a:pt x="30" y="72"/>
                    <a:pt x="31" y="71"/>
                  </a:cubicBezTo>
                  <a:cubicBezTo>
                    <a:pt x="30" y="71"/>
                    <a:pt x="31" y="70"/>
                    <a:pt x="30" y="70"/>
                  </a:cubicBezTo>
                  <a:cubicBezTo>
                    <a:pt x="30" y="71"/>
                    <a:pt x="29" y="71"/>
                    <a:pt x="29" y="73"/>
                  </a:cubicBezTo>
                  <a:close/>
                  <a:moveTo>
                    <a:pt x="58" y="72"/>
                  </a:moveTo>
                  <a:cubicBezTo>
                    <a:pt x="58" y="72"/>
                    <a:pt x="58" y="71"/>
                    <a:pt x="58" y="71"/>
                  </a:cubicBezTo>
                  <a:cubicBezTo>
                    <a:pt x="59" y="71"/>
                    <a:pt x="59" y="72"/>
                    <a:pt x="59" y="72"/>
                  </a:cubicBezTo>
                  <a:cubicBezTo>
                    <a:pt x="60" y="72"/>
                    <a:pt x="59" y="71"/>
                    <a:pt x="59" y="70"/>
                  </a:cubicBezTo>
                  <a:cubicBezTo>
                    <a:pt x="59" y="71"/>
                    <a:pt x="57" y="71"/>
                    <a:pt x="58" y="72"/>
                  </a:cubicBezTo>
                  <a:close/>
                  <a:moveTo>
                    <a:pt x="62" y="72"/>
                  </a:moveTo>
                  <a:cubicBezTo>
                    <a:pt x="61" y="71"/>
                    <a:pt x="62" y="71"/>
                    <a:pt x="62" y="71"/>
                  </a:cubicBezTo>
                  <a:cubicBezTo>
                    <a:pt x="61" y="71"/>
                    <a:pt x="61" y="72"/>
                    <a:pt x="62" y="72"/>
                  </a:cubicBezTo>
                  <a:close/>
                  <a:moveTo>
                    <a:pt x="21" y="79"/>
                  </a:moveTo>
                  <a:cubicBezTo>
                    <a:pt x="22" y="77"/>
                    <a:pt x="24" y="74"/>
                    <a:pt x="24" y="72"/>
                  </a:cubicBezTo>
                  <a:cubicBezTo>
                    <a:pt x="24" y="72"/>
                    <a:pt x="24" y="71"/>
                    <a:pt x="23" y="71"/>
                  </a:cubicBezTo>
                  <a:cubicBezTo>
                    <a:pt x="23" y="74"/>
                    <a:pt x="22" y="76"/>
                    <a:pt x="21" y="79"/>
                  </a:cubicBezTo>
                  <a:close/>
                  <a:moveTo>
                    <a:pt x="66" y="72"/>
                  </a:move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7" y="71"/>
                    <a:pt x="66" y="71"/>
                  </a:cubicBezTo>
                  <a:cubicBezTo>
                    <a:pt x="66" y="71"/>
                    <a:pt x="66" y="71"/>
                    <a:pt x="66" y="72"/>
                  </a:cubicBezTo>
                  <a:close/>
                  <a:moveTo>
                    <a:pt x="25" y="73"/>
                  </a:moveTo>
                  <a:cubicBezTo>
                    <a:pt x="25" y="73"/>
                    <a:pt x="26" y="72"/>
                    <a:pt x="26" y="71"/>
                  </a:cubicBezTo>
                  <a:cubicBezTo>
                    <a:pt x="26" y="72"/>
                    <a:pt x="25" y="73"/>
                    <a:pt x="25" y="73"/>
                  </a:cubicBezTo>
                  <a:close/>
                  <a:moveTo>
                    <a:pt x="39" y="73"/>
                  </a:moveTo>
                  <a:cubicBezTo>
                    <a:pt x="40" y="73"/>
                    <a:pt x="40" y="74"/>
                    <a:pt x="40" y="74"/>
                  </a:cubicBezTo>
                  <a:cubicBezTo>
                    <a:pt x="41" y="74"/>
                    <a:pt x="42" y="73"/>
                    <a:pt x="42" y="73"/>
                  </a:cubicBezTo>
                  <a:cubicBezTo>
                    <a:pt x="42" y="72"/>
                    <a:pt x="41" y="71"/>
                    <a:pt x="41" y="71"/>
                  </a:cubicBezTo>
                  <a:cubicBezTo>
                    <a:pt x="40" y="71"/>
                    <a:pt x="40" y="72"/>
                    <a:pt x="39" y="73"/>
                  </a:cubicBezTo>
                  <a:close/>
                  <a:moveTo>
                    <a:pt x="51" y="73"/>
                  </a:moveTo>
                  <a:cubicBezTo>
                    <a:pt x="52" y="73"/>
                    <a:pt x="52" y="72"/>
                    <a:pt x="52" y="72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1"/>
                    <a:pt x="51" y="72"/>
                    <a:pt x="51" y="73"/>
                  </a:cubicBezTo>
                  <a:close/>
                  <a:moveTo>
                    <a:pt x="47" y="73"/>
                  </a:moveTo>
                  <a:cubicBezTo>
                    <a:pt x="47" y="74"/>
                    <a:pt x="47" y="74"/>
                    <a:pt x="48" y="74"/>
                  </a:cubicBezTo>
                  <a:cubicBezTo>
                    <a:pt x="48" y="74"/>
                    <a:pt x="49" y="73"/>
                    <a:pt x="50" y="72"/>
                  </a:cubicBezTo>
                  <a:cubicBezTo>
                    <a:pt x="49" y="70"/>
                    <a:pt x="47" y="72"/>
                    <a:pt x="47" y="73"/>
                  </a:cubicBezTo>
                  <a:close/>
                  <a:moveTo>
                    <a:pt x="37" y="72"/>
                  </a:moveTo>
                  <a:cubicBezTo>
                    <a:pt x="37" y="72"/>
                    <a:pt x="38" y="72"/>
                    <a:pt x="37" y="71"/>
                  </a:cubicBezTo>
                  <a:cubicBezTo>
                    <a:pt x="37" y="71"/>
                    <a:pt x="36" y="72"/>
                    <a:pt x="37" y="72"/>
                  </a:cubicBezTo>
                  <a:close/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1"/>
                    <a:pt x="62" y="72"/>
                  </a:cubicBezTo>
                  <a:cubicBezTo>
                    <a:pt x="63" y="72"/>
                    <a:pt x="62" y="73"/>
                    <a:pt x="63" y="73"/>
                  </a:cubicBezTo>
                  <a:close/>
                  <a:moveTo>
                    <a:pt x="43" y="73"/>
                  </a:moveTo>
                  <a:cubicBezTo>
                    <a:pt x="44" y="73"/>
                    <a:pt x="44" y="74"/>
                    <a:pt x="44" y="74"/>
                  </a:cubicBezTo>
                  <a:cubicBezTo>
                    <a:pt x="45" y="74"/>
                    <a:pt x="45" y="73"/>
                    <a:pt x="45" y="73"/>
                  </a:cubicBezTo>
                  <a:cubicBezTo>
                    <a:pt x="45" y="73"/>
                    <a:pt x="45" y="72"/>
                    <a:pt x="44" y="72"/>
                  </a:cubicBezTo>
                  <a:cubicBezTo>
                    <a:pt x="44" y="72"/>
                    <a:pt x="43" y="72"/>
                    <a:pt x="43" y="73"/>
                  </a:cubicBezTo>
                  <a:close/>
                  <a:moveTo>
                    <a:pt x="36" y="74"/>
                  </a:move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8" y="73"/>
                    <a:pt x="38" y="72"/>
                  </a:cubicBezTo>
                  <a:cubicBezTo>
                    <a:pt x="37" y="72"/>
                    <a:pt x="37" y="73"/>
                    <a:pt x="36" y="74"/>
                  </a:cubicBezTo>
                  <a:close/>
                  <a:moveTo>
                    <a:pt x="33" y="73"/>
                  </a:moveTo>
                  <a:cubicBezTo>
                    <a:pt x="34" y="73"/>
                    <a:pt x="34" y="73"/>
                    <a:pt x="34" y="72"/>
                  </a:cubicBezTo>
                  <a:cubicBezTo>
                    <a:pt x="33" y="72"/>
                    <a:pt x="33" y="73"/>
                    <a:pt x="33" y="73"/>
                  </a:cubicBezTo>
                  <a:close/>
                  <a:moveTo>
                    <a:pt x="67" y="73"/>
                  </a:moveTo>
                  <a:cubicBezTo>
                    <a:pt x="67" y="73"/>
                    <a:pt x="67" y="73"/>
                    <a:pt x="67" y="72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73"/>
                    <a:pt x="67" y="73"/>
                    <a:pt x="67" y="73"/>
                  </a:cubicBezTo>
                  <a:close/>
                  <a:moveTo>
                    <a:pt x="53" y="73"/>
                  </a:moveTo>
                  <a:cubicBezTo>
                    <a:pt x="53" y="74"/>
                    <a:pt x="52" y="75"/>
                    <a:pt x="53" y="75"/>
                  </a:cubicBezTo>
                  <a:cubicBezTo>
                    <a:pt x="54" y="75"/>
                    <a:pt x="54" y="75"/>
                    <a:pt x="54" y="74"/>
                  </a:cubicBezTo>
                  <a:cubicBezTo>
                    <a:pt x="54" y="74"/>
                    <a:pt x="53" y="73"/>
                    <a:pt x="53" y="73"/>
                  </a:cubicBezTo>
                  <a:close/>
                  <a:moveTo>
                    <a:pt x="53" y="73"/>
                  </a:moveTo>
                  <a:cubicBezTo>
                    <a:pt x="53" y="73"/>
                    <a:pt x="53" y="72"/>
                    <a:pt x="53" y="73"/>
                  </a:cubicBezTo>
                  <a:cubicBezTo>
                    <a:pt x="53" y="73"/>
                    <a:pt x="52" y="73"/>
                    <a:pt x="53" y="73"/>
                  </a:cubicBezTo>
                  <a:cubicBezTo>
                    <a:pt x="53" y="73"/>
                    <a:pt x="53" y="73"/>
                    <a:pt x="53" y="73"/>
                  </a:cubicBezTo>
                  <a:close/>
                  <a:moveTo>
                    <a:pt x="34" y="74"/>
                  </a:move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4" y="73"/>
                    <a:pt x="34" y="74"/>
                  </a:cubicBezTo>
                  <a:close/>
                  <a:moveTo>
                    <a:pt x="59" y="74"/>
                  </a:moveTo>
                  <a:cubicBezTo>
                    <a:pt x="59" y="75"/>
                    <a:pt x="60" y="75"/>
                    <a:pt x="60" y="76"/>
                  </a:cubicBezTo>
                  <a:cubicBezTo>
                    <a:pt x="62" y="75"/>
                    <a:pt x="60" y="73"/>
                    <a:pt x="60" y="73"/>
                  </a:cubicBezTo>
                  <a:cubicBezTo>
                    <a:pt x="60" y="73"/>
                    <a:pt x="59" y="73"/>
                    <a:pt x="59" y="74"/>
                  </a:cubicBezTo>
                  <a:close/>
                  <a:moveTo>
                    <a:pt x="64" y="73"/>
                  </a:moveTo>
                  <a:cubicBezTo>
                    <a:pt x="64" y="73"/>
                    <a:pt x="65" y="73"/>
                    <a:pt x="65" y="73"/>
                  </a:cubicBezTo>
                  <a:cubicBezTo>
                    <a:pt x="65" y="73"/>
                    <a:pt x="64" y="73"/>
                    <a:pt x="64" y="73"/>
                  </a:cubicBezTo>
                  <a:cubicBezTo>
                    <a:pt x="64" y="73"/>
                    <a:pt x="64" y="74"/>
                    <a:pt x="64" y="73"/>
                  </a:cubicBezTo>
                  <a:close/>
                  <a:moveTo>
                    <a:pt x="19" y="74"/>
                  </a:moveTo>
                  <a:cubicBezTo>
                    <a:pt x="19" y="74"/>
                    <a:pt x="20" y="73"/>
                    <a:pt x="19" y="73"/>
                  </a:cubicBezTo>
                  <a:cubicBezTo>
                    <a:pt x="19" y="73"/>
                    <a:pt x="19" y="73"/>
                    <a:pt x="19" y="74"/>
                  </a:cubicBezTo>
                  <a:close/>
                  <a:moveTo>
                    <a:pt x="29" y="74"/>
                  </a:moveTo>
                  <a:cubicBezTo>
                    <a:pt x="30" y="74"/>
                    <a:pt x="30" y="73"/>
                    <a:pt x="30" y="73"/>
                  </a:cubicBezTo>
                  <a:cubicBezTo>
                    <a:pt x="30" y="74"/>
                    <a:pt x="29" y="74"/>
                    <a:pt x="29" y="74"/>
                  </a:cubicBezTo>
                  <a:close/>
                  <a:moveTo>
                    <a:pt x="49" y="74"/>
                  </a:moveTo>
                  <a:cubicBezTo>
                    <a:pt x="49" y="74"/>
                    <a:pt x="48" y="75"/>
                    <a:pt x="48" y="75"/>
                  </a:cubicBezTo>
                  <a:cubicBezTo>
                    <a:pt x="48" y="76"/>
                    <a:pt x="48" y="76"/>
                    <a:pt x="49" y="76"/>
                  </a:cubicBezTo>
                  <a:cubicBezTo>
                    <a:pt x="49" y="75"/>
                    <a:pt x="50" y="74"/>
                    <a:pt x="51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49" y="74"/>
                    <a:pt x="49" y="74"/>
                  </a:cubicBezTo>
                  <a:close/>
                  <a:moveTo>
                    <a:pt x="56" y="76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4"/>
                    <a:pt x="57" y="73"/>
                    <a:pt x="56" y="73"/>
                  </a:cubicBezTo>
                  <a:cubicBezTo>
                    <a:pt x="56" y="74"/>
                    <a:pt x="56" y="75"/>
                    <a:pt x="56" y="76"/>
                  </a:cubicBezTo>
                  <a:close/>
                  <a:moveTo>
                    <a:pt x="43" y="74"/>
                  </a:moveTo>
                  <a:cubicBezTo>
                    <a:pt x="42" y="74"/>
                    <a:pt x="42" y="75"/>
                    <a:pt x="41" y="76"/>
                  </a:cubicBezTo>
                  <a:cubicBezTo>
                    <a:pt x="41" y="76"/>
                    <a:pt x="42" y="76"/>
                    <a:pt x="42" y="77"/>
                  </a:cubicBezTo>
                  <a:cubicBezTo>
                    <a:pt x="43" y="76"/>
                    <a:pt x="43" y="76"/>
                    <a:pt x="44" y="75"/>
                  </a:cubicBezTo>
                  <a:cubicBezTo>
                    <a:pt x="43" y="75"/>
                    <a:pt x="43" y="74"/>
                    <a:pt x="43" y="74"/>
                  </a:cubicBezTo>
                  <a:close/>
                  <a:moveTo>
                    <a:pt x="64" y="75"/>
                  </a:moveTo>
                  <a:cubicBezTo>
                    <a:pt x="64" y="75"/>
                    <a:pt x="64" y="75"/>
                    <a:pt x="64" y="75"/>
                  </a:cubicBezTo>
                  <a:cubicBezTo>
                    <a:pt x="64" y="75"/>
                    <a:pt x="64" y="74"/>
                    <a:pt x="64" y="74"/>
                  </a:cubicBezTo>
                  <a:cubicBezTo>
                    <a:pt x="64" y="74"/>
                    <a:pt x="64" y="74"/>
                    <a:pt x="63" y="74"/>
                  </a:cubicBezTo>
                  <a:cubicBezTo>
                    <a:pt x="63" y="74"/>
                    <a:pt x="64" y="76"/>
                    <a:pt x="64" y="75"/>
                  </a:cubicBezTo>
                  <a:close/>
                  <a:moveTo>
                    <a:pt x="27" y="76"/>
                  </a:moveTo>
                  <a:cubicBezTo>
                    <a:pt x="28" y="75"/>
                    <a:pt x="28" y="74"/>
                    <a:pt x="27" y="74"/>
                  </a:cubicBezTo>
                  <a:cubicBezTo>
                    <a:pt x="27" y="74"/>
                    <a:pt x="27" y="75"/>
                    <a:pt x="27" y="76"/>
                  </a:cubicBezTo>
                  <a:close/>
                  <a:moveTo>
                    <a:pt x="46" y="76"/>
                  </a:moveTo>
                  <a:cubicBezTo>
                    <a:pt x="46" y="76"/>
                    <a:pt x="47" y="76"/>
                    <a:pt x="47" y="75"/>
                  </a:cubicBezTo>
                  <a:cubicBezTo>
                    <a:pt x="47" y="75"/>
                    <a:pt x="46" y="74"/>
                    <a:pt x="46" y="74"/>
                  </a:cubicBezTo>
                  <a:cubicBezTo>
                    <a:pt x="45" y="74"/>
                    <a:pt x="45" y="75"/>
                    <a:pt x="45" y="75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6"/>
                    <a:pt x="46" y="76"/>
                    <a:pt x="46" y="76"/>
                  </a:cubicBezTo>
                  <a:close/>
                  <a:moveTo>
                    <a:pt x="39" y="77"/>
                  </a:moveTo>
                  <a:cubicBezTo>
                    <a:pt x="40" y="76"/>
                    <a:pt x="40" y="74"/>
                    <a:pt x="39" y="74"/>
                  </a:cubicBezTo>
                  <a:cubicBezTo>
                    <a:pt x="38" y="75"/>
                    <a:pt x="38" y="76"/>
                    <a:pt x="39" y="77"/>
                  </a:cubicBezTo>
                  <a:close/>
                  <a:moveTo>
                    <a:pt x="19" y="75"/>
                  </a:moveTo>
                  <a:cubicBezTo>
                    <a:pt x="19" y="75"/>
                    <a:pt x="19" y="74"/>
                    <a:pt x="19" y="74"/>
                  </a:cubicBezTo>
                  <a:cubicBezTo>
                    <a:pt x="19" y="75"/>
                    <a:pt x="18" y="75"/>
                    <a:pt x="19" y="75"/>
                  </a:cubicBezTo>
                  <a:close/>
                  <a:moveTo>
                    <a:pt x="35" y="76"/>
                  </a:moveTo>
                  <a:cubicBezTo>
                    <a:pt x="35" y="76"/>
                    <a:pt x="36" y="75"/>
                    <a:pt x="36" y="74"/>
                  </a:cubicBezTo>
                  <a:cubicBezTo>
                    <a:pt x="35" y="74"/>
                    <a:pt x="35" y="75"/>
                    <a:pt x="35" y="76"/>
                  </a:cubicBezTo>
                  <a:close/>
                  <a:moveTo>
                    <a:pt x="49" y="77"/>
                  </a:moveTo>
                  <a:cubicBezTo>
                    <a:pt x="50" y="77"/>
                    <a:pt x="50" y="78"/>
                    <a:pt x="50" y="78"/>
                  </a:cubicBezTo>
                  <a:cubicBezTo>
                    <a:pt x="52" y="78"/>
                    <a:pt x="52" y="75"/>
                    <a:pt x="51" y="74"/>
                  </a:cubicBezTo>
                  <a:cubicBezTo>
                    <a:pt x="50" y="75"/>
                    <a:pt x="50" y="76"/>
                    <a:pt x="49" y="77"/>
                  </a:cubicBezTo>
                  <a:close/>
                  <a:moveTo>
                    <a:pt x="19" y="84"/>
                  </a:moveTo>
                  <a:cubicBezTo>
                    <a:pt x="19" y="81"/>
                    <a:pt x="21" y="77"/>
                    <a:pt x="22" y="75"/>
                  </a:cubicBezTo>
                  <a:cubicBezTo>
                    <a:pt x="22" y="75"/>
                    <a:pt x="22" y="74"/>
                    <a:pt x="22" y="75"/>
                  </a:cubicBezTo>
                  <a:cubicBezTo>
                    <a:pt x="21" y="78"/>
                    <a:pt x="19" y="81"/>
                    <a:pt x="19" y="84"/>
                  </a:cubicBezTo>
                  <a:close/>
                  <a:moveTo>
                    <a:pt x="30" y="76"/>
                  </a:moveTo>
                  <a:cubicBezTo>
                    <a:pt x="30" y="75"/>
                    <a:pt x="31" y="75"/>
                    <a:pt x="30" y="75"/>
                  </a:cubicBezTo>
                  <a:cubicBezTo>
                    <a:pt x="30" y="75"/>
                    <a:pt x="29" y="75"/>
                    <a:pt x="30" y="76"/>
                  </a:cubicBezTo>
                  <a:close/>
                  <a:moveTo>
                    <a:pt x="25" y="75"/>
                  </a:moveTo>
                  <a:cubicBezTo>
                    <a:pt x="26" y="82"/>
                    <a:pt x="27" y="89"/>
                    <a:pt x="28" y="95"/>
                  </a:cubicBezTo>
                  <a:cubicBezTo>
                    <a:pt x="28" y="95"/>
                    <a:pt x="27" y="95"/>
                    <a:pt x="27" y="95"/>
                  </a:cubicBezTo>
                  <a:cubicBezTo>
                    <a:pt x="28" y="98"/>
                    <a:pt x="28" y="102"/>
                    <a:pt x="29" y="104"/>
                  </a:cubicBezTo>
                  <a:cubicBezTo>
                    <a:pt x="29" y="104"/>
                    <a:pt x="28" y="104"/>
                    <a:pt x="28" y="105"/>
                  </a:cubicBezTo>
                  <a:cubicBezTo>
                    <a:pt x="29" y="106"/>
                    <a:pt x="29" y="107"/>
                    <a:pt x="29" y="108"/>
                  </a:cubicBezTo>
                  <a:cubicBezTo>
                    <a:pt x="30" y="115"/>
                    <a:pt x="30" y="121"/>
                    <a:pt x="30" y="126"/>
                  </a:cubicBezTo>
                  <a:cubicBezTo>
                    <a:pt x="31" y="130"/>
                    <a:pt x="31" y="135"/>
                    <a:pt x="32" y="139"/>
                  </a:cubicBezTo>
                  <a:cubicBezTo>
                    <a:pt x="31" y="128"/>
                    <a:pt x="30" y="119"/>
                    <a:pt x="30" y="109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29" y="97"/>
                    <a:pt x="27" y="84"/>
                    <a:pt x="26" y="75"/>
                  </a:cubicBezTo>
                  <a:cubicBezTo>
                    <a:pt x="26" y="75"/>
                    <a:pt x="25" y="75"/>
                    <a:pt x="25" y="75"/>
                  </a:cubicBezTo>
                  <a:close/>
                  <a:moveTo>
                    <a:pt x="32" y="76"/>
                  </a:moveTo>
                  <a:cubicBezTo>
                    <a:pt x="32" y="76"/>
                    <a:pt x="33" y="75"/>
                    <a:pt x="33" y="75"/>
                  </a:cubicBezTo>
                  <a:cubicBezTo>
                    <a:pt x="33" y="75"/>
                    <a:pt x="32" y="76"/>
                    <a:pt x="32" y="76"/>
                  </a:cubicBezTo>
                  <a:close/>
                  <a:moveTo>
                    <a:pt x="55" y="77"/>
                  </a:moveTo>
                  <a:cubicBezTo>
                    <a:pt x="55" y="76"/>
                    <a:pt x="55" y="75"/>
                    <a:pt x="55" y="75"/>
                  </a:cubicBezTo>
                  <a:cubicBezTo>
                    <a:pt x="54" y="76"/>
                    <a:pt x="55" y="76"/>
                    <a:pt x="55" y="77"/>
                  </a:cubicBezTo>
                  <a:close/>
                  <a:moveTo>
                    <a:pt x="67" y="77"/>
                  </a:moveTo>
                  <a:cubicBezTo>
                    <a:pt x="67" y="76"/>
                    <a:pt x="67" y="75"/>
                    <a:pt x="67" y="75"/>
                  </a:cubicBezTo>
                  <a:cubicBezTo>
                    <a:pt x="67" y="76"/>
                    <a:pt x="66" y="77"/>
                    <a:pt x="67" y="77"/>
                  </a:cubicBezTo>
                  <a:close/>
                  <a:moveTo>
                    <a:pt x="22" y="81"/>
                  </a:moveTo>
                  <a:cubicBezTo>
                    <a:pt x="22" y="81"/>
                    <a:pt x="23" y="80"/>
                    <a:pt x="23" y="80"/>
                  </a:cubicBezTo>
                  <a:cubicBezTo>
                    <a:pt x="23" y="80"/>
                    <a:pt x="23" y="79"/>
                    <a:pt x="23" y="79"/>
                  </a:cubicBezTo>
                  <a:cubicBezTo>
                    <a:pt x="23" y="78"/>
                    <a:pt x="25" y="77"/>
                    <a:pt x="24" y="75"/>
                  </a:cubicBezTo>
                  <a:cubicBezTo>
                    <a:pt x="23" y="77"/>
                    <a:pt x="23" y="79"/>
                    <a:pt x="22" y="81"/>
                  </a:cubicBezTo>
                  <a:close/>
                  <a:moveTo>
                    <a:pt x="15" y="93"/>
                  </a:moveTo>
                  <a:cubicBezTo>
                    <a:pt x="17" y="87"/>
                    <a:pt x="19" y="81"/>
                    <a:pt x="20" y="75"/>
                  </a:cubicBezTo>
                  <a:cubicBezTo>
                    <a:pt x="18" y="81"/>
                    <a:pt x="16" y="87"/>
                    <a:pt x="15" y="93"/>
                  </a:cubicBezTo>
                  <a:close/>
                  <a:moveTo>
                    <a:pt x="35" y="77"/>
                  </a:moveTo>
                  <a:cubicBezTo>
                    <a:pt x="36" y="77"/>
                    <a:pt x="37" y="76"/>
                    <a:pt x="37" y="75"/>
                  </a:cubicBezTo>
                  <a:cubicBezTo>
                    <a:pt x="36" y="76"/>
                    <a:pt x="35" y="76"/>
                    <a:pt x="35" y="77"/>
                  </a:cubicBezTo>
                  <a:close/>
                  <a:moveTo>
                    <a:pt x="59" y="77"/>
                  </a:moveTo>
                  <a:cubicBezTo>
                    <a:pt x="60" y="77"/>
                    <a:pt x="59" y="76"/>
                    <a:pt x="59" y="75"/>
                  </a:cubicBezTo>
                  <a:cubicBezTo>
                    <a:pt x="58" y="76"/>
                    <a:pt x="59" y="77"/>
                    <a:pt x="59" y="77"/>
                  </a:cubicBezTo>
                  <a:close/>
                  <a:moveTo>
                    <a:pt x="65" y="76"/>
                  </a:moveTo>
                  <a:cubicBezTo>
                    <a:pt x="65" y="76"/>
                    <a:pt x="65" y="76"/>
                    <a:pt x="66" y="77"/>
                  </a:cubicBezTo>
                  <a:cubicBezTo>
                    <a:pt x="65" y="77"/>
                    <a:pt x="66" y="77"/>
                    <a:pt x="66" y="77"/>
                  </a:cubicBezTo>
                  <a:cubicBezTo>
                    <a:pt x="66" y="76"/>
                    <a:pt x="66" y="75"/>
                    <a:pt x="65" y="75"/>
                  </a:cubicBezTo>
                  <a:cubicBezTo>
                    <a:pt x="65" y="76"/>
                    <a:pt x="66" y="76"/>
                    <a:pt x="65" y="76"/>
                  </a:cubicBezTo>
                  <a:close/>
                  <a:moveTo>
                    <a:pt x="54" y="76"/>
                  </a:moveTo>
                  <a:cubicBezTo>
                    <a:pt x="54" y="77"/>
                    <a:pt x="54" y="77"/>
                    <a:pt x="54" y="78"/>
                  </a:cubicBezTo>
                  <a:cubicBezTo>
                    <a:pt x="55" y="78"/>
                    <a:pt x="55" y="77"/>
                    <a:pt x="55" y="77"/>
                  </a:cubicBezTo>
                  <a:cubicBezTo>
                    <a:pt x="55" y="77"/>
                    <a:pt x="54" y="76"/>
                    <a:pt x="54" y="75"/>
                  </a:cubicBezTo>
                  <a:cubicBezTo>
                    <a:pt x="54" y="76"/>
                    <a:pt x="54" y="76"/>
                    <a:pt x="54" y="76"/>
                  </a:cubicBezTo>
                  <a:close/>
                  <a:moveTo>
                    <a:pt x="43" y="78"/>
                  </a:moveTo>
                  <a:cubicBezTo>
                    <a:pt x="43" y="78"/>
                    <a:pt x="43" y="79"/>
                    <a:pt x="44" y="79"/>
                  </a:cubicBezTo>
                  <a:cubicBezTo>
                    <a:pt x="45" y="78"/>
                    <a:pt x="46" y="77"/>
                    <a:pt x="44" y="76"/>
                  </a:cubicBezTo>
                  <a:cubicBezTo>
                    <a:pt x="44" y="77"/>
                    <a:pt x="43" y="77"/>
                    <a:pt x="43" y="78"/>
                  </a:cubicBezTo>
                  <a:close/>
                  <a:moveTo>
                    <a:pt x="57" y="77"/>
                  </a:moveTo>
                  <a:cubicBezTo>
                    <a:pt x="58" y="77"/>
                    <a:pt x="57" y="76"/>
                    <a:pt x="58" y="76"/>
                  </a:cubicBezTo>
                  <a:cubicBezTo>
                    <a:pt x="57" y="76"/>
                    <a:pt x="57" y="77"/>
                    <a:pt x="57" y="77"/>
                  </a:cubicBezTo>
                  <a:close/>
                  <a:moveTo>
                    <a:pt x="61" y="77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1" y="76"/>
                    <a:pt x="62" y="76"/>
                    <a:pt x="61" y="76"/>
                  </a:cubicBezTo>
                  <a:cubicBezTo>
                    <a:pt x="61" y="76"/>
                    <a:pt x="61" y="76"/>
                    <a:pt x="61" y="77"/>
                  </a:cubicBezTo>
                  <a:close/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8" y="77"/>
                    <a:pt x="48" y="76"/>
                  </a:cubicBezTo>
                  <a:cubicBezTo>
                    <a:pt x="48" y="76"/>
                    <a:pt x="48" y="76"/>
                    <a:pt x="47" y="76"/>
                  </a:cubicBezTo>
                  <a:cubicBezTo>
                    <a:pt x="47" y="77"/>
                    <a:pt x="46" y="77"/>
                    <a:pt x="47" y="78"/>
                  </a:cubicBezTo>
                  <a:close/>
                  <a:moveTo>
                    <a:pt x="33" y="77"/>
                  </a:moveTo>
                  <a:cubicBezTo>
                    <a:pt x="33" y="77"/>
                    <a:pt x="34" y="76"/>
                    <a:pt x="33" y="76"/>
                  </a:cubicBezTo>
                  <a:cubicBezTo>
                    <a:pt x="33" y="76"/>
                    <a:pt x="33" y="77"/>
                    <a:pt x="33" y="77"/>
                  </a:cubicBezTo>
                  <a:close/>
                  <a:moveTo>
                    <a:pt x="36" y="78"/>
                  </a:move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8"/>
                    <a:pt x="38" y="77"/>
                  </a:cubicBezTo>
                  <a:cubicBezTo>
                    <a:pt x="38" y="77"/>
                    <a:pt x="38" y="76"/>
                    <a:pt x="37" y="76"/>
                  </a:cubicBezTo>
                  <a:cubicBezTo>
                    <a:pt x="37" y="77"/>
                    <a:pt x="36" y="77"/>
                    <a:pt x="36" y="78"/>
                  </a:cubicBezTo>
                  <a:close/>
                  <a:moveTo>
                    <a:pt x="63" y="77"/>
                  </a:moveTo>
                  <a:cubicBezTo>
                    <a:pt x="63" y="77"/>
                    <a:pt x="63" y="76"/>
                    <a:pt x="63" y="76"/>
                  </a:cubicBezTo>
                  <a:cubicBezTo>
                    <a:pt x="63" y="76"/>
                    <a:pt x="63" y="77"/>
                    <a:pt x="63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6"/>
                    <a:pt x="30" y="76"/>
                  </a:cubicBezTo>
                  <a:cubicBezTo>
                    <a:pt x="30" y="77"/>
                    <a:pt x="30" y="77"/>
                    <a:pt x="31" y="77"/>
                  </a:cubicBezTo>
                  <a:close/>
                  <a:moveTo>
                    <a:pt x="40" y="78"/>
                  </a:moveTo>
                  <a:cubicBezTo>
                    <a:pt x="40" y="78"/>
                    <a:pt x="40" y="78"/>
                    <a:pt x="41" y="79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6"/>
                    <a:pt x="40" y="76"/>
                    <a:pt x="40" y="78"/>
                  </a:cubicBezTo>
                  <a:close/>
                  <a:moveTo>
                    <a:pt x="69" y="78"/>
                  </a:moveTo>
                  <a:cubicBezTo>
                    <a:pt x="69" y="77"/>
                    <a:pt x="69" y="76"/>
                    <a:pt x="68" y="76"/>
                  </a:cubicBezTo>
                  <a:cubicBezTo>
                    <a:pt x="69" y="77"/>
                    <a:pt x="69" y="78"/>
                    <a:pt x="69" y="78"/>
                  </a:cubicBezTo>
                  <a:close/>
                  <a:moveTo>
                    <a:pt x="33" y="78"/>
                  </a:moveTo>
                  <a:cubicBezTo>
                    <a:pt x="33" y="78"/>
                    <a:pt x="33" y="78"/>
                    <a:pt x="33" y="78"/>
                  </a:cubicBezTo>
                  <a:cubicBezTo>
                    <a:pt x="34" y="78"/>
                    <a:pt x="34" y="78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3" y="77"/>
                    <a:pt x="33" y="78"/>
                  </a:cubicBezTo>
                  <a:close/>
                  <a:moveTo>
                    <a:pt x="57" y="80"/>
                  </a:moveTo>
                  <a:cubicBezTo>
                    <a:pt x="57" y="80"/>
                    <a:pt x="57" y="79"/>
                    <a:pt x="57" y="79"/>
                  </a:cubicBezTo>
                  <a:cubicBezTo>
                    <a:pt x="57" y="78"/>
                    <a:pt x="57" y="78"/>
                    <a:pt x="56" y="77"/>
                  </a:cubicBezTo>
                  <a:cubicBezTo>
                    <a:pt x="56" y="78"/>
                    <a:pt x="57" y="79"/>
                    <a:pt x="57" y="80"/>
                  </a:cubicBezTo>
                  <a:close/>
                  <a:moveTo>
                    <a:pt x="27" y="77"/>
                  </a:moveTo>
                  <a:cubicBezTo>
                    <a:pt x="28" y="78"/>
                    <a:pt x="27" y="79"/>
                    <a:pt x="28" y="79"/>
                  </a:cubicBezTo>
                  <a:cubicBezTo>
                    <a:pt x="28" y="78"/>
                    <a:pt x="28" y="78"/>
                    <a:pt x="29" y="77"/>
                  </a:cubicBezTo>
                  <a:cubicBezTo>
                    <a:pt x="28" y="77"/>
                    <a:pt x="28" y="77"/>
                    <a:pt x="27" y="77"/>
                  </a:cubicBezTo>
                  <a:close/>
                  <a:moveTo>
                    <a:pt x="31" y="78"/>
                  </a:moveTo>
                  <a:cubicBezTo>
                    <a:pt x="31" y="78"/>
                    <a:pt x="31" y="77"/>
                    <a:pt x="31" y="77"/>
                  </a:cubicBezTo>
                  <a:cubicBezTo>
                    <a:pt x="31" y="77"/>
                    <a:pt x="30" y="78"/>
                    <a:pt x="31" y="78"/>
                  </a:cubicBezTo>
                  <a:close/>
                  <a:moveTo>
                    <a:pt x="47" y="79"/>
                  </a:moveTo>
                  <a:cubicBezTo>
                    <a:pt x="48" y="79"/>
                    <a:pt x="48" y="80"/>
                    <a:pt x="49" y="80"/>
                  </a:cubicBezTo>
                  <a:cubicBezTo>
                    <a:pt x="49" y="80"/>
                    <a:pt x="49" y="80"/>
                    <a:pt x="50" y="79"/>
                  </a:cubicBezTo>
                  <a:cubicBezTo>
                    <a:pt x="49" y="79"/>
                    <a:pt x="49" y="78"/>
                    <a:pt x="48" y="77"/>
                  </a:cubicBezTo>
                  <a:cubicBezTo>
                    <a:pt x="48" y="78"/>
                    <a:pt x="47" y="78"/>
                    <a:pt x="47" y="79"/>
                  </a:cubicBezTo>
                  <a:close/>
                  <a:moveTo>
                    <a:pt x="53" y="80"/>
                  </a:moveTo>
                  <a:cubicBezTo>
                    <a:pt x="53" y="79"/>
                    <a:pt x="54" y="79"/>
                    <a:pt x="54" y="78"/>
                  </a:cubicBezTo>
                  <a:cubicBezTo>
                    <a:pt x="53" y="76"/>
                    <a:pt x="52" y="79"/>
                    <a:pt x="53" y="80"/>
                  </a:cubicBezTo>
                  <a:close/>
                  <a:moveTo>
                    <a:pt x="64" y="78"/>
                  </a:moveTo>
                  <a:cubicBezTo>
                    <a:pt x="64" y="78"/>
                    <a:pt x="64" y="77"/>
                    <a:pt x="64" y="77"/>
                  </a:cubicBezTo>
                  <a:cubicBezTo>
                    <a:pt x="64" y="77"/>
                    <a:pt x="63" y="78"/>
                    <a:pt x="63" y="78"/>
                  </a:cubicBezTo>
                  <a:cubicBezTo>
                    <a:pt x="64" y="78"/>
                    <a:pt x="64" y="78"/>
                    <a:pt x="64" y="78"/>
                  </a:cubicBezTo>
                  <a:close/>
                  <a:moveTo>
                    <a:pt x="60" y="78"/>
                  </a:moveTo>
                  <a:cubicBezTo>
                    <a:pt x="60" y="79"/>
                    <a:pt x="60" y="79"/>
                    <a:pt x="61" y="80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8"/>
                    <a:pt x="60" y="77"/>
                  </a:cubicBezTo>
                  <a:cubicBezTo>
                    <a:pt x="60" y="78"/>
                    <a:pt x="59" y="78"/>
                    <a:pt x="60" y="78"/>
                  </a:cubicBezTo>
                  <a:close/>
                  <a:moveTo>
                    <a:pt x="68" y="78"/>
                  </a:moveTo>
                  <a:cubicBezTo>
                    <a:pt x="68" y="78"/>
                    <a:pt x="68" y="79"/>
                    <a:pt x="68" y="80"/>
                  </a:cubicBezTo>
                  <a:cubicBezTo>
                    <a:pt x="68" y="80"/>
                    <a:pt x="69" y="80"/>
                    <a:pt x="69" y="80"/>
                  </a:cubicBezTo>
                  <a:cubicBezTo>
                    <a:pt x="67" y="81"/>
                    <a:pt x="68" y="85"/>
                    <a:pt x="68" y="87"/>
                  </a:cubicBezTo>
                  <a:cubicBezTo>
                    <a:pt x="68" y="87"/>
                    <a:pt x="68" y="87"/>
                    <a:pt x="67" y="87"/>
                  </a:cubicBezTo>
                  <a:cubicBezTo>
                    <a:pt x="67" y="89"/>
                    <a:pt x="67" y="91"/>
                    <a:pt x="68" y="93"/>
                  </a:cubicBezTo>
                  <a:cubicBezTo>
                    <a:pt x="69" y="88"/>
                    <a:pt x="70" y="83"/>
                    <a:pt x="69" y="79"/>
                  </a:cubicBezTo>
                  <a:cubicBezTo>
                    <a:pt x="69" y="79"/>
                    <a:pt x="69" y="78"/>
                    <a:pt x="68" y="78"/>
                  </a:cubicBezTo>
                  <a:close/>
                  <a:moveTo>
                    <a:pt x="34" y="80"/>
                  </a:moveTo>
                  <a:cubicBezTo>
                    <a:pt x="34" y="79"/>
                    <a:pt x="35" y="79"/>
                    <a:pt x="35" y="78"/>
                  </a:cubicBezTo>
                  <a:cubicBezTo>
                    <a:pt x="34" y="78"/>
                    <a:pt x="33" y="79"/>
                    <a:pt x="34" y="80"/>
                  </a:cubicBezTo>
                  <a:close/>
                  <a:moveTo>
                    <a:pt x="37" y="80"/>
                  </a:moveTo>
                  <a:cubicBezTo>
                    <a:pt x="38" y="80"/>
                    <a:pt x="38" y="81"/>
                    <a:pt x="38" y="81"/>
                  </a:cubicBezTo>
                  <a:cubicBezTo>
                    <a:pt x="39" y="81"/>
                    <a:pt x="41" y="79"/>
                    <a:pt x="39" y="78"/>
                  </a:cubicBezTo>
                  <a:cubicBezTo>
                    <a:pt x="38" y="79"/>
                    <a:pt x="38" y="79"/>
                    <a:pt x="37" y="80"/>
                  </a:cubicBezTo>
                  <a:close/>
                  <a:moveTo>
                    <a:pt x="46" y="79"/>
                  </a:moveTo>
                  <a:cubicBezTo>
                    <a:pt x="46" y="79"/>
                    <a:pt x="46" y="79"/>
                    <a:pt x="46" y="78"/>
                  </a:cubicBezTo>
                  <a:cubicBezTo>
                    <a:pt x="46" y="78"/>
                    <a:pt x="46" y="78"/>
                    <a:pt x="45" y="78"/>
                  </a:cubicBezTo>
                  <a:cubicBezTo>
                    <a:pt x="45" y="79"/>
                    <a:pt x="44" y="79"/>
                    <a:pt x="44" y="80"/>
                  </a:cubicBezTo>
                  <a:cubicBezTo>
                    <a:pt x="45" y="80"/>
                    <a:pt x="45" y="79"/>
                    <a:pt x="46" y="79"/>
                  </a:cubicBezTo>
                  <a:close/>
                  <a:moveTo>
                    <a:pt x="51" y="79"/>
                  </a:moveTo>
                  <a:cubicBezTo>
                    <a:pt x="51" y="79"/>
                    <a:pt x="51" y="80"/>
                    <a:pt x="52" y="80"/>
                  </a:cubicBezTo>
                  <a:cubicBezTo>
                    <a:pt x="52" y="79"/>
                    <a:pt x="52" y="79"/>
                    <a:pt x="52" y="78"/>
                  </a:cubicBezTo>
                  <a:cubicBezTo>
                    <a:pt x="51" y="78"/>
                    <a:pt x="51" y="79"/>
                    <a:pt x="51" y="79"/>
                  </a:cubicBezTo>
                  <a:close/>
                  <a:moveTo>
                    <a:pt x="41" y="80"/>
                  </a:moveTo>
                  <a:cubicBezTo>
                    <a:pt x="41" y="80"/>
                    <a:pt x="42" y="81"/>
                    <a:pt x="42" y="81"/>
                  </a:cubicBezTo>
                  <a:cubicBezTo>
                    <a:pt x="42" y="80"/>
                    <a:pt x="43" y="80"/>
                    <a:pt x="43" y="80"/>
                  </a:cubicBezTo>
                  <a:cubicBezTo>
                    <a:pt x="43" y="79"/>
                    <a:pt x="43" y="79"/>
                    <a:pt x="42" y="79"/>
                  </a:cubicBezTo>
                  <a:cubicBezTo>
                    <a:pt x="42" y="79"/>
                    <a:pt x="41" y="79"/>
                    <a:pt x="41" y="80"/>
                  </a:cubicBezTo>
                  <a:close/>
                  <a:moveTo>
                    <a:pt x="59" y="79"/>
                  </a:moveTo>
                  <a:cubicBezTo>
                    <a:pt x="59" y="79"/>
                    <a:pt x="60" y="80"/>
                    <a:pt x="60" y="80"/>
                  </a:cubicBezTo>
                  <a:cubicBezTo>
                    <a:pt x="60" y="80"/>
                    <a:pt x="60" y="79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lose/>
                  <a:moveTo>
                    <a:pt x="34" y="80"/>
                  </a:moveTo>
                  <a:cubicBezTo>
                    <a:pt x="34" y="81"/>
                    <a:pt x="35" y="81"/>
                    <a:pt x="35" y="82"/>
                  </a:cubicBezTo>
                  <a:cubicBezTo>
                    <a:pt x="35" y="81"/>
                    <a:pt x="36" y="81"/>
                    <a:pt x="36" y="80"/>
                  </a:cubicBezTo>
                  <a:cubicBezTo>
                    <a:pt x="36" y="79"/>
                    <a:pt x="36" y="79"/>
                    <a:pt x="35" y="79"/>
                  </a:cubicBezTo>
                  <a:cubicBezTo>
                    <a:pt x="35" y="79"/>
                    <a:pt x="34" y="80"/>
                    <a:pt x="34" y="80"/>
                  </a:cubicBezTo>
                  <a:close/>
                  <a:moveTo>
                    <a:pt x="32" y="80"/>
                  </a:moveTo>
                  <a:cubicBezTo>
                    <a:pt x="32" y="80"/>
                    <a:pt x="33" y="79"/>
                    <a:pt x="32" y="79"/>
                  </a:cubicBezTo>
                  <a:cubicBezTo>
                    <a:pt x="32" y="79"/>
                    <a:pt x="32" y="80"/>
                    <a:pt x="32" y="80"/>
                  </a:cubicBezTo>
                  <a:close/>
                  <a:moveTo>
                    <a:pt x="47" y="83"/>
                  </a:moveTo>
                  <a:cubicBezTo>
                    <a:pt x="47" y="83"/>
                    <a:pt x="47" y="82"/>
                    <a:pt x="48" y="81"/>
                  </a:cubicBezTo>
                  <a:cubicBezTo>
                    <a:pt x="48" y="81"/>
                    <a:pt x="47" y="80"/>
                    <a:pt x="47" y="79"/>
                  </a:cubicBezTo>
                  <a:cubicBezTo>
                    <a:pt x="45" y="80"/>
                    <a:pt x="45" y="82"/>
                    <a:pt x="47" y="83"/>
                  </a:cubicBezTo>
                  <a:close/>
                  <a:moveTo>
                    <a:pt x="54" y="80"/>
                  </a:moveTo>
                  <a:cubicBezTo>
                    <a:pt x="53" y="81"/>
                    <a:pt x="54" y="81"/>
                    <a:pt x="54" y="81"/>
                  </a:cubicBezTo>
                  <a:cubicBezTo>
                    <a:pt x="54" y="82"/>
                    <a:pt x="54" y="81"/>
                    <a:pt x="54" y="82"/>
                  </a:cubicBezTo>
                  <a:cubicBezTo>
                    <a:pt x="55" y="82"/>
                    <a:pt x="54" y="82"/>
                    <a:pt x="54" y="82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6" y="82"/>
                    <a:pt x="55" y="80"/>
                    <a:pt x="54" y="79"/>
                  </a:cubicBezTo>
                  <a:cubicBezTo>
                    <a:pt x="54" y="80"/>
                    <a:pt x="54" y="80"/>
                    <a:pt x="54" y="80"/>
                  </a:cubicBezTo>
                  <a:close/>
                  <a:moveTo>
                    <a:pt x="57" y="80"/>
                  </a:moveTo>
                  <a:cubicBezTo>
                    <a:pt x="56" y="80"/>
                    <a:pt x="56" y="79"/>
                    <a:pt x="56" y="79"/>
                  </a:cubicBezTo>
                  <a:cubicBezTo>
                    <a:pt x="56" y="80"/>
                    <a:pt x="56" y="80"/>
                    <a:pt x="57" y="80"/>
                  </a:cubicBezTo>
                  <a:close/>
                  <a:moveTo>
                    <a:pt x="27" y="81"/>
                  </a:moveTo>
                  <a:cubicBezTo>
                    <a:pt x="28" y="81"/>
                    <a:pt x="28" y="80"/>
                    <a:pt x="28" y="80"/>
                  </a:cubicBezTo>
                  <a:cubicBezTo>
                    <a:pt x="28" y="80"/>
                    <a:pt x="28" y="79"/>
                    <a:pt x="27" y="80"/>
                  </a:cubicBezTo>
                  <a:cubicBezTo>
                    <a:pt x="28" y="80"/>
                    <a:pt x="28" y="80"/>
                    <a:pt x="27" y="81"/>
                  </a:cubicBezTo>
                  <a:close/>
                  <a:moveTo>
                    <a:pt x="49" y="81"/>
                  </a:moveTo>
                  <a:cubicBezTo>
                    <a:pt x="50" y="82"/>
                    <a:pt x="50" y="81"/>
                    <a:pt x="50" y="81"/>
                  </a:cubicBezTo>
                  <a:cubicBezTo>
                    <a:pt x="50" y="82"/>
                    <a:pt x="51" y="82"/>
                    <a:pt x="50" y="82"/>
                  </a:cubicBezTo>
                  <a:cubicBezTo>
                    <a:pt x="51" y="82"/>
                    <a:pt x="51" y="82"/>
                    <a:pt x="51" y="81"/>
                  </a:cubicBezTo>
                  <a:cubicBezTo>
                    <a:pt x="51" y="81"/>
                    <a:pt x="51" y="80"/>
                    <a:pt x="50" y="80"/>
                  </a:cubicBezTo>
                  <a:cubicBezTo>
                    <a:pt x="50" y="81"/>
                    <a:pt x="49" y="81"/>
                    <a:pt x="49" y="81"/>
                  </a:cubicBezTo>
                  <a:close/>
                  <a:moveTo>
                    <a:pt x="32" y="81"/>
                  </a:moveTo>
                  <a:cubicBezTo>
                    <a:pt x="33" y="81"/>
                    <a:pt x="33" y="80"/>
                    <a:pt x="33" y="80"/>
                  </a:cubicBezTo>
                  <a:cubicBezTo>
                    <a:pt x="33" y="81"/>
                    <a:pt x="32" y="81"/>
                    <a:pt x="32" y="81"/>
                  </a:cubicBezTo>
                  <a:close/>
                  <a:moveTo>
                    <a:pt x="65" y="81"/>
                  </a:moveTo>
                  <a:cubicBezTo>
                    <a:pt x="65" y="81"/>
                    <a:pt x="66" y="81"/>
                    <a:pt x="65" y="80"/>
                  </a:cubicBezTo>
                  <a:cubicBezTo>
                    <a:pt x="65" y="81"/>
                    <a:pt x="65" y="81"/>
                    <a:pt x="65" y="81"/>
                  </a:cubicBezTo>
                  <a:close/>
                  <a:moveTo>
                    <a:pt x="43" y="82"/>
                  </a:moveTo>
                  <a:cubicBezTo>
                    <a:pt x="43" y="82"/>
                    <a:pt x="44" y="81"/>
                    <a:pt x="43" y="80"/>
                  </a:cubicBezTo>
                  <a:cubicBezTo>
                    <a:pt x="43" y="81"/>
                    <a:pt x="42" y="81"/>
                    <a:pt x="43" y="82"/>
                  </a:cubicBezTo>
                  <a:close/>
                  <a:moveTo>
                    <a:pt x="59" y="82"/>
                  </a:moveTo>
                  <a:cubicBezTo>
                    <a:pt x="60" y="82"/>
                    <a:pt x="60" y="81"/>
                    <a:pt x="59" y="81"/>
                  </a:cubicBezTo>
                  <a:cubicBezTo>
                    <a:pt x="59" y="81"/>
                    <a:pt x="58" y="82"/>
                    <a:pt x="59" y="82"/>
                  </a:cubicBezTo>
                  <a:close/>
                  <a:moveTo>
                    <a:pt x="66" y="81"/>
                  </a:moveTo>
                  <a:cubicBezTo>
                    <a:pt x="66" y="81"/>
                    <a:pt x="66" y="81"/>
                    <a:pt x="66" y="81"/>
                  </a:cubicBezTo>
                  <a:cubicBezTo>
                    <a:pt x="66" y="81"/>
                    <a:pt x="67" y="81"/>
                    <a:pt x="66" y="81"/>
                  </a:cubicBezTo>
                  <a:cubicBezTo>
                    <a:pt x="66" y="81"/>
                    <a:pt x="66" y="81"/>
                    <a:pt x="66" y="81"/>
                  </a:cubicBezTo>
                  <a:close/>
                  <a:moveTo>
                    <a:pt x="36" y="84"/>
                  </a:moveTo>
                  <a:cubicBezTo>
                    <a:pt x="37" y="83"/>
                    <a:pt x="37" y="83"/>
                    <a:pt x="37" y="82"/>
                  </a:cubicBezTo>
                  <a:cubicBezTo>
                    <a:pt x="37" y="82"/>
                    <a:pt x="37" y="81"/>
                    <a:pt x="36" y="81"/>
                  </a:cubicBezTo>
                  <a:cubicBezTo>
                    <a:pt x="36" y="82"/>
                    <a:pt x="35" y="83"/>
                    <a:pt x="36" y="84"/>
                  </a:cubicBezTo>
                  <a:close/>
                  <a:moveTo>
                    <a:pt x="39" y="83"/>
                  </a:moveTo>
                  <a:cubicBezTo>
                    <a:pt x="39" y="83"/>
                    <a:pt x="39" y="84"/>
                    <a:pt x="40" y="84"/>
                  </a:cubicBezTo>
                  <a:cubicBezTo>
                    <a:pt x="40" y="83"/>
                    <a:pt x="41" y="83"/>
                    <a:pt x="41" y="82"/>
                  </a:cubicBezTo>
                  <a:cubicBezTo>
                    <a:pt x="41" y="80"/>
                    <a:pt x="39" y="82"/>
                    <a:pt x="39" y="83"/>
                  </a:cubicBezTo>
                  <a:close/>
                  <a:moveTo>
                    <a:pt x="62" y="82"/>
                  </a:moveTo>
                  <a:cubicBezTo>
                    <a:pt x="63" y="82"/>
                    <a:pt x="63" y="82"/>
                    <a:pt x="63" y="82"/>
                  </a:cubicBezTo>
                  <a:cubicBezTo>
                    <a:pt x="63" y="81"/>
                    <a:pt x="63" y="81"/>
                    <a:pt x="62" y="81"/>
                  </a:cubicBezTo>
                  <a:cubicBezTo>
                    <a:pt x="62" y="81"/>
                    <a:pt x="62" y="82"/>
                    <a:pt x="62" y="82"/>
                  </a:cubicBezTo>
                  <a:close/>
                  <a:moveTo>
                    <a:pt x="30" y="81"/>
                  </a:moveTo>
                  <a:cubicBezTo>
                    <a:pt x="31" y="81"/>
                    <a:pt x="30" y="82"/>
                    <a:pt x="30" y="82"/>
                  </a:cubicBezTo>
                  <a:cubicBezTo>
                    <a:pt x="30" y="82"/>
                    <a:pt x="30" y="83"/>
                    <a:pt x="30" y="83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31" y="81"/>
                    <a:pt x="31" y="81"/>
                    <a:pt x="30" y="81"/>
                  </a:cubicBezTo>
                  <a:close/>
                  <a:moveTo>
                    <a:pt x="39" y="82"/>
                  </a:moveTo>
                  <a:cubicBezTo>
                    <a:pt x="39" y="82"/>
                    <a:pt x="39" y="82"/>
                    <a:pt x="40" y="81"/>
                  </a:cubicBezTo>
                  <a:cubicBezTo>
                    <a:pt x="39" y="81"/>
                    <a:pt x="39" y="82"/>
                    <a:pt x="39" y="82"/>
                  </a:cubicBezTo>
                  <a:close/>
                  <a:moveTo>
                    <a:pt x="43" y="83"/>
                  </a:moveTo>
                  <a:cubicBezTo>
                    <a:pt x="44" y="84"/>
                    <a:pt x="45" y="84"/>
                    <a:pt x="45" y="85"/>
                  </a:cubicBezTo>
                  <a:cubicBezTo>
                    <a:pt x="45" y="84"/>
                    <a:pt x="46" y="84"/>
                    <a:pt x="46" y="84"/>
                  </a:cubicBezTo>
                  <a:cubicBezTo>
                    <a:pt x="45" y="83"/>
                    <a:pt x="45" y="82"/>
                    <a:pt x="44" y="82"/>
                  </a:cubicBezTo>
                  <a:cubicBezTo>
                    <a:pt x="44" y="82"/>
                    <a:pt x="44" y="82"/>
                    <a:pt x="43" y="83"/>
                  </a:cubicBezTo>
                  <a:close/>
                  <a:moveTo>
                    <a:pt x="34" y="83"/>
                  </a:moveTo>
                  <a:cubicBezTo>
                    <a:pt x="34" y="83"/>
                    <a:pt x="34" y="82"/>
                    <a:pt x="34" y="82"/>
                  </a:cubicBezTo>
                  <a:cubicBezTo>
                    <a:pt x="34" y="82"/>
                    <a:pt x="34" y="82"/>
                    <a:pt x="34" y="83"/>
                  </a:cubicBezTo>
                  <a:close/>
                  <a:moveTo>
                    <a:pt x="47" y="84"/>
                  </a:moveTo>
                  <a:cubicBezTo>
                    <a:pt x="48" y="84"/>
                    <a:pt x="48" y="85"/>
                    <a:pt x="48" y="85"/>
                  </a:cubicBezTo>
                  <a:cubicBezTo>
                    <a:pt x="49" y="85"/>
                    <a:pt x="49" y="84"/>
                    <a:pt x="50" y="83"/>
                  </a:cubicBezTo>
                  <a:cubicBezTo>
                    <a:pt x="49" y="81"/>
                    <a:pt x="48" y="82"/>
                    <a:pt x="47" y="84"/>
                  </a:cubicBezTo>
                  <a:close/>
                  <a:moveTo>
                    <a:pt x="56" y="86"/>
                  </a:moveTo>
                  <a:cubicBezTo>
                    <a:pt x="57" y="85"/>
                    <a:pt x="57" y="85"/>
                    <a:pt x="57" y="84"/>
                  </a:cubicBezTo>
                  <a:cubicBezTo>
                    <a:pt x="57" y="83"/>
                    <a:pt x="57" y="82"/>
                    <a:pt x="56" y="82"/>
                  </a:cubicBezTo>
                  <a:cubicBezTo>
                    <a:pt x="56" y="83"/>
                    <a:pt x="56" y="84"/>
                    <a:pt x="56" y="86"/>
                  </a:cubicBezTo>
                  <a:close/>
                  <a:moveTo>
                    <a:pt x="60" y="82"/>
                  </a:moveTo>
                  <a:cubicBezTo>
                    <a:pt x="60" y="83"/>
                    <a:pt x="60" y="84"/>
                    <a:pt x="60" y="84"/>
                  </a:cubicBezTo>
                  <a:cubicBezTo>
                    <a:pt x="60" y="84"/>
                    <a:pt x="60" y="84"/>
                    <a:pt x="61" y="83"/>
                  </a:cubicBezTo>
                  <a:cubicBezTo>
                    <a:pt x="61" y="83"/>
                    <a:pt x="60" y="83"/>
                    <a:pt x="60" y="82"/>
                  </a:cubicBezTo>
                  <a:close/>
                  <a:moveTo>
                    <a:pt x="29" y="86"/>
                  </a:moveTo>
                  <a:cubicBezTo>
                    <a:pt x="28" y="88"/>
                    <a:pt x="29" y="91"/>
                    <a:pt x="29" y="93"/>
                  </a:cubicBezTo>
                  <a:cubicBezTo>
                    <a:pt x="29" y="94"/>
                    <a:pt x="29" y="94"/>
                    <a:pt x="29" y="95"/>
                  </a:cubicBezTo>
                  <a:cubicBezTo>
                    <a:pt x="30" y="95"/>
                    <a:pt x="29" y="95"/>
                    <a:pt x="29" y="96"/>
                  </a:cubicBezTo>
                  <a:cubicBezTo>
                    <a:pt x="29" y="96"/>
                    <a:pt x="30" y="96"/>
                    <a:pt x="30" y="96"/>
                  </a:cubicBezTo>
                  <a:cubicBezTo>
                    <a:pt x="30" y="96"/>
                    <a:pt x="29" y="97"/>
                    <a:pt x="29" y="97"/>
                  </a:cubicBezTo>
                  <a:cubicBezTo>
                    <a:pt x="29" y="98"/>
                    <a:pt x="30" y="100"/>
                    <a:pt x="31" y="102"/>
                  </a:cubicBezTo>
                  <a:cubicBezTo>
                    <a:pt x="31" y="98"/>
                    <a:pt x="30" y="94"/>
                    <a:pt x="30" y="90"/>
                  </a:cubicBezTo>
                  <a:cubicBezTo>
                    <a:pt x="30" y="89"/>
                    <a:pt x="29" y="89"/>
                    <a:pt x="29" y="88"/>
                  </a:cubicBezTo>
                  <a:cubicBezTo>
                    <a:pt x="29" y="88"/>
                    <a:pt x="30" y="88"/>
                    <a:pt x="30" y="87"/>
                  </a:cubicBezTo>
                  <a:cubicBezTo>
                    <a:pt x="30" y="86"/>
                    <a:pt x="29" y="86"/>
                    <a:pt x="29" y="86"/>
                  </a:cubicBezTo>
                  <a:cubicBezTo>
                    <a:pt x="29" y="85"/>
                    <a:pt x="30" y="84"/>
                    <a:pt x="29" y="82"/>
                  </a:cubicBezTo>
                  <a:cubicBezTo>
                    <a:pt x="29" y="83"/>
                    <a:pt x="29" y="82"/>
                    <a:pt x="28" y="82"/>
                  </a:cubicBezTo>
                  <a:cubicBezTo>
                    <a:pt x="28" y="84"/>
                    <a:pt x="28" y="85"/>
                    <a:pt x="29" y="86"/>
                  </a:cubicBezTo>
                  <a:close/>
                  <a:moveTo>
                    <a:pt x="66" y="83"/>
                  </a:moveTo>
                  <a:cubicBezTo>
                    <a:pt x="66" y="83"/>
                    <a:pt x="66" y="84"/>
                    <a:pt x="67" y="84"/>
                  </a:cubicBezTo>
                  <a:cubicBezTo>
                    <a:pt x="67" y="83"/>
                    <a:pt x="67" y="82"/>
                    <a:pt x="66" y="82"/>
                  </a:cubicBezTo>
                  <a:cubicBezTo>
                    <a:pt x="66" y="83"/>
                    <a:pt x="66" y="83"/>
                    <a:pt x="66" y="83"/>
                  </a:cubicBezTo>
                  <a:close/>
                  <a:moveTo>
                    <a:pt x="40" y="85"/>
                  </a:moveTo>
                  <a:cubicBezTo>
                    <a:pt x="41" y="85"/>
                    <a:pt x="42" y="83"/>
                    <a:pt x="42" y="82"/>
                  </a:cubicBezTo>
                  <a:cubicBezTo>
                    <a:pt x="41" y="83"/>
                    <a:pt x="40" y="84"/>
                    <a:pt x="40" y="85"/>
                  </a:cubicBezTo>
                  <a:close/>
                  <a:moveTo>
                    <a:pt x="63" y="84"/>
                  </a:moveTo>
                  <a:cubicBezTo>
                    <a:pt x="63" y="84"/>
                    <a:pt x="64" y="83"/>
                    <a:pt x="64" y="82"/>
                  </a:cubicBezTo>
                  <a:cubicBezTo>
                    <a:pt x="63" y="83"/>
                    <a:pt x="63" y="83"/>
                    <a:pt x="63" y="84"/>
                  </a:cubicBezTo>
                  <a:close/>
                  <a:moveTo>
                    <a:pt x="52" y="85"/>
                  </a:moveTo>
                  <a:cubicBezTo>
                    <a:pt x="51" y="84"/>
                    <a:pt x="52" y="83"/>
                    <a:pt x="51" y="83"/>
                  </a:cubicBezTo>
                  <a:cubicBezTo>
                    <a:pt x="51" y="83"/>
                    <a:pt x="51" y="85"/>
                    <a:pt x="52" y="85"/>
                  </a:cubicBezTo>
                  <a:close/>
                  <a:moveTo>
                    <a:pt x="21" y="84"/>
                  </a:moveTo>
                  <a:cubicBezTo>
                    <a:pt x="21" y="84"/>
                    <a:pt x="22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lose/>
                  <a:moveTo>
                    <a:pt x="35" y="86"/>
                  </a:moveTo>
                  <a:cubicBezTo>
                    <a:pt x="35" y="85"/>
                    <a:pt x="35" y="84"/>
                    <a:pt x="34" y="83"/>
                  </a:cubicBezTo>
                  <a:cubicBezTo>
                    <a:pt x="34" y="84"/>
                    <a:pt x="34" y="85"/>
                    <a:pt x="35" y="86"/>
                  </a:cubicBezTo>
                  <a:close/>
                  <a:moveTo>
                    <a:pt x="38" y="86"/>
                  </a:moveTo>
                  <a:cubicBezTo>
                    <a:pt x="38" y="86"/>
                    <a:pt x="38" y="86"/>
                    <a:pt x="38" y="86"/>
                  </a:cubicBezTo>
                  <a:cubicBezTo>
                    <a:pt x="38" y="86"/>
                    <a:pt x="39" y="85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8" y="84"/>
                    <a:pt x="36" y="85"/>
                    <a:pt x="38" y="86"/>
                  </a:cubicBezTo>
                  <a:close/>
                  <a:moveTo>
                    <a:pt x="41" y="86"/>
                  </a:moveTo>
                  <a:cubicBezTo>
                    <a:pt x="41" y="86"/>
                    <a:pt x="42" y="87"/>
                    <a:pt x="42" y="88"/>
                  </a:cubicBezTo>
                  <a:cubicBezTo>
                    <a:pt x="43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2" y="84"/>
                    <a:pt x="41" y="85"/>
                    <a:pt x="41" y="86"/>
                  </a:cubicBezTo>
                  <a:close/>
                  <a:moveTo>
                    <a:pt x="35" y="85"/>
                  </a:moveTo>
                  <a:cubicBezTo>
                    <a:pt x="35" y="85"/>
                    <a:pt x="35" y="85"/>
                    <a:pt x="36" y="85"/>
                  </a:cubicBezTo>
                  <a:cubicBezTo>
                    <a:pt x="36" y="84"/>
                    <a:pt x="35" y="84"/>
                    <a:pt x="35" y="84"/>
                  </a:cubicBezTo>
                  <a:cubicBezTo>
                    <a:pt x="35" y="84"/>
                    <a:pt x="35" y="84"/>
                    <a:pt x="35" y="85"/>
                  </a:cubicBezTo>
                  <a:close/>
                  <a:moveTo>
                    <a:pt x="53" y="85"/>
                  </a:moveTo>
                  <a:cubicBezTo>
                    <a:pt x="53" y="85"/>
                    <a:pt x="53" y="84"/>
                    <a:pt x="53" y="84"/>
                  </a:cubicBezTo>
                  <a:cubicBezTo>
                    <a:pt x="53" y="84"/>
                    <a:pt x="53" y="84"/>
                    <a:pt x="53" y="85"/>
                  </a:cubicBezTo>
                  <a:close/>
                  <a:moveTo>
                    <a:pt x="30" y="87"/>
                  </a:moveTo>
                  <a:cubicBezTo>
                    <a:pt x="31" y="86"/>
                    <a:pt x="32" y="85"/>
                    <a:pt x="31" y="84"/>
                  </a:cubicBezTo>
                  <a:cubicBezTo>
                    <a:pt x="31" y="85"/>
                    <a:pt x="30" y="86"/>
                    <a:pt x="30" y="87"/>
                  </a:cubicBezTo>
                  <a:close/>
                  <a:moveTo>
                    <a:pt x="65" y="86"/>
                  </a:moveTo>
                  <a:cubicBezTo>
                    <a:pt x="65" y="85"/>
                    <a:pt x="65" y="84"/>
                    <a:pt x="65" y="84"/>
                  </a:cubicBezTo>
                  <a:cubicBezTo>
                    <a:pt x="65" y="85"/>
                    <a:pt x="64" y="86"/>
                    <a:pt x="65" y="86"/>
                  </a:cubicBezTo>
                  <a:close/>
                  <a:moveTo>
                    <a:pt x="66" y="85"/>
                  </a:moveTo>
                  <a:cubicBezTo>
                    <a:pt x="66" y="85"/>
                    <a:pt x="67" y="84"/>
                    <a:pt x="66" y="84"/>
                  </a:cubicBezTo>
                  <a:cubicBezTo>
                    <a:pt x="66" y="85"/>
                    <a:pt x="66" y="84"/>
                    <a:pt x="66" y="84"/>
                  </a:cubicBezTo>
                  <a:cubicBezTo>
                    <a:pt x="66" y="84"/>
                    <a:pt x="66" y="85"/>
                    <a:pt x="66" y="85"/>
                  </a:cubicBezTo>
                  <a:close/>
                  <a:moveTo>
                    <a:pt x="45" y="86"/>
                  </a:moveTo>
                  <a:cubicBezTo>
                    <a:pt x="46" y="86"/>
                    <a:pt x="46" y="87"/>
                    <a:pt x="47" y="87"/>
                  </a:cubicBezTo>
                  <a:cubicBezTo>
                    <a:pt x="47" y="87"/>
                    <a:pt x="47" y="87"/>
                    <a:pt x="48" y="86"/>
                  </a:cubicBezTo>
                  <a:cubicBezTo>
                    <a:pt x="47" y="86"/>
                    <a:pt x="47" y="85"/>
                    <a:pt x="46" y="84"/>
                  </a:cubicBezTo>
                  <a:cubicBezTo>
                    <a:pt x="46" y="85"/>
                    <a:pt x="46" y="85"/>
                    <a:pt x="45" y="86"/>
                  </a:cubicBezTo>
                  <a:close/>
                  <a:moveTo>
                    <a:pt x="49" y="86"/>
                  </a:moveTo>
                  <a:cubicBezTo>
                    <a:pt x="49" y="87"/>
                    <a:pt x="50" y="87"/>
                    <a:pt x="50" y="88"/>
                  </a:cubicBezTo>
                  <a:cubicBezTo>
                    <a:pt x="50" y="87"/>
                    <a:pt x="50" y="85"/>
                    <a:pt x="50" y="85"/>
                  </a:cubicBezTo>
                  <a:cubicBezTo>
                    <a:pt x="49" y="85"/>
                    <a:pt x="49" y="85"/>
                    <a:pt x="49" y="86"/>
                  </a:cubicBezTo>
                  <a:close/>
                  <a:moveTo>
                    <a:pt x="60" y="86"/>
                  </a:moveTo>
                  <a:cubicBezTo>
                    <a:pt x="61" y="86"/>
                    <a:pt x="61" y="87"/>
                    <a:pt x="61" y="87"/>
                  </a:cubicBezTo>
                  <a:cubicBezTo>
                    <a:pt x="61" y="86"/>
                    <a:pt x="61" y="86"/>
                    <a:pt x="61" y="85"/>
                  </a:cubicBezTo>
                  <a:cubicBezTo>
                    <a:pt x="60" y="86"/>
                    <a:pt x="61" y="86"/>
                    <a:pt x="60" y="86"/>
                  </a:cubicBezTo>
                  <a:close/>
                  <a:moveTo>
                    <a:pt x="36" y="87"/>
                  </a:move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7" y="86"/>
                    <a:pt x="36" y="86"/>
                  </a:cubicBezTo>
                  <a:cubicBezTo>
                    <a:pt x="36" y="86"/>
                    <a:pt x="36" y="87"/>
                    <a:pt x="36" y="87"/>
                  </a:cubicBezTo>
                  <a:close/>
                  <a:moveTo>
                    <a:pt x="36" y="86"/>
                  </a:move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6" y="86"/>
                  </a:cubicBezTo>
                  <a:close/>
                  <a:moveTo>
                    <a:pt x="38" y="86"/>
                  </a:moveTo>
                  <a:cubicBezTo>
                    <a:pt x="38" y="87"/>
                    <a:pt x="38" y="87"/>
                    <a:pt x="38" y="87"/>
                  </a:cubicBezTo>
                  <a:cubicBezTo>
                    <a:pt x="39" y="87"/>
                    <a:pt x="39" y="86"/>
                    <a:pt x="40" y="86"/>
                  </a:cubicBezTo>
                  <a:cubicBezTo>
                    <a:pt x="40" y="85"/>
                    <a:pt x="40" y="85"/>
                    <a:pt x="39" y="85"/>
                  </a:cubicBezTo>
                  <a:cubicBezTo>
                    <a:pt x="39" y="86"/>
                    <a:pt x="39" y="86"/>
                    <a:pt x="38" y="86"/>
                  </a:cubicBezTo>
                  <a:close/>
                  <a:moveTo>
                    <a:pt x="57" y="87"/>
                  </a:moveTo>
                  <a:cubicBezTo>
                    <a:pt x="57" y="88"/>
                    <a:pt x="57" y="88"/>
                    <a:pt x="57" y="88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7" y="87"/>
                    <a:pt x="57" y="87"/>
                    <a:pt x="57" y="87"/>
                  </a:cubicBezTo>
                  <a:close/>
                  <a:moveTo>
                    <a:pt x="58" y="87"/>
                  </a:moveTo>
                  <a:cubicBezTo>
                    <a:pt x="58" y="86"/>
                    <a:pt x="58" y="86"/>
                    <a:pt x="58" y="85"/>
                  </a:cubicBezTo>
                  <a:cubicBezTo>
                    <a:pt x="57" y="86"/>
                    <a:pt x="56" y="86"/>
                    <a:pt x="57" y="87"/>
                  </a:cubicBezTo>
                  <a:cubicBezTo>
                    <a:pt x="57" y="87"/>
                    <a:pt x="57" y="87"/>
                    <a:pt x="58" y="87"/>
                  </a:cubicBezTo>
                  <a:close/>
                  <a:moveTo>
                    <a:pt x="51" y="87"/>
                  </a:moveTo>
                  <a:cubicBezTo>
                    <a:pt x="51" y="87"/>
                    <a:pt x="52" y="86"/>
                    <a:pt x="51" y="86"/>
                  </a:cubicBezTo>
                  <a:cubicBezTo>
                    <a:pt x="51" y="87"/>
                    <a:pt x="51" y="87"/>
                    <a:pt x="51" y="87"/>
                  </a:cubicBezTo>
                  <a:close/>
                  <a:moveTo>
                    <a:pt x="35" y="87"/>
                  </a:moveTo>
                  <a:cubicBezTo>
                    <a:pt x="36" y="87"/>
                    <a:pt x="36" y="88"/>
                    <a:pt x="36" y="88"/>
                  </a:cubicBezTo>
                  <a:cubicBezTo>
                    <a:pt x="36" y="87"/>
                    <a:pt x="36" y="86"/>
                    <a:pt x="35" y="86"/>
                  </a:cubicBezTo>
                  <a:cubicBezTo>
                    <a:pt x="35" y="86"/>
                    <a:pt x="35" y="86"/>
                    <a:pt x="35" y="87"/>
                  </a:cubicBezTo>
                  <a:close/>
                  <a:moveTo>
                    <a:pt x="55" y="87"/>
                  </a:moveTo>
                  <a:cubicBezTo>
                    <a:pt x="55" y="87"/>
                    <a:pt x="55" y="87"/>
                    <a:pt x="55" y="87"/>
                  </a:cubicBezTo>
                  <a:cubicBezTo>
                    <a:pt x="55" y="87"/>
                    <a:pt x="55" y="86"/>
                    <a:pt x="55" y="86"/>
                  </a:cubicBezTo>
                  <a:cubicBezTo>
                    <a:pt x="54" y="87"/>
                    <a:pt x="54" y="87"/>
                    <a:pt x="55" y="87"/>
                  </a:cubicBezTo>
                  <a:close/>
                  <a:moveTo>
                    <a:pt x="39" y="88"/>
                  </a:moveTo>
                  <a:cubicBezTo>
                    <a:pt x="40" y="89"/>
                    <a:pt x="40" y="89"/>
                    <a:pt x="40" y="90"/>
                  </a:cubicBezTo>
                  <a:cubicBezTo>
                    <a:pt x="41" y="89"/>
                    <a:pt x="41" y="89"/>
                    <a:pt x="42" y="88"/>
                  </a:cubicBezTo>
                  <a:cubicBezTo>
                    <a:pt x="41" y="88"/>
                    <a:pt x="41" y="87"/>
                    <a:pt x="40" y="86"/>
                  </a:cubicBezTo>
                  <a:cubicBezTo>
                    <a:pt x="40" y="87"/>
                    <a:pt x="39" y="88"/>
                    <a:pt x="39" y="88"/>
                  </a:cubicBezTo>
                  <a:close/>
                  <a:moveTo>
                    <a:pt x="43" y="89"/>
                  </a:moveTo>
                  <a:cubicBezTo>
                    <a:pt x="43" y="89"/>
                    <a:pt x="44" y="90"/>
                    <a:pt x="44" y="90"/>
                  </a:cubicBezTo>
                  <a:cubicBezTo>
                    <a:pt x="45" y="89"/>
                    <a:pt x="45" y="89"/>
                    <a:pt x="46" y="88"/>
                  </a:cubicBezTo>
                  <a:cubicBezTo>
                    <a:pt x="46" y="87"/>
                    <a:pt x="45" y="87"/>
                    <a:pt x="45" y="86"/>
                  </a:cubicBezTo>
                  <a:cubicBezTo>
                    <a:pt x="44" y="87"/>
                    <a:pt x="43" y="88"/>
                    <a:pt x="43" y="89"/>
                  </a:cubicBezTo>
                  <a:close/>
                  <a:moveTo>
                    <a:pt x="31" y="88"/>
                  </a:moveTo>
                  <a:cubicBezTo>
                    <a:pt x="31" y="89"/>
                    <a:pt x="31" y="89"/>
                    <a:pt x="32" y="89"/>
                  </a:cubicBezTo>
                  <a:cubicBezTo>
                    <a:pt x="32" y="89"/>
                    <a:pt x="32" y="87"/>
                    <a:pt x="32" y="87"/>
                  </a:cubicBezTo>
                  <a:cubicBezTo>
                    <a:pt x="32" y="87"/>
                    <a:pt x="31" y="88"/>
                    <a:pt x="31" y="88"/>
                  </a:cubicBezTo>
                  <a:close/>
                  <a:moveTo>
                    <a:pt x="47" y="88"/>
                  </a:moveTo>
                  <a:cubicBezTo>
                    <a:pt x="48" y="89"/>
                    <a:pt x="48" y="89"/>
                    <a:pt x="48" y="90"/>
                  </a:cubicBezTo>
                  <a:cubicBezTo>
                    <a:pt x="49" y="90"/>
                    <a:pt x="49" y="89"/>
                    <a:pt x="50" y="89"/>
                  </a:cubicBezTo>
                  <a:cubicBezTo>
                    <a:pt x="49" y="88"/>
                    <a:pt x="49" y="87"/>
                    <a:pt x="48" y="87"/>
                  </a:cubicBezTo>
                  <a:cubicBezTo>
                    <a:pt x="48" y="87"/>
                    <a:pt x="47" y="87"/>
                    <a:pt x="47" y="88"/>
                  </a:cubicBezTo>
                  <a:close/>
                  <a:moveTo>
                    <a:pt x="59" y="90"/>
                  </a:moveTo>
                  <a:cubicBezTo>
                    <a:pt x="59" y="89"/>
                    <a:pt x="60" y="89"/>
                    <a:pt x="60" y="88"/>
                  </a:cubicBezTo>
                  <a:cubicBezTo>
                    <a:pt x="59" y="85"/>
                    <a:pt x="58" y="89"/>
                    <a:pt x="59" y="90"/>
                  </a:cubicBezTo>
                  <a:close/>
                  <a:moveTo>
                    <a:pt x="34" y="88"/>
                  </a:moveTo>
                  <a:cubicBezTo>
                    <a:pt x="35" y="88"/>
                    <a:pt x="35" y="89"/>
                    <a:pt x="35" y="89"/>
                  </a:cubicBezTo>
                  <a:cubicBezTo>
                    <a:pt x="36" y="88"/>
                    <a:pt x="35" y="88"/>
                    <a:pt x="34" y="87"/>
                  </a:cubicBezTo>
                  <a:cubicBezTo>
                    <a:pt x="35" y="88"/>
                    <a:pt x="34" y="88"/>
                    <a:pt x="34" y="88"/>
                  </a:cubicBezTo>
                  <a:close/>
                  <a:moveTo>
                    <a:pt x="64" y="88"/>
                  </a:moveTo>
                  <a:cubicBezTo>
                    <a:pt x="63" y="88"/>
                    <a:pt x="64" y="87"/>
                    <a:pt x="64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9"/>
                    <a:pt x="63" y="89"/>
                    <a:pt x="63" y="89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lose/>
                  <a:moveTo>
                    <a:pt x="37" y="89"/>
                  </a:moveTo>
                  <a:cubicBezTo>
                    <a:pt x="37" y="88"/>
                    <a:pt x="38" y="88"/>
                    <a:pt x="38" y="88"/>
                  </a:cubicBezTo>
                  <a:cubicBezTo>
                    <a:pt x="38" y="88"/>
                    <a:pt x="38" y="87"/>
                    <a:pt x="37" y="87"/>
                  </a:cubicBezTo>
                  <a:cubicBezTo>
                    <a:pt x="37" y="88"/>
                    <a:pt x="37" y="88"/>
                    <a:pt x="37" y="89"/>
                  </a:cubicBezTo>
                  <a:close/>
                  <a:moveTo>
                    <a:pt x="66" y="90"/>
                  </a:moveTo>
                  <a:cubicBezTo>
                    <a:pt x="67" y="89"/>
                    <a:pt x="66" y="88"/>
                    <a:pt x="66" y="87"/>
                  </a:cubicBezTo>
                  <a:cubicBezTo>
                    <a:pt x="65" y="88"/>
                    <a:pt x="66" y="89"/>
                    <a:pt x="66" y="90"/>
                  </a:cubicBezTo>
                  <a:close/>
                  <a:moveTo>
                    <a:pt x="53" y="90"/>
                  </a:moveTo>
                  <a:cubicBezTo>
                    <a:pt x="53" y="90"/>
                    <a:pt x="53" y="88"/>
                    <a:pt x="52" y="88"/>
                  </a:cubicBezTo>
                  <a:cubicBezTo>
                    <a:pt x="52" y="89"/>
                    <a:pt x="52" y="89"/>
                    <a:pt x="53" y="90"/>
                  </a:cubicBezTo>
                  <a:close/>
                  <a:moveTo>
                    <a:pt x="55" y="89"/>
                  </a:moveTo>
                  <a:cubicBezTo>
                    <a:pt x="55" y="89"/>
                    <a:pt x="55" y="90"/>
                    <a:pt x="55" y="90"/>
                  </a:cubicBezTo>
                  <a:cubicBezTo>
                    <a:pt x="55" y="89"/>
                    <a:pt x="55" y="89"/>
                    <a:pt x="55" y="88"/>
                  </a:cubicBezTo>
                  <a:cubicBezTo>
                    <a:pt x="55" y="89"/>
                    <a:pt x="55" y="88"/>
                    <a:pt x="55" y="89"/>
                  </a:cubicBezTo>
                  <a:close/>
                  <a:moveTo>
                    <a:pt x="56" y="89"/>
                  </a:moveTo>
                  <a:cubicBezTo>
                    <a:pt x="57" y="89"/>
                    <a:pt x="56" y="88"/>
                    <a:pt x="56" y="88"/>
                  </a:cubicBezTo>
                  <a:cubicBezTo>
                    <a:pt x="56" y="89"/>
                    <a:pt x="56" y="89"/>
                    <a:pt x="56" y="89"/>
                  </a:cubicBezTo>
                  <a:close/>
                  <a:moveTo>
                    <a:pt x="51" y="90"/>
                  </a:moveTo>
                  <a:cubicBezTo>
                    <a:pt x="51" y="89"/>
                    <a:pt x="52" y="89"/>
                    <a:pt x="51" y="88"/>
                  </a:cubicBezTo>
                  <a:cubicBezTo>
                    <a:pt x="51" y="89"/>
                    <a:pt x="51" y="89"/>
                    <a:pt x="51" y="90"/>
                  </a:cubicBezTo>
                  <a:close/>
                  <a:moveTo>
                    <a:pt x="33" y="91"/>
                  </a:moveTo>
                  <a:cubicBezTo>
                    <a:pt x="34" y="91"/>
                    <a:pt x="35" y="89"/>
                    <a:pt x="34" y="88"/>
                  </a:cubicBezTo>
                  <a:cubicBezTo>
                    <a:pt x="33" y="89"/>
                    <a:pt x="33" y="90"/>
                    <a:pt x="33" y="91"/>
                  </a:cubicBezTo>
                  <a:close/>
                  <a:moveTo>
                    <a:pt x="37" y="89"/>
                  </a:moveTo>
                  <a:cubicBezTo>
                    <a:pt x="37" y="89"/>
                    <a:pt x="37" y="88"/>
                    <a:pt x="36" y="88"/>
                  </a:cubicBezTo>
                  <a:cubicBezTo>
                    <a:pt x="37" y="89"/>
                    <a:pt x="37" y="89"/>
                    <a:pt x="37" y="89"/>
                  </a:cubicBezTo>
                  <a:close/>
                  <a:moveTo>
                    <a:pt x="59" y="91"/>
                  </a:moveTo>
                  <a:cubicBezTo>
                    <a:pt x="60" y="91"/>
                    <a:pt x="60" y="92"/>
                    <a:pt x="61" y="93"/>
                  </a:cubicBezTo>
                  <a:cubicBezTo>
                    <a:pt x="61" y="92"/>
                    <a:pt x="61" y="90"/>
                    <a:pt x="61" y="89"/>
                  </a:cubicBezTo>
                  <a:cubicBezTo>
                    <a:pt x="60" y="89"/>
                    <a:pt x="60" y="90"/>
                    <a:pt x="59" y="91"/>
                  </a:cubicBezTo>
                  <a:close/>
                  <a:moveTo>
                    <a:pt x="38" y="90"/>
                  </a:moveTo>
                  <a:cubicBezTo>
                    <a:pt x="38" y="90"/>
                    <a:pt x="38" y="91"/>
                    <a:pt x="39" y="91"/>
                  </a:cubicBezTo>
                  <a:cubicBezTo>
                    <a:pt x="39" y="91"/>
                    <a:pt x="39" y="91"/>
                    <a:pt x="40" y="91"/>
                  </a:cubicBezTo>
                  <a:cubicBezTo>
                    <a:pt x="39" y="90"/>
                    <a:pt x="38" y="88"/>
                    <a:pt x="38" y="90"/>
                  </a:cubicBezTo>
                  <a:close/>
                  <a:moveTo>
                    <a:pt x="46" y="90"/>
                  </a:moveTo>
                  <a:cubicBezTo>
                    <a:pt x="46" y="91"/>
                    <a:pt x="45" y="93"/>
                    <a:pt x="46" y="94"/>
                  </a:cubicBezTo>
                  <a:cubicBezTo>
                    <a:pt x="47" y="93"/>
                    <a:pt x="47" y="92"/>
                    <a:pt x="48" y="91"/>
                  </a:cubicBezTo>
                  <a:cubicBezTo>
                    <a:pt x="47" y="90"/>
                    <a:pt x="47" y="89"/>
                    <a:pt x="46" y="89"/>
                  </a:cubicBezTo>
                  <a:cubicBezTo>
                    <a:pt x="46" y="89"/>
                    <a:pt x="46" y="90"/>
                    <a:pt x="46" y="90"/>
                  </a:cubicBezTo>
                  <a:close/>
                  <a:moveTo>
                    <a:pt x="36" y="90"/>
                  </a:moveTo>
                  <a:cubicBezTo>
                    <a:pt x="36" y="90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lose/>
                  <a:moveTo>
                    <a:pt x="56" y="91"/>
                  </a:moveTo>
                  <a:cubicBezTo>
                    <a:pt x="56" y="91"/>
                    <a:pt x="56" y="92"/>
                    <a:pt x="57" y="92"/>
                  </a:cubicBezTo>
                  <a:cubicBezTo>
                    <a:pt x="57" y="92"/>
                    <a:pt x="58" y="90"/>
                    <a:pt x="57" y="90"/>
                  </a:cubicBezTo>
                  <a:cubicBezTo>
                    <a:pt x="57" y="90"/>
                    <a:pt x="56" y="91"/>
                    <a:pt x="56" y="91"/>
                  </a:cubicBezTo>
                  <a:close/>
                  <a:moveTo>
                    <a:pt x="41" y="91"/>
                  </a:moveTo>
                  <a:cubicBezTo>
                    <a:pt x="41" y="92"/>
                    <a:pt x="42" y="92"/>
                    <a:pt x="42" y="92"/>
                  </a:cubicBezTo>
                  <a:cubicBezTo>
                    <a:pt x="42" y="91"/>
                    <a:pt x="42" y="92"/>
                    <a:pt x="42" y="91"/>
                  </a:cubicBezTo>
                  <a:cubicBezTo>
                    <a:pt x="42" y="91"/>
                    <a:pt x="42" y="92"/>
                    <a:pt x="43" y="92"/>
                  </a:cubicBezTo>
                  <a:cubicBezTo>
                    <a:pt x="44" y="91"/>
                    <a:pt x="43" y="90"/>
                    <a:pt x="42" y="90"/>
                  </a:cubicBezTo>
                  <a:cubicBezTo>
                    <a:pt x="42" y="90"/>
                    <a:pt x="42" y="91"/>
                    <a:pt x="41" y="91"/>
                  </a:cubicBezTo>
                  <a:close/>
                  <a:moveTo>
                    <a:pt x="50" y="93"/>
                  </a:moveTo>
                  <a:cubicBezTo>
                    <a:pt x="50" y="91"/>
                    <a:pt x="51" y="90"/>
                    <a:pt x="50" y="90"/>
                  </a:cubicBezTo>
                  <a:cubicBezTo>
                    <a:pt x="49" y="91"/>
                    <a:pt x="49" y="92"/>
                    <a:pt x="50" y="93"/>
                  </a:cubicBezTo>
                  <a:close/>
                  <a:moveTo>
                    <a:pt x="66" y="93"/>
                  </a:moveTo>
                  <a:cubicBezTo>
                    <a:pt x="66" y="91"/>
                    <a:pt x="66" y="90"/>
                    <a:pt x="65" y="90"/>
                  </a:cubicBezTo>
                  <a:cubicBezTo>
                    <a:pt x="65" y="91"/>
                    <a:pt x="66" y="92"/>
                    <a:pt x="66" y="93"/>
                  </a:cubicBezTo>
                  <a:close/>
                  <a:moveTo>
                    <a:pt x="36" y="91"/>
                  </a:moveTo>
                  <a:cubicBezTo>
                    <a:pt x="37" y="92"/>
                    <a:pt x="37" y="93"/>
                    <a:pt x="37" y="93"/>
                  </a:cubicBezTo>
                  <a:cubicBezTo>
                    <a:pt x="38" y="93"/>
                    <a:pt x="37" y="91"/>
                    <a:pt x="37" y="91"/>
                  </a:cubicBezTo>
                  <a:cubicBezTo>
                    <a:pt x="36" y="91"/>
                    <a:pt x="36" y="91"/>
                    <a:pt x="36" y="91"/>
                  </a:cubicBezTo>
                  <a:close/>
                  <a:moveTo>
                    <a:pt x="45" y="91"/>
                  </a:moveTo>
                  <a:cubicBezTo>
                    <a:pt x="45" y="91"/>
                    <a:pt x="45" y="91"/>
                    <a:pt x="45" y="91"/>
                  </a:cubicBezTo>
                  <a:cubicBezTo>
                    <a:pt x="44" y="91"/>
                    <a:pt x="45" y="91"/>
                    <a:pt x="45" y="91"/>
                  </a:cubicBezTo>
                  <a:close/>
                  <a:moveTo>
                    <a:pt x="63" y="93"/>
                  </a:moveTo>
                  <a:cubicBezTo>
                    <a:pt x="63" y="93"/>
                    <a:pt x="63" y="92"/>
                    <a:pt x="63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3" y="92"/>
                    <a:pt x="62" y="93"/>
                    <a:pt x="63" y="93"/>
                  </a:cubicBezTo>
                  <a:close/>
                  <a:moveTo>
                    <a:pt x="34" y="93"/>
                  </a:moveTo>
                  <a:cubicBezTo>
                    <a:pt x="34" y="92"/>
                    <a:pt x="35" y="92"/>
                    <a:pt x="34" y="92"/>
                  </a:cubicBezTo>
                  <a:cubicBezTo>
                    <a:pt x="34" y="92"/>
                    <a:pt x="34" y="92"/>
                    <a:pt x="34" y="93"/>
                  </a:cubicBezTo>
                  <a:close/>
                  <a:moveTo>
                    <a:pt x="43" y="93"/>
                  </a:moveTo>
                  <a:cubicBezTo>
                    <a:pt x="43" y="93"/>
                    <a:pt x="43" y="94"/>
                    <a:pt x="43" y="94"/>
                  </a:cubicBezTo>
                  <a:cubicBezTo>
                    <a:pt x="43" y="93"/>
                    <a:pt x="44" y="93"/>
                    <a:pt x="44" y="92"/>
                  </a:cubicBezTo>
                  <a:cubicBezTo>
                    <a:pt x="43" y="92"/>
                    <a:pt x="43" y="93"/>
                    <a:pt x="43" y="93"/>
                  </a:cubicBezTo>
                  <a:close/>
                  <a:moveTo>
                    <a:pt x="40" y="94"/>
                  </a:moveTo>
                  <a:cubicBezTo>
                    <a:pt x="41" y="94"/>
                    <a:pt x="41" y="94"/>
                    <a:pt x="41" y="93"/>
                  </a:cubicBezTo>
                  <a:cubicBezTo>
                    <a:pt x="41" y="93"/>
                    <a:pt x="41" y="92"/>
                    <a:pt x="40" y="92"/>
                  </a:cubicBezTo>
                  <a:cubicBezTo>
                    <a:pt x="40" y="92"/>
                    <a:pt x="39" y="93"/>
                    <a:pt x="40" y="93"/>
                  </a:cubicBezTo>
                  <a:cubicBezTo>
                    <a:pt x="40" y="93"/>
                    <a:pt x="39" y="93"/>
                    <a:pt x="39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5"/>
                    <a:pt x="48" y="96"/>
                  </a:cubicBezTo>
                  <a:cubicBezTo>
                    <a:pt x="48" y="95"/>
                    <a:pt x="48" y="94"/>
                    <a:pt x="49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50" y="94"/>
                    <a:pt x="49" y="93"/>
                    <a:pt x="49" y="93"/>
                  </a:cubicBezTo>
                  <a:cubicBezTo>
                    <a:pt x="48" y="93"/>
                    <a:pt x="49" y="92"/>
                    <a:pt x="48" y="92"/>
                  </a:cubicBezTo>
                  <a:cubicBezTo>
                    <a:pt x="48" y="93"/>
                    <a:pt x="47" y="93"/>
                    <a:pt x="47" y="94"/>
                  </a:cubicBezTo>
                  <a:close/>
                  <a:moveTo>
                    <a:pt x="31" y="94"/>
                  </a:moveTo>
                  <a:cubicBezTo>
                    <a:pt x="32" y="94"/>
                    <a:pt x="32" y="93"/>
                    <a:pt x="32" y="93"/>
                  </a:cubicBezTo>
                  <a:cubicBezTo>
                    <a:pt x="32" y="93"/>
                    <a:pt x="32" y="92"/>
                    <a:pt x="31" y="92"/>
                  </a:cubicBezTo>
                  <a:cubicBezTo>
                    <a:pt x="31" y="93"/>
                    <a:pt x="31" y="93"/>
                    <a:pt x="31" y="94"/>
                  </a:cubicBezTo>
                  <a:close/>
                  <a:moveTo>
                    <a:pt x="34" y="94"/>
                  </a:moveTo>
                  <a:cubicBezTo>
                    <a:pt x="34" y="94"/>
                    <a:pt x="35" y="95"/>
                    <a:pt x="36" y="95"/>
                  </a:cubicBezTo>
                  <a:cubicBezTo>
                    <a:pt x="36" y="95"/>
                    <a:pt x="36" y="94"/>
                    <a:pt x="37" y="94"/>
                  </a:cubicBezTo>
                  <a:cubicBezTo>
                    <a:pt x="36" y="93"/>
                    <a:pt x="36" y="92"/>
                    <a:pt x="36" y="92"/>
                  </a:cubicBezTo>
                  <a:cubicBezTo>
                    <a:pt x="35" y="93"/>
                    <a:pt x="35" y="93"/>
                    <a:pt x="34" y="94"/>
                  </a:cubicBezTo>
                  <a:close/>
                  <a:moveTo>
                    <a:pt x="54" y="93"/>
                  </a:moveTo>
                  <a:cubicBezTo>
                    <a:pt x="54" y="94"/>
                    <a:pt x="54" y="94"/>
                    <a:pt x="55" y="95"/>
                  </a:cubicBezTo>
                  <a:cubicBezTo>
                    <a:pt x="55" y="94"/>
                    <a:pt x="55" y="93"/>
                    <a:pt x="55" y="92"/>
                  </a:cubicBezTo>
                  <a:cubicBezTo>
                    <a:pt x="55" y="93"/>
                    <a:pt x="55" y="93"/>
                    <a:pt x="54" y="93"/>
                  </a:cubicBezTo>
                  <a:close/>
                  <a:moveTo>
                    <a:pt x="59" y="94"/>
                  </a:moveTo>
                  <a:cubicBezTo>
                    <a:pt x="60" y="94"/>
                    <a:pt x="60" y="94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9" y="93"/>
                    <a:pt x="59" y="94"/>
                    <a:pt x="59" y="94"/>
                  </a:cubicBezTo>
                  <a:close/>
                  <a:moveTo>
                    <a:pt x="52" y="94"/>
                  </a:moveTo>
                  <a:cubicBezTo>
                    <a:pt x="52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4"/>
                    <a:pt x="52" y="94"/>
                  </a:cubicBezTo>
                  <a:close/>
                  <a:moveTo>
                    <a:pt x="44" y="94"/>
                  </a:moveTo>
                  <a:cubicBezTo>
                    <a:pt x="44" y="94"/>
                    <a:pt x="44" y="95"/>
                    <a:pt x="45" y="95"/>
                  </a:cubicBezTo>
                  <a:cubicBezTo>
                    <a:pt x="45" y="94"/>
                    <a:pt x="44" y="92"/>
                    <a:pt x="44" y="94"/>
                  </a:cubicBezTo>
                  <a:close/>
                  <a:moveTo>
                    <a:pt x="38" y="94"/>
                  </a:move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lose/>
                  <a:moveTo>
                    <a:pt x="65" y="96"/>
                  </a:moveTo>
                  <a:cubicBezTo>
                    <a:pt x="65" y="96"/>
                    <a:pt x="65" y="95"/>
                    <a:pt x="66" y="95"/>
                  </a:cubicBezTo>
                  <a:cubicBezTo>
                    <a:pt x="65" y="95"/>
                    <a:pt x="66" y="94"/>
                    <a:pt x="65" y="94"/>
                  </a:cubicBezTo>
                  <a:cubicBezTo>
                    <a:pt x="65" y="94"/>
                    <a:pt x="65" y="94"/>
                    <a:pt x="65" y="96"/>
                  </a:cubicBezTo>
                  <a:close/>
                  <a:moveTo>
                    <a:pt x="57" y="97"/>
                  </a:moveTo>
                  <a:cubicBezTo>
                    <a:pt x="57" y="96"/>
                    <a:pt x="58" y="94"/>
                    <a:pt x="56" y="94"/>
                  </a:cubicBezTo>
                  <a:cubicBezTo>
                    <a:pt x="55" y="95"/>
                    <a:pt x="56" y="97"/>
                    <a:pt x="57" y="97"/>
                  </a:cubicBezTo>
                  <a:close/>
                  <a:moveTo>
                    <a:pt x="68" y="99"/>
                  </a:moveTo>
                  <a:cubicBezTo>
                    <a:pt x="68" y="97"/>
                    <a:pt x="68" y="96"/>
                    <a:pt x="68" y="94"/>
                  </a:cubicBezTo>
                  <a:cubicBezTo>
                    <a:pt x="68" y="94"/>
                    <a:pt x="67" y="94"/>
                    <a:pt x="67" y="94"/>
                  </a:cubicBezTo>
                  <a:cubicBezTo>
                    <a:pt x="67" y="95"/>
                    <a:pt x="67" y="98"/>
                    <a:pt x="68" y="99"/>
                  </a:cubicBezTo>
                  <a:close/>
                  <a:moveTo>
                    <a:pt x="38" y="95"/>
                  </a:moveTo>
                  <a:cubicBezTo>
                    <a:pt x="39" y="95"/>
                    <a:pt x="39" y="96"/>
                    <a:pt x="39" y="96"/>
                  </a:cubicBezTo>
                  <a:cubicBezTo>
                    <a:pt x="40" y="95"/>
                    <a:pt x="39" y="94"/>
                    <a:pt x="39" y="94"/>
                  </a:cubicBezTo>
                  <a:cubicBezTo>
                    <a:pt x="39" y="94"/>
                    <a:pt x="38" y="95"/>
                    <a:pt x="38" y="95"/>
                  </a:cubicBezTo>
                  <a:close/>
                  <a:moveTo>
                    <a:pt x="41" y="96"/>
                  </a:moveTo>
                  <a:cubicBezTo>
                    <a:pt x="42" y="95"/>
                    <a:pt x="43" y="95"/>
                    <a:pt x="42" y="94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5"/>
                    <a:pt x="41" y="95"/>
                  </a:cubicBezTo>
                  <a:cubicBezTo>
                    <a:pt x="41" y="95"/>
                    <a:pt x="41" y="96"/>
                    <a:pt x="41" y="96"/>
                  </a:cubicBezTo>
                  <a:close/>
                  <a:moveTo>
                    <a:pt x="44" y="95"/>
                  </a:moveTo>
                  <a:cubicBezTo>
                    <a:pt x="44" y="94"/>
                    <a:pt x="44" y="94"/>
                    <a:pt x="43" y="94"/>
                  </a:cubicBezTo>
                  <a:cubicBezTo>
                    <a:pt x="43" y="94"/>
                    <a:pt x="43" y="95"/>
                    <a:pt x="44" y="95"/>
                  </a:cubicBezTo>
                  <a:close/>
                  <a:moveTo>
                    <a:pt x="59" y="96"/>
                  </a:moveTo>
                  <a:cubicBezTo>
                    <a:pt x="60" y="96"/>
                    <a:pt x="60" y="97"/>
                    <a:pt x="60" y="98"/>
                  </a:cubicBezTo>
                  <a:cubicBezTo>
                    <a:pt x="61" y="97"/>
                    <a:pt x="61" y="96"/>
                    <a:pt x="60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95"/>
                    <a:pt x="61" y="95"/>
                    <a:pt x="61" y="95"/>
                  </a:cubicBezTo>
                  <a:cubicBezTo>
                    <a:pt x="60" y="95"/>
                    <a:pt x="61" y="94"/>
                    <a:pt x="60" y="94"/>
                  </a:cubicBezTo>
                  <a:cubicBezTo>
                    <a:pt x="60" y="95"/>
                    <a:pt x="59" y="95"/>
                    <a:pt x="59" y="96"/>
                  </a:cubicBezTo>
                  <a:close/>
                  <a:moveTo>
                    <a:pt x="15" y="99"/>
                  </a:moveTo>
                  <a:cubicBezTo>
                    <a:pt x="16" y="97"/>
                    <a:pt x="17" y="96"/>
                    <a:pt x="17" y="94"/>
                  </a:cubicBezTo>
                  <a:cubicBezTo>
                    <a:pt x="16" y="96"/>
                    <a:pt x="15" y="97"/>
                    <a:pt x="15" y="99"/>
                  </a:cubicBezTo>
                  <a:close/>
                  <a:moveTo>
                    <a:pt x="36" y="96"/>
                  </a:moveTo>
                  <a:cubicBezTo>
                    <a:pt x="36" y="96"/>
                    <a:pt x="37" y="96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7" y="95"/>
                    <a:pt x="36" y="96"/>
                    <a:pt x="36" y="96"/>
                  </a:cubicBezTo>
                  <a:close/>
                  <a:moveTo>
                    <a:pt x="41" y="96"/>
                  </a:moveTo>
                  <a:cubicBezTo>
                    <a:pt x="42" y="97"/>
                    <a:pt x="42" y="97"/>
                    <a:pt x="43" y="98"/>
                  </a:cubicBezTo>
                  <a:cubicBezTo>
                    <a:pt x="43" y="97"/>
                    <a:pt x="43" y="97"/>
                    <a:pt x="44" y="96"/>
                  </a:cubicBezTo>
                  <a:cubicBezTo>
                    <a:pt x="43" y="96"/>
                    <a:pt x="43" y="95"/>
                    <a:pt x="42" y="95"/>
                  </a:cubicBezTo>
                  <a:cubicBezTo>
                    <a:pt x="42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lose/>
                  <a:moveTo>
                    <a:pt x="52" y="95"/>
                  </a:move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2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5"/>
                    <a:pt x="52" y="95"/>
                    <a:pt x="52" y="95"/>
                  </a:cubicBezTo>
                  <a:close/>
                  <a:moveTo>
                    <a:pt x="37" y="98"/>
                  </a:moveTo>
                  <a:cubicBezTo>
                    <a:pt x="38" y="98"/>
                    <a:pt x="38" y="97"/>
                    <a:pt x="38" y="97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7" y="96"/>
                    <a:pt x="37" y="97"/>
                    <a:pt x="37" y="98"/>
                  </a:cubicBezTo>
                  <a:close/>
                  <a:moveTo>
                    <a:pt x="47" y="97"/>
                  </a:moveTo>
                  <a:cubicBezTo>
                    <a:pt x="47" y="96"/>
                    <a:pt x="47" y="96"/>
                    <a:pt x="46" y="96"/>
                  </a:cubicBezTo>
                  <a:cubicBezTo>
                    <a:pt x="47" y="96"/>
                    <a:pt x="47" y="97"/>
                    <a:pt x="47" y="97"/>
                  </a:cubicBezTo>
                  <a:close/>
                  <a:moveTo>
                    <a:pt x="39" y="97"/>
                  </a:moveTo>
                  <a:cubicBezTo>
                    <a:pt x="39" y="97"/>
                    <a:pt x="40" y="97"/>
                    <a:pt x="40" y="98"/>
                  </a:cubicBezTo>
                  <a:cubicBezTo>
                    <a:pt x="40" y="97"/>
                    <a:pt x="41" y="97"/>
                    <a:pt x="41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6"/>
                    <a:pt x="40" y="97"/>
                    <a:pt x="39" y="97"/>
                  </a:cubicBezTo>
                  <a:close/>
                  <a:moveTo>
                    <a:pt x="31" y="96"/>
                  </a:moveTo>
                  <a:cubicBezTo>
                    <a:pt x="31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8"/>
                  </a:cubicBezTo>
                  <a:cubicBezTo>
                    <a:pt x="32" y="98"/>
                    <a:pt x="32" y="99"/>
                    <a:pt x="32" y="100"/>
                  </a:cubicBezTo>
                  <a:cubicBezTo>
                    <a:pt x="33" y="99"/>
                    <a:pt x="32" y="98"/>
                    <a:pt x="33" y="96"/>
                  </a:cubicBezTo>
                  <a:cubicBezTo>
                    <a:pt x="32" y="96"/>
                    <a:pt x="32" y="97"/>
                    <a:pt x="31" y="96"/>
                  </a:cubicBezTo>
                  <a:close/>
                  <a:moveTo>
                    <a:pt x="54" y="98"/>
                  </a:moveTo>
                  <a:cubicBezTo>
                    <a:pt x="55" y="99"/>
                    <a:pt x="54" y="100"/>
                    <a:pt x="55" y="100"/>
                  </a:cubicBezTo>
                  <a:cubicBezTo>
                    <a:pt x="55" y="99"/>
                    <a:pt x="55" y="97"/>
                    <a:pt x="55" y="96"/>
                  </a:cubicBezTo>
                  <a:cubicBezTo>
                    <a:pt x="54" y="97"/>
                    <a:pt x="54" y="98"/>
                    <a:pt x="54" y="98"/>
                  </a:cubicBezTo>
                  <a:close/>
                  <a:moveTo>
                    <a:pt x="46" y="98"/>
                  </a:moveTo>
                  <a:cubicBezTo>
                    <a:pt x="46" y="98"/>
                    <a:pt x="46" y="98"/>
                    <a:pt x="47" y="97"/>
                  </a:cubicBezTo>
                  <a:cubicBezTo>
                    <a:pt x="46" y="97"/>
                    <a:pt x="46" y="96"/>
                    <a:pt x="46" y="96"/>
                  </a:cubicBezTo>
                  <a:cubicBezTo>
                    <a:pt x="46" y="97"/>
                    <a:pt x="46" y="97"/>
                    <a:pt x="46" y="98"/>
                  </a:cubicBezTo>
                  <a:close/>
                  <a:moveTo>
                    <a:pt x="58" y="100"/>
                  </a:moveTo>
                  <a:cubicBezTo>
                    <a:pt x="58" y="99"/>
                    <a:pt x="58" y="98"/>
                    <a:pt x="58" y="97"/>
                  </a:cubicBezTo>
                  <a:cubicBezTo>
                    <a:pt x="58" y="98"/>
                    <a:pt x="58" y="99"/>
                    <a:pt x="58" y="100"/>
                  </a:cubicBezTo>
                  <a:close/>
                  <a:moveTo>
                    <a:pt x="65" y="102"/>
                  </a:moveTo>
                  <a:cubicBezTo>
                    <a:pt x="65" y="100"/>
                    <a:pt x="66" y="98"/>
                    <a:pt x="65" y="97"/>
                  </a:cubicBezTo>
                  <a:cubicBezTo>
                    <a:pt x="64" y="98"/>
                    <a:pt x="65" y="100"/>
                    <a:pt x="65" y="102"/>
                  </a:cubicBezTo>
                  <a:close/>
                  <a:moveTo>
                    <a:pt x="40" y="98"/>
                  </a:moveTo>
                  <a:cubicBezTo>
                    <a:pt x="41" y="99"/>
                    <a:pt x="41" y="99"/>
                    <a:pt x="41" y="100"/>
                  </a:cubicBezTo>
                  <a:cubicBezTo>
                    <a:pt x="42" y="100"/>
                    <a:pt x="42" y="99"/>
                    <a:pt x="42" y="99"/>
                  </a:cubicBezTo>
                  <a:cubicBezTo>
                    <a:pt x="41" y="98"/>
                    <a:pt x="41" y="96"/>
                    <a:pt x="40" y="98"/>
                  </a:cubicBezTo>
                  <a:close/>
                  <a:moveTo>
                    <a:pt x="43" y="99"/>
                  </a:moveTo>
                  <a:cubicBezTo>
                    <a:pt x="44" y="99"/>
                    <a:pt x="44" y="100"/>
                    <a:pt x="44" y="100"/>
                  </a:cubicBezTo>
                  <a:cubicBezTo>
                    <a:pt x="45" y="100"/>
                    <a:pt x="45" y="98"/>
                    <a:pt x="44" y="97"/>
                  </a:cubicBezTo>
                  <a:cubicBezTo>
                    <a:pt x="44" y="98"/>
                    <a:pt x="43" y="98"/>
                    <a:pt x="43" y="99"/>
                  </a:cubicBezTo>
                  <a:close/>
                  <a:moveTo>
                    <a:pt x="47" y="98"/>
                  </a:moveTo>
                  <a:cubicBezTo>
                    <a:pt x="48" y="98"/>
                    <a:pt x="48" y="97"/>
                    <a:pt x="47" y="97"/>
                  </a:cubicBezTo>
                  <a:cubicBezTo>
                    <a:pt x="47" y="98"/>
                    <a:pt x="47" y="98"/>
                    <a:pt x="47" y="98"/>
                  </a:cubicBezTo>
                  <a:close/>
                  <a:moveTo>
                    <a:pt x="38" y="99"/>
                  </a:moveTo>
                  <a:cubicBezTo>
                    <a:pt x="38" y="99"/>
                    <a:pt x="38" y="99"/>
                    <a:pt x="38" y="99"/>
                  </a:cubicBezTo>
                  <a:cubicBezTo>
                    <a:pt x="39" y="99"/>
                    <a:pt x="40" y="98"/>
                    <a:pt x="39" y="98"/>
                  </a:cubicBezTo>
                  <a:cubicBezTo>
                    <a:pt x="38" y="98"/>
                    <a:pt x="38" y="98"/>
                    <a:pt x="38" y="99"/>
                  </a:cubicBezTo>
                  <a:close/>
                  <a:moveTo>
                    <a:pt x="48" y="100"/>
                  </a:moveTo>
                  <a:cubicBezTo>
                    <a:pt x="48" y="99"/>
                    <a:pt x="47" y="98"/>
                    <a:pt x="47" y="98"/>
                  </a:cubicBezTo>
                  <a:cubicBezTo>
                    <a:pt x="46" y="98"/>
                    <a:pt x="47" y="100"/>
                    <a:pt x="48" y="100"/>
                  </a:cubicBezTo>
                  <a:close/>
                  <a:moveTo>
                    <a:pt x="36" y="100"/>
                  </a:moveTo>
                  <a:cubicBezTo>
                    <a:pt x="36" y="99"/>
                    <a:pt x="36" y="99"/>
                    <a:pt x="35" y="99"/>
                  </a:cubicBezTo>
                  <a:cubicBezTo>
                    <a:pt x="35" y="99"/>
                    <a:pt x="35" y="100"/>
                    <a:pt x="36" y="100"/>
                  </a:cubicBezTo>
                  <a:close/>
                  <a:moveTo>
                    <a:pt x="39" y="100"/>
                  </a:moveTo>
                  <a:cubicBezTo>
                    <a:pt x="39" y="100"/>
                    <a:pt x="39" y="101"/>
                    <a:pt x="40" y="101"/>
                  </a:cubicBezTo>
                  <a:cubicBezTo>
                    <a:pt x="40" y="101"/>
                    <a:pt x="40" y="101"/>
                    <a:pt x="41" y="100"/>
                  </a:cubicBezTo>
                  <a:cubicBezTo>
                    <a:pt x="40" y="100"/>
                    <a:pt x="40" y="99"/>
                    <a:pt x="40" y="99"/>
                  </a:cubicBezTo>
                  <a:cubicBezTo>
                    <a:pt x="39" y="99"/>
                    <a:pt x="39" y="100"/>
                    <a:pt x="39" y="100"/>
                  </a:cubicBezTo>
                  <a:close/>
                  <a:moveTo>
                    <a:pt x="52" y="103"/>
                  </a:moveTo>
                  <a:cubicBezTo>
                    <a:pt x="53" y="102"/>
                    <a:pt x="53" y="100"/>
                    <a:pt x="52" y="99"/>
                  </a:cubicBezTo>
                  <a:cubicBezTo>
                    <a:pt x="52" y="100"/>
                    <a:pt x="52" y="102"/>
                    <a:pt x="52" y="103"/>
                  </a:cubicBezTo>
                  <a:close/>
                  <a:moveTo>
                    <a:pt x="56" y="103"/>
                  </a:moveTo>
                  <a:cubicBezTo>
                    <a:pt x="57" y="102"/>
                    <a:pt x="57" y="100"/>
                    <a:pt x="57" y="99"/>
                  </a:cubicBezTo>
                  <a:cubicBezTo>
                    <a:pt x="56" y="100"/>
                    <a:pt x="55" y="102"/>
                    <a:pt x="56" y="103"/>
                  </a:cubicBezTo>
                  <a:close/>
                  <a:moveTo>
                    <a:pt x="59" y="100"/>
                  </a:moveTo>
                  <a:cubicBezTo>
                    <a:pt x="59" y="100"/>
                    <a:pt x="60" y="100"/>
                    <a:pt x="59" y="100"/>
                  </a:cubicBezTo>
                  <a:cubicBezTo>
                    <a:pt x="59" y="101"/>
                    <a:pt x="59" y="101"/>
                    <a:pt x="60" y="101"/>
                  </a:cubicBezTo>
                  <a:cubicBezTo>
                    <a:pt x="59" y="101"/>
                    <a:pt x="60" y="102"/>
                    <a:pt x="60" y="102"/>
                  </a:cubicBezTo>
                  <a:cubicBezTo>
                    <a:pt x="61" y="102"/>
                    <a:pt x="60" y="101"/>
                    <a:pt x="60" y="100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1" y="100"/>
                    <a:pt x="60" y="99"/>
                  </a:cubicBezTo>
                  <a:cubicBezTo>
                    <a:pt x="60" y="100"/>
                    <a:pt x="60" y="99"/>
                    <a:pt x="59" y="100"/>
                  </a:cubicBezTo>
                  <a:close/>
                  <a:moveTo>
                    <a:pt x="13" y="101"/>
                  </a:moveTo>
                  <a:cubicBezTo>
                    <a:pt x="13" y="100"/>
                    <a:pt x="14" y="100"/>
                    <a:pt x="13" y="100"/>
                  </a:cubicBezTo>
                  <a:cubicBezTo>
                    <a:pt x="13" y="100"/>
                    <a:pt x="13" y="101"/>
                    <a:pt x="13" y="101"/>
                  </a:cubicBezTo>
                  <a:close/>
                  <a:moveTo>
                    <a:pt x="42" y="101"/>
                  </a:moveTo>
                  <a:cubicBezTo>
                    <a:pt x="42" y="101"/>
                    <a:pt x="42" y="102"/>
                    <a:pt x="43" y="102"/>
                  </a:cubicBezTo>
                  <a:cubicBezTo>
                    <a:pt x="43" y="102"/>
                    <a:pt x="43" y="102"/>
                    <a:pt x="43" y="101"/>
                  </a:cubicBezTo>
                  <a:cubicBezTo>
                    <a:pt x="43" y="101"/>
                    <a:pt x="43" y="100"/>
                    <a:pt x="42" y="100"/>
                  </a:cubicBezTo>
                  <a:cubicBezTo>
                    <a:pt x="42" y="100"/>
                    <a:pt x="42" y="100"/>
                    <a:pt x="42" y="101"/>
                  </a:cubicBezTo>
                  <a:close/>
                  <a:moveTo>
                    <a:pt x="34" y="102"/>
                  </a:moveTo>
                  <a:cubicBezTo>
                    <a:pt x="34" y="102"/>
                    <a:pt x="35" y="101"/>
                    <a:pt x="35" y="101"/>
                  </a:cubicBezTo>
                  <a:cubicBezTo>
                    <a:pt x="35" y="99"/>
                    <a:pt x="33" y="101"/>
                    <a:pt x="34" y="102"/>
                  </a:cubicBezTo>
                  <a:close/>
                  <a:moveTo>
                    <a:pt x="46" y="102"/>
                  </a:moveTo>
                  <a:cubicBezTo>
                    <a:pt x="46" y="101"/>
                    <a:pt x="47" y="101"/>
                    <a:pt x="47" y="101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6" y="101"/>
                    <a:pt x="46" y="101"/>
                    <a:pt x="46" y="102"/>
                  </a:cubicBezTo>
                  <a:close/>
                  <a:moveTo>
                    <a:pt x="37" y="102"/>
                  </a:moveTo>
                  <a:cubicBezTo>
                    <a:pt x="37" y="101"/>
                    <a:pt x="37" y="100"/>
                    <a:pt x="36" y="100"/>
                  </a:cubicBezTo>
                  <a:cubicBezTo>
                    <a:pt x="36" y="100"/>
                    <a:pt x="36" y="101"/>
                    <a:pt x="37" y="102"/>
                  </a:cubicBezTo>
                  <a:close/>
                  <a:moveTo>
                    <a:pt x="39" y="103"/>
                  </a:moveTo>
                  <a:cubicBezTo>
                    <a:pt x="39" y="102"/>
                    <a:pt x="38" y="101"/>
                    <a:pt x="38" y="101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8" y="102"/>
                    <a:pt x="39" y="103"/>
                  </a:cubicBezTo>
                  <a:close/>
                  <a:moveTo>
                    <a:pt x="45" y="101"/>
                  </a:moveTo>
                  <a:cubicBezTo>
                    <a:pt x="45" y="102"/>
                    <a:pt x="45" y="102"/>
                    <a:pt x="45" y="102"/>
                  </a:cubicBezTo>
                  <a:cubicBezTo>
                    <a:pt x="45" y="102"/>
                    <a:pt x="45" y="101"/>
                    <a:pt x="45" y="101"/>
                  </a:cubicBezTo>
                  <a:cubicBezTo>
                    <a:pt x="45" y="101"/>
                    <a:pt x="44" y="101"/>
                    <a:pt x="45" y="101"/>
                  </a:cubicBezTo>
                  <a:close/>
                  <a:moveTo>
                    <a:pt x="62" y="104"/>
                  </a:moveTo>
                  <a:cubicBezTo>
                    <a:pt x="62" y="103"/>
                    <a:pt x="63" y="102"/>
                    <a:pt x="62" y="101"/>
                  </a:cubicBezTo>
                  <a:cubicBezTo>
                    <a:pt x="62" y="102"/>
                    <a:pt x="62" y="103"/>
                    <a:pt x="62" y="104"/>
                  </a:cubicBezTo>
                  <a:close/>
                  <a:moveTo>
                    <a:pt x="66" y="108"/>
                  </a:moveTo>
                  <a:cubicBezTo>
                    <a:pt x="66" y="106"/>
                    <a:pt x="68" y="103"/>
                    <a:pt x="66" y="101"/>
                  </a:cubicBezTo>
                  <a:cubicBezTo>
                    <a:pt x="67" y="104"/>
                    <a:pt x="66" y="106"/>
                    <a:pt x="66" y="108"/>
                  </a:cubicBezTo>
                  <a:close/>
                  <a:moveTo>
                    <a:pt x="40" y="103"/>
                  </a:moveTo>
                  <a:cubicBezTo>
                    <a:pt x="41" y="103"/>
                    <a:pt x="41" y="104"/>
                    <a:pt x="41" y="104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2"/>
                    <a:pt x="42" y="102"/>
                    <a:pt x="41" y="101"/>
                  </a:cubicBezTo>
                  <a:cubicBezTo>
                    <a:pt x="41" y="102"/>
                    <a:pt x="40" y="102"/>
                    <a:pt x="40" y="103"/>
                  </a:cubicBezTo>
                  <a:close/>
                  <a:moveTo>
                    <a:pt x="35" y="104"/>
                  </a:moveTo>
                  <a:cubicBezTo>
                    <a:pt x="35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5" y="102"/>
                    <a:pt x="34" y="103"/>
                    <a:pt x="35" y="104"/>
                  </a:cubicBezTo>
                  <a:close/>
                  <a:moveTo>
                    <a:pt x="32" y="104"/>
                  </a:moveTo>
                  <a:cubicBezTo>
                    <a:pt x="33" y="103"/>
                    <a:pt x="32" y="102"/>
                    <a:pt x="33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2" y="103"/>
                    <a:pt x="32" y="104"/>
                  </a:cubicBezTo>
                  <a:close/>
                  <a:moveTo>
                    <a:pt x="47" y="105"/>
                  </a:moveTo>
                  <a:cubicBezTo>
                    <a:pt x="48" y="104"/>
                    <a:pt x="48" y="102"/>
                    <a:pt x="47" y="102"/>
                  </a:cubicBezTo>
                  <a:cubicBezTo>
                    <a:pt x="46" y="102"/>
                    <a:pt x="45" y="104"/>
                    <a:pt x="47" y="105"/>
                  </a:cubicBezTo>
                  <a:close/>
                  <a:moveTo>
                    <a:pt x="38" y="104"/>
                  </a:moveTo>
                  <a:cubicBezTo>
                    <a:pt x="39" y="103"/>
                    <a:pt x="38" y="102"/>
                    <a:pt x="37" y="102"/>
                  </a:cubicBezTo>
                  <a:cubicBezTo>
                    <a:pt x="37" y="102"/>
                    <a:pt x="38" y="103"/>
                    <a:pt x="38" y="104"/>
                  </a:cubicBezTo>
                  <a:close/>
                  <a:moveTo>
                    <a:pt x="58" y="103"/>
                  </a:moveTo>
                  <a:cubicBezTo>
                    <a:pt x="58" y="102"/>
                    <a:pt x="59" y="102"/>
                    <a:pt x="58" y="102"/>
                  </a:cubicBezTo>
                  <a:cubicBezTo>
                    <a:pt x="58" y="102"/>
                    <a:pt x="58" y="102"/>
                    <a:pt x="58" y="103"/>
                  </a:cubicBezTo>
                  <a:close/>
                  <a:moveTo>
                    <a:pt x="51" y="103"/>
                  </a:moveTo>
                  <a:cubicBezTo>
                    <a:pt x="51" y="102"/>
                    <a:pt x="51" y="102"/>
                    <a:pt x="50" y="102"/>
                  </a:cubicBezTo>
                  <a:cubicBezTo>
                    <a:pt x="50" y="102"/>
                    <a:pt x="50" y="103"/>
                    <a:pt x="51" y="103"/>
                  </a:cubicBezTo>
                  <a:close/>
                  <a:moveTo>
                    <a:pt x="43" y="103"/>
                  </a:moveTo>
                  <a:cubicBezTo>
                    <a:pt x="44" y="103"/>
                    <a:pt x="44" y="104"/>
                    <a:pt x="44" y="104"/>
                  </a:cubicBezTo>
                  <a:cubicBezTo>
                    <a:pt x="44" y="104"/>
                    <a:pt x="45" y="104"/>
                    <a:pt x="45" y="103"/>
                  </a:cubicBezTo>
                  <a:cubicBezTo>
                    <a:pt x="44" y="102"/>
                    <a:pt x="44" y="103"/>
                    <a:pt x="44" y="102"/>
                  </a:cubicBezTo>
                  <a:cubicBezTo>
                    <a:pt x="44" y="103"/>
                    <a:pt x="43" y="103"/>
                    <a:pt x="43" y="103"/>
                  </a:cubicBezTo>
                  <a:close/>
                  <a:moveTo>
                    <a:pt x="54" y="106"/>
                  </a:moveTo>
                  <a:cubicBezTo>
                    <a:pt x="55" y="105"/>
                    <a:pt x="56" y="103"/>
                    <a:pt x="54" y="102"/>
                  </a:cubicBezTo>
                  <a:cubicBezTo>
                    <a:pt x="54" y="103"/>
                    <a:pt x="53" y="105"/>
                    <a:pt x="54" y="106"/>
                  </a:cubicBezTo>
                  <a:close/>
                  <a:moveTo>
                    <a:pt x="58" y="103"/>
                  </a:moveTo>
                  <a:cubicBezTo>
                    <a:pt x="58" y="104"/>
                    <a:pt x="58" y="104"/>
                    <a:pt x="58" y="105"/>
                  </a:cubicBezTo>
                  <a:cubicBezTo>
                    <a:pt x="59" y="105"/>
                    <a:pt x="59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lose/>
                  <a:moveTo>
                    <a:pt x="10" y="114"/>
                  </a:moveTo>
                  <a:cubicBezTo>
                    <a:pt x="10" y="112"/>
                    <a:pt x="10" y="110"/>
                    <a:pt x="11" y="108"/>
                  </a:cubicBezTo>
                  <a:cubicBezTo>
                    <a:pt x="11" y="106"/>
                    <a:pt x="12" y="104"/>
                    <a:pt x="12" y="103"/>
                  </a:cubicBezTo>
                  <a:cubicBezTo>
                    <a:pt x="11" y="106"/>
                    <a:pt x="9" y="111"/>
                    <a:pt x="10" y="114"/>
                  </a:cubicBezTo>
                  <a:close/>
                  <a:moveTo>
                    <a:pt x="35" y="104"/>
                  </a:moveTo>
                  <a:cubicBezTo>
                    <a:pt x="35" y="105"/>
                    <a:pt x="36" y="106"/>
                    <a:pt x="36" y="106"/>
                  </a:cubicBezTo>
                  <a:cubicBezTo>
                    <a:pt x="37" y="106"/>
                    <a:pt x="37" y="105"/>
                    <a:pt x="37" y="104"/>
                  </a:cubicBezTo>
                  <a:cubicBezTo>
                    <a:pt x="37" y="104"/>
                    <a:pt x="37" y="103"/>
                    <a:pt x="36" y="103"/>
                  </a:cubicBezTo>
                  <a:cubicBezTo>
                    <a:pt x="36" y="103"/>
                    <a:pt x="35" y="104"/>
                    <a:pt x="35" y="104"/>
                  </a:cubicBezTo>
                  <a:close/>
                  <a:moveTo>
                    <a:pt x="39" y="104"/>
                  </a:moveTo>
                  <a:cubicBezTo>
                    <a:pt x="40" y="104"/>
                    <a:pt x="40" y="105"/>
                    <a:pt x="40" y="105"/>
                  </a:cubicBezTo>
                  <a:cubicBezTo>
                    <a:pt x="40" y="105"/>
                    <a:pt x="41" y="105"/>
                    <a:pt x="41" y="105"/>
                  </a:cubicBezTo>
                  <a:cubicBezTo>
                    <a:pt x="40" y="104"/>
                    <a:pt x="40" y="103"/>
                    <a:pt x="40" y="103"/>
                  </a:cubicBezTo>
                  <a:cubicBezTo>
                    <a:pt x="40" y="103"/>
                    <a:pt x="40" y="104"/>
                    <a:pt x="39" y="104"/>
                  </a:cubicBezTo>
                  <a:close/>
                  <a:moveTo>
                    <a:pt x="34" y="105"/>
                  </a:moveTo>
                  <a:cubicBezTo>
                    <a:pt x="34" y="105"/>
                    <a:pt x="34" y="105"/>
                    <a:pt x="34" y="105"/>
                  </a:cubicBezTo>
                  <a:cubicBezTo>
                    <a:pt x="34" y="104"/>
                    <a:pt x="34" y="103"/>
                    <a:pt x="34" y="104"/>
                  </a:cubicBezTo>
                  <a:cubicBezTo>
                    <a:pt x="34" y="104"/>
                    <a:pt x="33" y="105"/>
                    <a:pt x="34" y="105"/>
                  </a:cubicBezTo>
                  <a:close/>
                  <a:moveTo>
                    <a:pt x="51" y="105"/>
                  </a:moveTo>
                  <a:cubicBezTo>
                    <a:pt x="51" y="104"/>
                    <a:pt x="51" y="104"/>
                    <a:pt x="50" y="103"/>
                  </a:cubicBezTo>
                  <a:cubicBezTo>
                    <a:pt x="50" y="104"/>
                    <a:pt x="50" y="105"/>
                    <a:pt x="51" y="105"/>
                  </a:cubicBezTo>
                  <a:close/>
                  <a:moveTo>
                    <a:pt x="43" y="104"/>
                  </a:moveTo>
                  <a:cubicBezTo>
                    <a:pt x="42" y="104"/>
                    <a:pt x="42" y="105"/>
                    <a:pt x="42" y="105"/>
                  </a:cubicBezTo>
                  <a:cubicBezTo>
                    <a:pt x="42" y="105"/>
                    <a:pt x="42" y="105"/>
                    <a:pt x="42" y="105"/>
                  </a:cubicBezTo>
                  <a:cubicBezTo>
                    <a:pt x="42" y="105"/>
                    <a:pt x="43" y="105"/>
                    <a:pt x="43" y="106"/>
                  </a:cubicBezTo>
                  <a:cubicBezTo>
                    <a:pt x="43" y="106"/>
                    <a:pt x="43" y="105"/>
                    <a:pt x="43" y="105"/>
                  </a:cubicBezTo>
                  <a:cubicBezTo>
                    <a:pt x="43" y="105"/>
                    <a:pt x="43" y="105"/>
                    <a:pt x="43" y="104"/>
                  </a:cubicBezTo>
                  <a:cubicBezTo>
                    <a:pt x="43" y="104"/>
                    <a:pt x="43" y="105"/>
                    <a:pt x="43" y="104"/>
                  </a:cubicBezTo>
                  <a:cubicBezTo>
                    <a:pt x="43" y="104"/>
                    <a:pt x="43" y="104"/>
                    <a:pt x="43" y="104"/>
                  </a:cubicBezTo>
                  <a:close/>
                  <a:moveTo>
                    <a:pt x="49" y="107"/>
                  </a:moveTo>
                  <a:cubicBezTo>
                    <a:pt x="49" y="107"/>
                    <a:pt x="50" y="104"/>
                    <a:pt x="49" y="104"/>
                  </a:cubicBezTo>
                  <a:cubicBezTo>
                    <a:pt x="48" y="105"/>
                    <a:pt x="49" y="106"/>
                    <a:pt x="49" y="107"/>
                  </a:cubicBezTo>
                  <a:close/>
                  <a:moveTo>
                    <a:pt x="45" y="105"/>
                  </a:moveTo>
                  <a:cubicBezTo>
                    <a:pt x="45" y="105"/>
                    <a:pt x="45" y="106"/>
                    <a:pt x="45" y="106"/>
                  </a:cubicBezTo>
                  <a:cubicBezTo>
                    <a:pt x="45" y="105"/>
                    <a:pt x="46" y="105"/>
                    <a:pt x="45" y="104"/>
                  </a:cubicBezTo>
                  <a:cubicBezTo>
                    <a:pt x="45" y="105"/>
                    <a:pt x="45" y="105"/>
                    <a:pt x="45" y="105"/>
                  </a:cubicBezTo>
                  <a:close/>
                  <a:moveTo>
                    <a:pt x="31" y="105"/>
                  </a:moveTo>
                  <a:cubicBezTo>
                    <a:pt x="31" y="106"/>
                    <a:pt x="32" y="105"/>
                    <a:pt x="31" y="104"/>
                  </a:cubicBezTo>
                  <a:cubicBezTo>
                    <a:pt x="31" y="105"/>
                    <a:pt x="31" y="105"/>
                    <a:pt x="31" y="105"/>
                  </a:cubicBezTo>
                  <a:close/>
                  <a:moveTo>
                    <a:pt x="38" y="105"/>
                  </a:moveTo>
                  <a:cubicBezTo>
                    <a:pt x="39" y="105"/>
                    <a:pt x="39" y="106"/>
                    <a:pt x="39" y="106"/>
                  </a:cubicBezTo>
                  <a:cubicBezTo>
                    <a:pt x="39" y="106"/>
                    <a:pt x="39" y="106"/>
                    <a:pt x="40" y="106"/>
                  </a:cubicBezTo>
                  <a:cubicBezTo>
                    <a:pt x="39" y="105"/>
                    <a:pt x="39" y="105"/>
                    <a:pt x="39" y="104"/>
                  </a:cubicBezTo>
                  <a:cubicBezTo>
                    <a:pt x="39" y="105"/>
                    <a:pt x="38" y="105"/>
                    <a:pt x="38" y="105"/>
                  </a:cubicBezTo>
                  <a:close/>
                  <a:moveTo>
                    <a:pt x="56" y="107"/>
                  </a:moveTo>
                  <a:cubicBezTo>
                    <a:pt x="57" y="107"/>
                    <a:pt x="57" y="105"/>
                    <a:pt x="56" y="105"/>
                  </a:cubicBezTo>
                  <a:cubicBezTo>
                    <a:pt x="56" y="105"/>
                    <a:pt x="56" y="107"/>
                    <a:pt x="56" y="107"/>
                  </a:cubicBezTo>
                  <a:close/>
                  <a:moveTo>
                    <a:pt x="53" y="106"/>
                  </a:moveTo>
                  <a:cubicBezTo>
                    <a:pt x="52" y="106"/>
                    <a:pt x="52" y="105"/>
                    <a:pt x="52" y="105"/>
                  </a:cubicBezTo>
                  <a:cubicBezTo>
                    <a:pt x="52" y="105"/>
                    <a:pt x="52" y="106"/>
                    <a:pt x="53" y="106"/>
                  </a:cubicBezTo>
                  <a:close/>
                  <a:moveTo>
                    <a:pt x="63" y="106"/>
                  </a:moveTo>
                  <a:cubicBezTo>
                    <a:pt x="63" y="106"/>
                    <a:pt x="63" y="106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8"/>
                    <a:pt x="63" y="106"/>
                  </a:cubicBezTo>
                  <a:close/>
                  <a:moveTo>
                    <a:pt x="34" y="106"/>
                  </a:moveTo>
                  <a:cubicBezTo>
                    <a:pt x="34" y="108"/>
                    <a:pt x="35" y="109"/>
                    <a:pt x="36" y="111"/>
                  </a:cubicBezTo>
                  <a:cubicBezTo>
                    <a:pt x="36" y="110"/>
                    <a:pt x="36" y="110"/>
                    <a:pt x="36" y="109"/>
                  </a:cubicBezTo>
                  <a:cubicBezTo>
                    <a:pt x="36" y="109"/>
                    <a:pt x="36" y="110"/>
                    <a:pt x="36" y="110"/>
                  </a:cubicBezTo>
                  <a:cubicBezTo>
                    <a:pt x="37" y="110"/>
                    <a:pt x="36" y="109"/>
                    <a:pt x="37" y="109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8"/>
                    <a:pt x="38" y="107"/>
                    <a:pt x="39" y="107"/>
                  </a:cubicBezTo>
                  <a:cubicBezTo>
                    <a:pt x="38" y="107"/>
                    <a:pt x="38" y="106"/>
                    <a:pt x="38" y="106"/>
                  </a:cubicBezTo>
                  <a:cubicBezTo>
                    <a:pt x="37" y="107"/>
                    <a:pt x="37" y="108"/>
                    <a:pt x="35" y="108"/>
                  </a:cubicBezTo>
                  <a:cubicBezTo>
                    <a:pt x="35" y="107"/>
                    <a:pt x="35" y="106"/>
                    <a:pt x="35" y="105"/>
                  </a:cubicBezTo>
                  <a:cubicBezTo>
                    <a:pt x="34" y="105"/>
                    <a:pt x="34" y="105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lose/>
                  <a:moveTo>
                    <a:pt x="41" y="106"/>
                  </a:moveTo>
                  <a:cubicBezTo>
                    <a:pt x="41" y="106"/>
                    <a:pt x="41" y="107"/>
                    <a:pt x="42" y="107"/>
                  </a:cubicBezTo>
                  <a:cubicBezTo>
                    <a:pt x="42" y="106"/>
                    <a:pt x="42" y="106"/>
                    <a:pt x="41" y="105"/>
                  </a:cubicBezTo>
                  <a:cubicBezTo>
                    <a:pt x="41" y="106"/>
                    <a:pt x="41" y="106"/>
                    <a:pt x="41" y="106"/>
                  </a:cubicBezTo>
                  <a:close/>
                  <a:moveTo>
                    <a:pt x="43" y="107"/>
                  </a:moveTo>
                  <a:cubicBezTo>
                    <a:pt x="44" y="107"/>
                    <a:pt x="44" y="106"/>
                    <a:pt x="44" y="107"/>
                  </a:cubicBezTo>
                  <a:cubicBezTo>
                    <a:pt x="44" y="107"/>
                    <a:pt x="44" y="107"/>
                    <a:pt x="43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4" y="107"/>
                    <a:pt x="44" y="106"/>
                    <a:pt x="43" y="106"/>
                  </a:cubicBezTo>
                  <a:cubicBezTo>
                    <a:pt x="43" y="106"/>
                    <a:pt x="43" y="107"/>
                    <a:pt x="43" y="107"/>
                  </a:cubicBezTo>
                  <a:close/>
                  <a:moveTo>
                    <a:pt x="54" y="106"/>
                  </a:moveTo>
                  <a:cubicBezTo>
                    <a:pt x="55" y="107"/>
                    <a:pt x="55" y="107"/>
                    <a:pt x="55" y="107"/>
                  </a:cubicBezTo>
                  <a:cubicBezTo>
                    <a:pt x="55" y="107"/>
                    <a:pt x="55" y="106"/>
                    <a:pt x="55" y="106"/>
                  </a:cubicBezTo>
                  <a:cubicBezTo>
                    <a:pt x="55" y="106"/>
                    <a:pt x="55" y="106"/>
                    <a:pt x="54" y="106"/>
                  </a:cubicBezTo>
                  <a:close/>
                  <a:moveTo>
                    <a:pt x="47" y="107"/>
                  </a:moveTo>
                  <a:cubicBezTo>
                    <a:pt x="46" y="107"/>
                    <a:pt x="46" y="107"/>
                    <a:pt x="46" y="108"/>
                  </a:cubicBezTo>
                  <a:cubicBezTo>
                    <a:pt x="47" y="108"/>
                    <a:pt x="47" y="109"/>
                    <a:pt x="48" y="109"/>
                  </a:cubicBezTo>
                  <a:cubicBezTo>
                    <a:pt x="48" y="108"/>
                    <a:pt x="47" y="107"/>
                    <a:pt x="47" y="107"/>
                  </a:cubicBezTo>
                  <a:close/>
                  <a:moveTo>
                    <a:pt x="52" y="108"/>
                  </a:moveTo>
                  <a:cubicBezTo>
                    <a:pt x="52" y="107"/>
                    <a:pt x="53" y="106"/>
                    <a:pt x="52" y="107"/>
                  </a:cubicBezTo>
                  <a:cubicBezTo>
                    <a:pt x="52" y="107"/>
                    <a:pt x="52" y="108"/>
                    <a:pt x="52" y="108"/>
                  </a:cubicBezTo>
                  <a:close/>
                  <a:moveTo>
                    <a:pt x="58" y="109"/>
                  </a:moveTo>
                  <a:cubicBezTo>
                    <a:pt x="58" y="108"/>
                    <a:pt x="58" y="108"/>
                    <a:pt x="58" y="108"/>
                  </a:cubicBezTo>
                  <a:cubicBezTo>
                    <a:pt x="58" y="108"/>
                    <a:pt x="58" y="107"/>
                    <a:pt x="57" y="107"/>
                  </a:cubicBezTo>
                  <a:cubicBezTo>
                    <a:pt x="58" y="108"/>
                    <a:pt x="57" y="108"/>
                    <a:pt x="58" y="109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8"/>
                    <a:pt x="41" y="108"/>
                  </a:cubicBezTo>
                  <a:cubicBezTo>
                    <a:pt x="41" y="108"/>
                    <a:pt x="41" y="107"/>
                    <a:pt x="40" y="107"/>
                  </a:cubicBezTo>
                  <a:cubicBezTo>
                    <a:pt x="40" y="107"/>
                    <a:pt x="40" y="108"/>
                    <a:pt x="40" y="108"/>
                  </a:cubicBezTo>
                  <a:close/>
                  <a:moveTo>
                    <a:pt x="51" y="110"/>
                  </a:moveTo>
                  <a:cubicBezTo>
                    <a:pt x="51" y="109"/>
                    <a:pt x="51" y="107"/>
                    <a:pt x="50" y="107"/>
                  </a:cubicBezTo>
                  <a:cubicBezTo>
                    <a:pt x="50" y="108"/>
                    <a:pt x="50" y="109"/>
                    <a:pt x="51" y="110"/>
                  </a:cubicBezTo>
                  <a:close/>
                  <a:moveTo>
                    <a:pt x="42" y="108"/>
                  </a:moveTo>
                  <a:cubicBezTo>
                    <a:pt x="42" y="108"/>
                    <a:pt x="43" y="108"/>
                    <a:pt x="43" y="107"/>
                  </a:cubicBezTo>
                  <a:cubicBezTo>
                    <a:pt x="43" y="107"/>
                    <a:pt x="43" y="107"/>
                    <a:pt x="42" y="107"/>
                  </a:cubicBezTo>
                  <a:cubicBezTo>
                    <a:pt x="42" y="108"/>
                    <a:pt x="42" y="108"/>
                    <a:pt x="42" y="108"/>
                  </a:cubicBezTo>
                  <a:close/>
                  <a:moveTo>
                    <a:pt x="60" y="109"/>
                  </a:moveTo>
                  <a:cubicBezTo>
                    <a:pt x="60" y="108"/>
                    <a:pt x="60" y="108"/>
                    <a:pt x="60" y="107"/>
                  </a:cubicBezTo>
                  <a:cubicBezTo>
                    <a:pt x="59" y="108"/>
                    <a:pt x="60" y="109"/>
                    <a:pt x="60" y="109"/>
                  </a:cubicBezTo>
                  <a:close/>
                  <a:moveTo>
                    <a:pt x="55" y="109"/>
                  </a:moveTo>
                  <a:cubicBezTo>
                    <a:pt x="55" y="109"/>
                    <a:pt x="54" y="108"/>
                    <a:pt x="54" y="108"/>
                  </a:cubicBezTo>
                  <a:cubicBezTo>
                    <a:pt x="54" y="108"/>
                    <a:pt x="54" y="109"/>
                    <a:pt x="55" y="109"/>
                  </a:cubicBezTo>
                  <a:close/>
                  <a:moveTo>
                    <a:pt x="57" y="110"/>
                  </a:moveTo>
                  <a:cubicBezTo>
                    <a:pt x="56" y="109"/>
                    <a:pt x="57" y="108"/>
                    <a:pt x="57" y="108"/>
                  </a:cubicBezTo>
                  <a:cubicBezTo>
                    <a:pt x="56" y="108"/>
                    <a:pt x="56" y="110"/>
                    <a:pt x="57" y="110"/>
                  </a:cubicBezTo>
                  <a:close/>
                  <a:moveTo>
                    <a:pt x="42" y="108"/>
                  </a:moveTo>
                  <a:cubicBezTo>
                    <a:pt x="42" y="109"/>
                    <a:pt x="43" y="109"/>
                    <a:pt x="43" y="109"/>
                  </a:cubicBezTo>
                  <a:cubicBezTo>
                    <a:pt x="43" y="109"/>
                    <a:pt x="43" y="109"/>
                    <a:pt x="44" y="109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3" y="108"/>
                    <a:pt x="43" y="108"/>
                    <a:pt x="42" y="108"/>
                  </a:cubicBezTo>
                  <a:close/>
                  <a:moveTo>
                    <a:pt x="32" y="110"/>
                  </a:moveTo>
                  <a:cubicBezTo>
                    <a:pt x="32" y="109"/>
                    <a:pt x="32" y="108"/>
                    <a:pt x="31" y="108"/>
                  </a:cubicBezTo>
                  <a:cubicBezTo>
                    <a:pt x="32" y="109"/>
                    <a:pt x="31" y="110"/>
                    <a:pt x="32" y="110"/>
                  </a:cubicBezTo>
                  <a:close/>
                  <a:moveTo>
                    <a:pt x="40" y="109"/>
                  </a:move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lose/>
                  <a:moveTo>
                    <a:pt x="34" y="113"/>
                  </a:moveTo>
                  <a:cubicBezTo>
                    <a:pt x="36" y="112"/>
                    <a:pt x="35" y="110"/>
                    <a:pt x="33" y="108"/>
                  </a:cubicBezTo>
                  <a:cubicBezTo>
                    <a:pt x="34" y="110"/>
                    <a:pt x="33" y="112"/>
                    <a:pt x="34" y="113"/>
                  </a:cubicBezTo>
                  <a:close/>
                  <a:moveTo>
                    <a:pt x="41" y="109"/>
                  </a:moveTo>
                  <a:cubicBezTo>
                    <a:pt x="41" y="110"/>
                    <a:pt x="42" y="109"/>
                    <a:pt x="41" y="108"/>
                  </a:cubicBezTo>
                  <a:cubicBezTo>
                    <a:pt x="41" y="109"/>
                    <a:pt x="41" y="109"/>
                    <a:pt x="41" y="109"/>
                  </a:cubicBezTo>
                  <a:close/>
                  <a:moveTo>
                    <a:pt x="45" y="110"/>
                  </a:moveTo>
                  <a:cubicBezTo>
                    <a:pt x="46" y="109"/>
                    <a:pt x="45" y="109"/>
                    <a:pt x="45" y="109"/>
                  </a:cubicBezTo>
                  <a:cubicBezTo>
                    <a:pt x="45" y="109"/>
                    <a:pt x="45" y="110"/>
                    <a:pt x="45" y="110"/>
                  </a:cubicBezTo>
                  <a:close/>
                  <a:moveTo>
                    <a:pt x="58" y="112"/>
                  </a:moveTo>
                  <a:cubicBezTo>
                    <a:pt x="58" y="111"/>
                    <a:pt x="59" y="110"/>
                    <a:pt x="58" y="109"/>
                  </a:cubicBezTo>
                  <a:cubicBezTo>
                    <a:pt x="58" y="110"/>
                    <a:pt x="57" y="111"/>
                    <a:pt x="58" y="112"/>
                  </a:cubicBezTo>
                  <a:close/>
                  <a:moveTo>
                    <a:pt x="38" y="110"/>
                  </a:moveTo>
                  <a:cubicBezTo>
                    <a:pt x="39" y="110"/>
                    <a:pt x="39" y="110"/>
                    <a:pt x="39" y="109"/>
                  </a:cubicBezTo>
                  <a:cubicBezTo>
                    <a:pt x="39" y="109"/>
                    <a:pt x="38" y="110"/>
                    <a:pt x="38" y="110"/>
                  </a:cubicBezTo>
                  <a:close/>
                  <a:moveTo>
                    <a:pt x="41" y="109"/>
                  </a:moveTo>
                  <a:cubicBezTo>
                    <a:pt x="42" y="110"/>
                    <a:pt x="42" y="111"/>
                    <a:pt x="42" y="111"/>
                  </a:cubicBezTo>
                  <a:cubicBezTo>
                    <a:pt x="43" y="110"/>
                    <a:pt x="42" y="109"/>
                    <a:pt x="42" y="109"/>
                  </a:cubicBezTo>
                  <a:cubicBezTo>
                    <a:pt x="42" y="109"/>
                    <a:pt x="42" y="109"/>
                    <a:pt x="41" y="109"/>
                  </a:cubicBezTo>
                  <a:close/>
                  <a:moveTo>
                    <a:pt x="47" y="110"/>
                  </a:moveTo>
                  <a:cubicBezTo>
                    <a:pt x="47" y="110"/>
                    <a:pt x="47" y="110"/>
                    <a:pt x="46" y="109"/>
                  </a:cubicBezTo>
                  <a:cubicBezTo>
                    <a:pt x="46" y="110"/>
                    <a:pt x="46" y="110"/>
                    <a:pt x="47" y="110"/>
                  </a:cubicBezTo>
                  <a:close/>
                  <a:moveTo>
                    <a:pt x="52" y="111"/>
                  </a:moveTo>
                  <a:cubicBezTo>
                    <a:pt x="52" y="111"/>
                    <a:pt x="52" y="110"/>
                    <a:pt x="52" y="110"/>
                  </a:cubicBezTo>
                  <a:cubicBezTo>
                    <a:pt x="52" y="110"/>
                    <a:pt x="52" y="111"/>
                    <a:pt x="52" y="111"/>
                  </a:cubicBezTo>
                  <a:close/>
                  <a:moveTo>
                    <a:pt x="44" y="110"/>
                  </a:moveTo>
                  <a:cubicBezTo>
                    <a:pt x="45" y="111"/>
                    <a:pt x="44" y="112"/>
                    <a:pt x="45" y="112"/>
                  </a:cubicBezTo>
                  <a:cubicBezTo>
                    <a:pt x="46" y="111"/>
                    <a:pt x="45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lose/>
                  <a:moveTo>
                    <a:pt x="66" y="110"/>
                  </a:moveTo>
                  <a:cubicBezTo>
                    <a:pt x="66" y="112"/>
                    <a:pt x="66" y="110"/>
                    <a:pt x="66" y="110"/>
                  </a:cubicBezTo>
                  <a:close/>
                  <a:moveTo>
                    <a:pt x="39" y="112"/>
                  </a:moveTo>
                  <a:cubicBezTo>
                    <a:pt x="40" y="112"/>
                    <a:pt x="40" y="111"/>
                    <a:pt x="40" y="110"/>
                  </a:cubicBezTo>
                  <a:cubicBezTo>
                    <a:pt x="39" y="111"/>
                    <a:pt x="39" y="111"/>
                    <a:pt x="39" y="112"/>
                  </a:cubicBezTo>
                  <a:close/>
                  <a:moveTo>
                    <a:pt x="55" y="111"/>
                  </a:moveTo>
                  <a:cubicBezTo>
                    <a:pt x="55" y="111"/>
                    <a:pt x="55" y="111"/>
                    <a:pt x="55" y="110"/>
                  </a:cubicBezTo>
                  <a:cubicBezTo>
                    <a:pt x="54" y="111"/>
                    <a:pt x="55" y="111"/>
                    <a:pt x="55" y="111"/>
                  </a:cubicBezTo>
                  <a:close/>
                  <a:moveTo>
                    <a:pt x="63" y="111"/>
                  </a:move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1"/>
                    <a:pt x="63" y="111"/>
                  </a:cubicBezTo>
                  <a:close/>
                  <a:moveTo>
                    <a:pt x="40" y="112"/>
                  </a:moveTo>
                  <a:cubicBezTo>
                    <a:pt x="41" y="112"/>
                    <a:pt x="41" y="112"/>
                    <a:pt x="41" y="112"/>
                  </a:cubicBezTo>
                  <a:cubicBezTo>
                    <a:pt x="40" y="112"/>
                    <a:pt x="41" y="111"/>
                    <a:pt x="40" y="112"/>
                  </a:cubicBezTo>
                  <a:cubicBezTo>
                    <a:pt x="40" y="112"/>
                    <a:pt x="40" y="112"/>
                    <a:pt x="39" y="113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1" y="113"/>
                    <a:pt x="41" y="112"/>
                    <a:pt x="41" y="112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0" y="111"/>
                    <a:pt x="40" y="112"/>
                  </a:cubicBezTo>
                  <a:close/>
                  <a:moveTo>
                    <a:pt x="7" y="127"/>
                  </a:moveTo>
                  <a:cubicBezTo>
                    <a:pt x="7" y="127"/>
                    <a:pt x="7" y="127"/>
                    <a:pt x="8" y="127"/>
                  </a:cubicBezTo>
                  <a:cubicBezTo>
                    <a:pt x="8" y="125"/>
                    <a:pt x="9" y="124"/>
                    <a:pt x="9" y="122"/>
                  </a:cubicBezTo>
                  <a:cubicBezTo>
                    <a:pt x="9" y="120"/>
                    <a:pt x="10" y="118"/>
                    <a:pt x="10" y="116"/>
                  </a:cubicBezTo>
                  <a:cubicBezTo>
                    <a:pt x="11" y="114"/>
                    <a:pt x="12" y="112"/>
                    <a:pt x="11" y="111"/>
                  </a:cubicBezTo>
                  <a:cubicBezTo>
                    <a:pt x="10" y="116"/>
                    <a:pt x="8" y="122"/>
                    <a:pt x="7" y="127"/>
                  </a:cubicBezTo>
                  <a:close/>
                  <a:moveTo>
                    <a:pt x="37" y="112"/>
                  </a:moveTo>
                  <a:cubicBezTo>
                    <a:pt x="37" y="111"/>
                    <a:pt x="37" y="111"/>
                    <a:pt x="38" y="111"/>
                  </a:cubicBezTo>
                  <a:cubicBezTo>
                    <a:pt x="38" y="111"/>
                    <a:pt x="38" y="111"/>
                    <a:pt x="37" y="111"/>
                  </a:cubicBezTo>
                  <a:cubicBezTo>
                    <a:pt x="38" y="111"/>
                    <a:pt x="37" y="111"/>
                    <a:pt x="37" y="112"/>
                  </a:cubicBezTo>
                  <a:close/>
                  <a:moveTo>
                    <a:pt x="48" y="112"/>
                  </a:moveTo>
                  <a:cubicBezTo>
                    <a:pt x="48" y="111"/>
                    <a:pt x="48" y="111"/>
                    <a:pt x="47" y="111"/>
                  </a:cubicBezTo>
                  <a:cubicBezTo>
                    <a:pt x="47" y="111"/>
                    <a:pt x="47" y="112"/>
                    <a:pt x="48" y="112"/>
                  </a:cubicBezTo>
                  <a:close/>
                  <a:moveTo>
                    <a:pt x="44" y="113"/>
                  </a:moveTo>
                  <a:cubicBezTo>
                    <a:pt x="44" y="113"/>
                    <a:pt x="44" y="113"/>
                    <a:pt x="44" y="113"/>
                  </a:cubicBezTo>
                  <a:cubicBezTo>
                    <a:pt x="44" y="112"/>
                    <a:pt x="44" y="111"/>
                    <a:pt x="43" y="111"/>
                  </a:cubicBezTo>
                  <a:cubicBezTo>
                    <a:pt x="42" y="112"/>
                    <a:pt x="43" y="113"/>
                    <a:pt x="44" y="113"/>
                  </a:cubicBezTo>
                  <a:close/>
                  <a:moveTo>
                    <a:pt x="58" y="112"/>
                  </a:moveTo>
                  <a:cubicBezTo>
                    <a:pt x="58" y="112"/>
                    <a:pt x="58" y="112"/>
                    <a:pt x="58" y="113"/>
                  </a:cubicBezTo>
                  <a:cubicBezTo>
                    <a:pt x="59" y="113"/>
                    <a:pt x="59" y="112"/>
                    <a:pt x="59" y="111"/>
                  </a:cubicBezTo>
                  <a:cubicBezTo>
                    <a:pt x="58" y="111"/>
                    <a:pt x="58" y="112"/>
                    <a:pt x="58" y="112"/>
                  </a:cubicBezTo>
                  <a:close/>
                  <a:moveTo>
                    <a:pt x="60" y="113"/>
                  </a:moveTo>
                  <a:cubicBezTo>
                    <a:pt x="60" y="113"/>
                    <a:pt x="60" y="112"/>
                    <a:pt x="60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0" y="112"/>
                    <a:pt x="59" y="113"/>
                    <a:pt x="60" y="113"/>
                  </a:cubicBezTo>
                  <a:close/>
                  <a:moveTo>
                    <a:pt x="36" y="112"/>
                  </a:moveTo>
                  <a:cubicBezTo>
                    <a:pt x="36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6" y="112"/>
                  </a:cubicBezTo>
                  <a:close/>
                  <a:moveTo>
                    <a:pt x="38" y="113"/>
                  </a:moveTo>
                  <a:cubicBezTo>
                    <a:pt x="38" y="112"/>
                    <a:pt x="38" y="113"/>
                    <a:pt x="38" y="113"/>
                  </a:cubicBezTo>
                  <a:cubicBezTo>
                    <a:pt x="38" y="113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3"/>
                  </a:cubicBezTo>
                  <a:close/>
                  <a:moveTo>
                    <a:pt x="50" y="113"/>
                  </a:moveTo>
                  <a:cubicBezTo>
                    <a:pt x="50" y="113"/>
                    <a:pt x="50" y="114"/>
                    <a:pt x="51" y="114"/>
                  </a:cubicBezTo>
                  <a:cubicBezTo>
                    <a:pt x="51" y="114"/>
                    <a:pt x="51" y="113"/>
                    <a:pt x="51" y="113"/>
                  </a:cubicBezTo>
                  <a:cubicBezTo>
                    <a:pt x="50" y="113"/>
                    <a:pt x="50" y="113"/>
                    <a:pt x="50" y="112"/>
                  </a:cubicBezTo>
                  <a:cubicBezTo>
                    <a:pt x="49" y="112"/>
                    <a:pt x="50" y="113"/>
                    <a:pt x="50" y="113"/>
                  </a:cubicBezTo>
                  <a:close/>
                  <a:moveTo>
                    <a:pt x="53" y="113"/>
                  </a:moveTo>
                  <a:cubicBezTo>
                    <a:pt x="53" y="113"/>
                    <a:pt x="54" y="112"/>
                    <a:pt x="53" y="112"/>
                  </a:cubicBezTo>
                  <a:cubicBezTo>
                    <a:pt x="53" y="113"/>
                    <a:pt x="53" y="113"/>
                    <a:pt x="53" y="113"/>
                  </a:cubicBezTo>
                  <a:close/>
                  <a:moveTo>
                    <a:pt x="43" y="114"/>
                  </a:moveTo>
                  <a:cubicBezTo>
                    <a:pt x="42" y="114"/>
                    <a:pt x="42" y="113"/>
                    <a:pt x="42" y="113"/>
                  </a:cubicBezTo>
                  <a:cubicBezTo>
                    <a:pt x="41" y="113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6"/>
                    <a:pt x="42" y="116"/>
                  </a:cubicBezTo>
                  <a:cubicBezTo>
                    <a:pt x="42" y="115"/>
                    <a:pt x="43" y="115"/>
                    <a:pt x="43" y="114"/>
                  </a:cubicBezTo>
                  <a:cubicBezTo>
                    <a:pt x="43" y="114"/>
                    <a:pt x="43" y="112"/>
                    <a:pt x="42" y="113"/>
                  </a:cubicBezTo>
                  <a:cubicBezTo>
                    <a:pt x="42" y="113"/>
                    <a:pt x="43" y="114"/>
                    <a:pt x="43" y="114"/>
                  </a:cubicBezTo>
                  <a:close/>
                  <a:moveTo>
                    <a:pt x="56" y="113"/>
                  </a:moveTo>
                  <a:cubicBezTo>
                    <a:pt x="56" y="113"/>
                    <a:pt x="56" y="112"/>
                    <a:pt x="56" y="112"/>
                  </a:cubicBezTo>
                  <a:cubicBezTo>
                    <a:pt x="56" y="113"/>
                    <a:pt x="56" y="113"/>
                    <a:pt x="56" y="113"/>
                  </a:cubicBezTo>
                  <a:close/>
                  <a:moveTo>
                    <a:pt x="46" y="114"/>
                  </a:moveTo>
                  <a:cubicBezTo>
                    <a:pt x="46" y="114"/>
                    <a:pt x="46" y="114"/>
                    <a:pt x="46" y="115"/>
                  </a:cubicBezTo>
                  <a:cubicBezTo>
                    <a:pt x="47" y="115"/>
                    <a:pt x="47" y="114"/>
                    <a:pt x="47" y="114"/>
                  </a:cubicBezTo>
                  <a:cubicBezTo>
                    <a:pt x="47" y="114"/>
                    <a:pt x="47" y="113"/>
                    <a:pt x="46" y="113"/>
                  </a:cubicBezTo>
                  <a:cubicBezTo>
                    <a:pt x="46" y="113"/>
                    <a:pt x="47" y="114"/>
                    <a:pt x="46" y="114"/>
                  </a:cubicBezTo>
                  <a:close/>
                  <a:moveTo>
                    <a:pt x="63" y="114"/>
                  </a:moveTo>
                  <a:cubicBezTo>
                    <a:pt x="63" y="114"/>
                    <a:pt x="63" y="113"/>
                    <a:pt x="63" y="113"/>
                  </a:cubicBezTo>
                  <a:cubicBezTo>
                    <a:pt x="63" y="113"/>
                    <a:pt x="63" y="114"/>
                    <a:pt x="63" y="114"/>
                  </a:cubicBezTo>
                  <a:close/>
                  <a:moveTo>
                    <a:pt x="37" y="114"/>
                  </a:move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8" y="114"/>
                    <a:pt x="38" y="113"/>
                  </a:cubicBezTo>
                  <a:cubicBezTo>
                    <a:pt x="38" y="113"/>
                    <a:pt x="37" y="113"/>
                    <a:pt x="37" y="114"/>
                  </a:cubicBezTo>
                  <a:close/>
                  <a:moveTo>
                    <a:pt x="39" y="114"/>
                  </a:moveTo>
                  <a:cubicBezTo>
                    <a:pt x="39" y="114"/>
                    <a:pt x="39" y="113"/>
                    <a:pt x="39" y="113"/>
                  </a:cubicBezTo>
                  <a:cubicBezTo>
                    <a:pt x="39" y="114"/>
                    <a:pt x="39" y="114"/>
                    <a:pt x="39" y="114"/>
                  </a:cubicBezTo>
                  <a:close/>
                  <a:moveTo>
                    <a:pt x="60" y="115"/>
                  </a:moveTo>
                  <a:cubicBezTo>
                    <a:pt x="60" y="115"/>
                    <a:pt x="60" y="114"/>
                    <a:pt x="60" y="113"/>
                  </a:cubicBezTo>
                  <a:cubicBezTo>
                    <a:pt x="60" y="114"/>
                    <a:pt x="59" y="114"/>
                    <a:pt x="60" y="115"/>
                  </a:cubicBezTo>
                  <a:close/>
                  <a:moveTo>
                    <a:pt x="35" y="114"/>
                  </a:moveTo>
                  <a:cubicBezTo>
                    <a:pt x="35" y="115"/>
                    <a:pt x="34" y="115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5" y="115"/>
                    <a:pt x="36" y="114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56" y="114"/>
                  </a:moveTo>
                  <a:cubicBezTo>
                    <a:pt x="57" y="114"/>
                    <a:pt x="57" y="113"/>
                    <a:pt x="56" y="113"/>
                  </a:cubicBezTo>
                  <a:cubicBezTo>
                    <a:pt x="56" y="114"/>
                    <a:pt x="56" y="114"/>
                    <a:pt x="56" y="114"/>
                  </a:cubicBezTo>
                  <a:close/>
                  <a:moveTo>
                    <a:pt x="45" y="114"/>
                  </a:moveTo>
                  <a:cubicBezTo>
                    <a:pt x="45" y="114"/>
                    <a:pt x="44" y="114"/>
                    <a:pt x="44" y="115"/>
                  </a:cubicBezTo>
                  <a:cubicBezTo>
                    <a:pt x="45" y="115"/>
                    <a:pt x="45" y="116"/>
                    <a:pt x="45" y="116"/>
                  </a:cubicBezTo>
                  <a:cubicBezTo>
                    <a:pt x="46" y="116"/>
                    <a:pt x="46" y="114"/>
                    <a:pt x="45" y="114"/>
                  </a:cubicBezTo>
                  <a:cubicBezTo>
                    <a:pt x="45" y="114"/>
                    <a:pt x="45" y="114"/>
                    <a:pt x="45" y="114"/>
                  </a:cubicBezTo>
                  <a:close/>
                  <a:moveTo>
                    <a:pt x="54" y="115"/>
                  </a:moveTo>
                  <a:cubicBezTo>
                    <a:pt x="55" y="115"/>
                    <a:pt x="56" y="114"/>
                    <a:pt x="55" y="114"/>
                  </a:cubicBezTo>
                  <a:cubicBezTo>
                    <a:pt x="55" y="114"/>
                    <a:pt x="54" y="115"/>
                    <a:pt x="54" y="115"/>
                  </a:cubicBezTo>
                  <a:close/>
                  <a:moveTo>
                    <a:pt x="38" y="115"/>
                  </a:move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9" y="115"/>
                    <a:pt x="38" y="115"/>
                    <a:pt x="38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8" y="115"/>
                    <a:pt x="38" y="115"/>
                  </a:cubicBezTo>
                  <a:close/>
                  <a:moveTo>
                    <a:pt x="32" y="115"/>
                  </a:moveTo>
                  <a:cubicBezTo>
                    <a:pt x="32" y="115"/>
                    <a:pt x="32" y="115"/>
                    <a:pt x="31" y="114"/>
                  </a:cubicBezTo>
                  <a:cubicBezTo>
                    <a:pt x="31" y="115"/>
                    <a:pt x="32" y="115"/>
                    <a:pt x="32" y="115"/>
                  </a:cubicBezTo>
                  <a:close/>
                  <a:moveTo>
                    <a:pt x="63" y="117"/>
                  </a:moveTo>
                  <a:cubicBezTo>
                    <a:pt x="63" y="116"/>
                    <a:pt x="63" y="116"/>
                    <a:pt x="63" y="116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6"/>
                    <a:pt x="63" y="117"/>
                  </a:cubicBezTo>
                  <a:close/>
                  <a:moveTo>
                    <a:pt x="36" y="115"/>
                  </a:moveTo>
                  <a:cubicBezTo>
                    <a:pt x="35" y="116"/>
                    <a:pt x="34" y="117"/>
                    <a:pt x="34" y="118"/>
                  </a:cubicBezTo>
                  <a:cubicBezTo>
                    <a:pt x="34" y="117"/>
                    <a:pt x="36" y="116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lose/>
                  <a:moveTo>
                    <a:pt x="47" y="116"/>
                  </a:moveTo>
                  <a:cubicBezTo>
                    <a:pt x="48" y="116"/>
                    <a:pt x="47" y="115"/>
                    <a:pt x="48" y="115"/>
                  </a:cubicBezTo>
                  <a:cubicBezTo>
                    <a:pt x="48" y="115"/>
                    <a:pt x="47" y="115"/>
                    <a:pt x="47" y="116"/>
                  </a:cubicBezTo>
                  <a:close/>
                  <a:moveTo>
                    <a:pt x="54" y="116"/>
                  </a:moveTo>
                  <a:cubicBezTo>
                    <a:pt x="55" y="116"/>
                    <a:pt x="55" y="117"/>
                    <a:pt x="55" y="117"/>
                  </a:cubicBezTo>
                  <a:cubicBezTo>
                    <a:pt x="55" y="116"/>
                    <a:pt x="55" y="116"/>
                    <a:pt x="55" y="115"/>
                  </a:cubicBezTo>
                  <a:cubicBezTo>
                    <a:pt x="55" y="115"/>
                    <a:pt x="55" y="115"/>
                    <a:pt x="54" y="116"/>
                  </a:cubicBezTo>
                  <a:close/>
                  <a:moveTo>
                    <a:pt x="39" y="116"/>
                  </a:moveTo>
                  <a:cubicBezTo>
                    <a:pt x="40" y="116"/>
                    <a:pt x="40" y="117"/>
                    <a:pt x="41" y="117"/>
                  </a:cubicBezTo>
                  <a:cubicBezTo>
                    <a:pt x="41" y="116"/>
                    <a:pt x="40" y="116"/>
                    <a:pt x="40" y="115"/>
                  </a:cubicBezTo>
                  <a:cubicBezTo>
                    <a:pt x="40" y="115"/>
                    <a:pt x="39" y="115"/>
                    <a:pt x="39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4" y="118"/>
                  </a:cubicBezTo>
                  <a:cubicBezTo>
                    <a:pt x="44" y="117"/>
                    <a:pt x="44" y="117"/>
                    <a:pt x="43" y="116"/>
                  </a:cubicBezTo>
                  <a:cubicBezTo>
                    <a:pt x="44" y="116"/>
                    <a:pt x="44" y="117"/>
                    <a:pt x="45" y="117"/>
                  </a:cubicBezTo>
                  <a:cubicBezTo>
                    <a:pt x="45" y="116"/>
                    <a:pt x="44" y="116"/>
                    <a:pt x="44" y="115"/>
                  </a:cubicBezTo>
                  <a:cubicBezTo>
                    <a:pt x="43" y="115"/>
                    <a:pt x="43" y="116"/>
                    <a:pt x="43" y="116"/>
                  </a:cubicBezTo>
                  <a:close/>
                  <a:moveTo>
                    <a:pt x="51" y="117"/>
                  </a:moveTo>
                  <a:cubicBezTo>
                    <a:pt x="51" y="116"/>
                    <a:pt x="51" y="116"/>
                    <a:pt x="50" y="116"/>
                  </a:cubicBezTo>
                  <a:cubicBezTo>
                    <a:pt x="50" y="116"/>
                    <a:pt x="50" y="117"/>
                    <a:pt x="51" y="117"/>
                  </a:cubicBezTo>
                  <a:close/>
                  <a:moveTo>
                    <a:pt x="58" y="116"/>
                  </a:moveTo>
                  <a:cubicBezTo>
                    <a:pt x="58" y="116"/>
                    <a:pt x="58" y="117"/>
                    <a:pt x="58" y="117"/>
                  </a:cubicBezTo>
                  <a:cubicBezTo>
                    <a:pt x="59" y="117"/>
                    <a:pt x="58" y="116"/>
                    <a:pt x="58" y="116"/>
                  </a:cubicBezTo>
                  <a:cubicBezTo>
                    <a:pt x="58" y="116"/>
                    <a:pt x="58" y="116"/>
                    <a:pt x="58" y="116"/>
                  </a:cubicBezTo>
                  <a:close/>
                  <a:moveTo>
                    <a:pt x="36" y="117"/>
                  </a:moveTo>
                  <a:cubicBezTo>
                    <a:pt x="36" y="117"/>
                    <a:pt x="36" y="117"/>
                    <a:pt x="35" y="117"/>
                  </a:cubicBezTo>
                  <a:cubicBezTo>
                    <a:pt x="35" y="117"/>
                    <a:pt x="36" y="117"/>
                    <a:pt x="36" y="117"/>
                  </a:cubicBezTo>
                  <a:cubicBezTo>
                    <a:pt x="37" y="118"/>
                    <a:pt x="37" y="117"/>
                    <a:pt x="37" y="116"/>
                  </a:cubicBezTo>
                  <a:cubicBezTo>
                    <a:pt x="36" y="116"/>
                    <a:pt x="36" y="117"/>
                    <a:pt x="36" y="117"/>
                  </a:cubicBezTo>
                  <a:close/>
                  <a:moveTo>
                    <a:pt x="39" y="117"/>
                  </a:moveTo>
                  <a:cubicBezTo>
                    <a:pt x="39" y="117"/>
                    <a:pt x="39" y="118"/>
                    <a:pt x="40" y="118"/>
                  </a:cubicBezTo>
                  <a:cubicBezTo>
                    <a:pt x="40" y="118"/>
                    <a:pt x="40" y="117"/>
                    <a:pt x="40" y="117"/>
                  </a:cubicBezTo>
                  <a:cubicBezTo>
                    <a:pt x="41" y="117"/>
                    <a:pt x="40" y="116"/>
                    <a:pt x="39" y="116"/>
                  </a:cubicBezTo>
                  <a:cubicBezTo>
                    <a:pt x="39" y="116"/>
                    <a:pt x="39" y="117"/>
                    <a:pt x="39" y="117"/>
                  </a:cubicBezTo>
                  <a:close/>
                  <a:moveTo>
                    <a:pt x="42" y="117"/>
                  </a:moveTo>
                  <a:cubicBezTo>
                    <a:pt x="42" y="118"/>
                    <a:pt x="43" y="118"/>
                    <a:pt x="43" y="119"/>
                  </a:cubicBezTo>
                  <a:cubicBezTo>
                    <a:pt x="44" y="118"/>
                    <a:pt x="43" y="117"/>
                    <a:pt x="43" y="116"/>
                  </a:cubicBezTo>
                  <a:cubicBezTo>
                    <a:pt x="43" y="116"/>
                    <a:pt x="42" y="117"/>
                    <a:pt x="42" y="117"/>
                  </a:cubicBezTo>
                  <a:close/>
                  <a:moveTo>
                    <a:pt x="32" y="118"/>
                  </a:moveTo>
                  <a:cubicBezTo>
                    <a:pt x="32" y="118"/>
                    <a:pt x="32" y="116"/>
                    <a:pt x="32" y="117"/>
                  </a:cubicBezTo>
                  <a:cubicBezTo>
                    <a:pt x="32" y="117"/>
                    <a:pt x="32" y="117"/>
                    <a:pt x="32" y="118"/>
                  </a:cubicBezTo>
                  <a:close/>
                  <a:moveTo>
                    <a:pt x="65" y="120"/>
                  </a:moveTo>
                  <a:cubicBezTo>
                    <a:pt x="65" y="119"/>
                    <a:pt x="65" y="118"/>
                    <a:pt x="65" y="117"/>
                  </a:cubicBezTo>
                  <a:cubicBezTo>
                    <a:pt x="64" y="118"/>
                    <a:pt x="64" y="119"/>
                    <a:pt x="65" y="120"/>
                  </a:cubicBezTo>
                  <a:close/>
                  <a:moveTo>
                    <a:pt x="47" y="119"/>
                  </a:moveTo>
                  <a:cubicBezTo>
                    <a:pt x="47" y="118"/>
                    <a:pt x="47" y="118"/>
                    <a:pt x="47" y="118"/>
                  </a:cubicBezTo>
                  <a:cubicBezTo>
                    <a:pt x="47" y="118"/>
                    <a:pt x="47" y="117"/>
                    <a:pt x="47" y="117"/>
                  </a:cubicBezTo>
                  <a:cubicBezTo>
                    <a:pt x="46" y="116"/>
                    <a:pt x="46" y="118"/>
                    <a:pt x="47" y="119"/>
                  </a:cubicBezTo>
                  <a:close/>
                  <a:moveTo>
                    <a:pt x="53" y="118"/>
                  </a:moveTo>
                  <a:cubicBezTo>
                    <a:pt x="53" y="118"/>
                    <a:pt x="53" y="118"/>
                    <a:pt x="53" y="119"/>
                  </a:cubicBezTo>
                  <a:cubicBezTo>
                    <a:pt x="53" y="118"/>
                    <a:pt x="53" y="117"/>
                    <a:pt x="53" y="117"/>
                  </a:cubicBezTo>
                  <a:cubicBezTo>
                    <a:pt x="53" y="117"/>
                    <a:pt x="53" y="118"/>
                    <a:pt x="53" y="118"/>
                  </a:cubicBezTo>
                  <a:close/>
                  <a:moveTo>
                    <a:pt x="7" y="130"/>
                  </a:moveTo>
                  <a:cubicBezTo>
                    <a:pt x="8" y="131"/>
                    <a:pt x="7" y="133"/>
                    <a:pt x="7" y="134"/>
                  </a:cubicBezTo>
                  <a:cubicBezTo>
                    <a:pt x="7" y="134"/>
                    <a:pt x="7" y="134"/>
                    <a:pt x="8" y="133"/>
                  </a:cubicBezTo>
                  <a:cubicBezTo>
                    <a:pt x="9" y="128"/>
                    <a:pt x="10" y="123"/>
                    <a:pt x="11" y="118"/>
                  </a:cubicBezTo>
                  <a:cubicBezTo>
                    <a:pt x="10" y="122"/>
                    <a:pt x="9" y="126"/>
                    <a:pt x="7" y="130"/>
                  </a:cubicBezTo>
                  <a:close/>
                  <a:moveTo>
                    <a:pt x="34" y="119"/>
                  </a:move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6" y="119"/>
                    <a:pt x="35" y="118"/>
                  </a:cubicBezTo>
                  <a:cubicBezTo>
                    <a:pt x="34" y="118"/>
                    <a:pt x="35" y="119"/>
                    <a:pt x="34" y="119"/>
                  </a:cubicBezTo>
                  <a:close/>
                  <a:moveTo>
                    <a:pt x="65" y="120"/>
                  </a:moveTo>
                  <a:cubicBezTo>
                    <a:pt x="66" y="120"/>
                    <a:pt x="66" y="118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6" y="119"/>
                    <a:pt x="65" y="120"/>
                  </a:cubicBezTo>
                  <a:close/>
                  <a:moveTo>
                    <a:pt x="33" y="126"/>
                  </a:moveTo>
                  <a:cubicBezTo>
                    <a:pt x="33" y="123"/>
                    <a:pt x="33" y="121"/>
                    <a:pt x="32" y="118"/>
                  </a:cubicBezTo>
                  <a:cubicBezTo>
                    <a:pt x="32" y="121"/>
                    <a:pt x="32" y="123"/>
                    <a:pt x="33" y="126"/>
                  </a:cubicBezTo>
                  <a:close/>
                  <a:moveTo>
                    <a:pt x="62" y="122"/>
                  </a:moveTo>
                  <a:cubicBezTo>
                    <a:pt x="63" y="122"/>
                    <a:pt x="63" y="119"/>
                    <a:pt x="63" y="118"/>
                  </a:cubicBezTo>
                  <a:cubicBezTo>
                    <a:pt x="62" y="119"/>
                    <a:pt x="63" y="121"/>
                    <a:pt x="62" y="122"/>
                  </a:cubicBezTo>
                  <a:close/>
                  <a:moveTo>
                    <a:pt x="41" y="119"/>
                  </a:moveTo>
                  <a:cubicBezTo>
                    <a:pt x="41" y="120"/>
                    <a:pt x="41" y="120"/>
                    <a:pt x="41" y="121"/>
                  </a:cubicBezTo>
                  <a:cubicBezTo>
                    <a:pt x="41" y="121"/>
                    <a:pt x="42" y="121"/>
                    <a:pt x="42" y="121"/>
                  </a:cubicBezTo>
                  <a:cubicBezTo>
                    <a:pt x="42" y="120"/>
                    <a:pt x="41" y="120"/>
                    <a:pt x="41" y="120"/>
                  </a:cubicBezTo>
                  <a:cubicBezTo>
                    <a:pt x="42" y="120"/>
                    <a:pt x="41" y="119"/>
                    <a:pt x="41" y="119"/>
                  </a:cubicBezTo>
                  <a:cubicBezTo>
                    <a:pt x="42" y="119"/>
                    <a:pt x="42" y="120"/>
                    <a:pt x="42" y="120"/>
                  </a:cubicBezTo>
                  <a:cubicBezTo>
                    <a:pt x="43" y="119"/>
                    <a:pt x="42" y="118"/>
                    <a:pt x="42" y="118"/>
                  </a:cubicBezTo>
                  <a:cubicBezTo>
                    <a:pt x="41" y="118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lose/>
                  <a:moveTo>
                    <a:pt x="50" y="119"/>
                  </a:moveTo>
                  <a:cubicBezTo>
                    <a:pt x="51" y="119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9"/>
                  </a:cubicBezTo>
                  <a:close/>
                  <a:moveTo>
                    <a:pt x="38" y="120"/>
                  </a:moveTo>
                  <a:cubicBezTo>
                    <a:pt x="38" y="120"/>
                    <a:pt x="39" y="120"/>
                    <a:pt x="39" y="119"/>
                  </a:cubicBezTo>
                  <a:cubicBezTo>
                    <a:pt x="38" y="119"/>
                    <a:pt x="38" y="118"/>
                    <a:pt x="38" y="118"/>
                  </a:cubicBezTo>
                  <a:cubicBezTo>
                    <a:pt x="37" y="119"/>
                    <a:pt x="37" y="120"/>
                    <a:pt x="38" y="120"/>
                  </a:cubicBezTo>
                  <a:close/>
                  <a:moveTo>
                    <a:pt x="56" y="119"/>
                  </a:moveTo>
                  <a:cubicBezTo>
                    <a:pt x="56" y="118"/>
                    <a:pt x="56" y="118"/>
                    <a:pt x="56" y="118"/>
                  </a:cubicBezTo>
                  <a:cubicBezTo>
                    <a:pt x="56" y="118"/>
                    <a:pt x="56" y="119"/>
                    <a:pt x="56" y="119"/>
                  </a:cubicBezTo>
                  <a:close/>
                  <a:moveTo>
                    <a:pt x="60" y="120"/>
                  </a:moveTo>
                  <a:cubicBezTo>
                    <a:pt x="60" y="119"/>
                    <a:pt x="60" y="118"/>
                    <a:pt x="60" y="118"/>
                  </a:cubicBezTo>
                  <a:cubicBezTo>
                    <a:pt x="59" y="119"/>
                    <a:pt x="59" y="119"/>
                    <a:pt x="60" y="120"/>
                  </a:cubicBezTo>
                  <a:close/>
                  <a:moveTo>
                    <a:pt x="57" y="120"/>
                  </a:moveTo>
                  <a:cubicBezTo>
                    <a:pt x="58" y="121"/>
                    <a:pt x="58" y="122"/>
                    <a:pt x="59" y="122"/>
                  </a:cubicBezTo>
                  <a:cubicBezTo>
                    <a:pt x="59" y="121"/>
                    <a:pt x="59" y="120"/>
                    <a:pt x="58" y="119"/>
                  </a:cubicBezTo>
                  <a:cubicBezTo>
                    <a:pt x="58" y="119"/>
                    <a:pt x="57" y="120"/>
                    <a:pt x="57" y="120"/>
                  </a:cubicBezTo>
                  <a:close/>
                  <a:moveTo>
                    <a:pt x="44" y="120"/>
                  </a:moveTo>
                  <a:cubicBezTo>
                    <a:pt x="45" y="121"/>
                    <a:pt x="44" y="121"/>
                    <a:pt x="45" y="121"/>
                  </a:cubicBezTo>
                  <a:cubicBezTo>
                    <a:pt x="45" y="121"/>
                    <a:pt x="45" y="120"/>
                    <a:pt x="45" y="120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20"/>
                    <a:pt x="46" y="119"/>
                    <a:pt x="45" y="119"/>
                  </a:cubicBezTo>
                  <a:cubicBezTo>
                    <a:pt x="45" y="119"/>
                    <a:pt x="44" y="120"/>
                    <a:pt x="44" y="120"/>
                  </a:cubicBezTo>
                  <a:close/>
                  <a:moveTo>
                    <a:pt x="54" y="119"/>
                  </a:moveTo>
                  <a:cubicBezTo>
                    <a:pt x="54" y="120"/>
                    <a:pt x="54" y="121"/>
                    <a:pt x="55" y="121"/>
                  </a:cubicBezTo>
                  <a:cubicBezTo>
                    <a:pt x="55" y="120"/>
                    <a:pt x="55" y="120"/>
                    <a:pt x="55" y="119"/>
                  </a:cubicBezTo>
                  <a:cubicBezTo>
                    <a:pt x="55" y="119"/>
                    <a:pt x="54" y="119"/>
                    <a:pt x="54" y="119"/>
                  </a:cubicBezTo>
                  <a:close/>
                  <a:moveTo>
                    <a:pt x="33" y="136"/>
                  </a:moveTo>
                  <a:cubicBezTo>
                    <a:pt x="33" y="135"/>
                    <a:pt x="32" y="133"/>
                    <a:pt x="33" y="133"/>
                  </a:cubicBezTo>
                  <a:cubicBezTo>
                    <a:pt x="32" y="129"/>
                    <a:pt x="32" y="124"/>
                    <a:pt x="31" y="120"/>
                  </a:cubicBezTo>
                  <a:cubicBezTo>
                    <a:pt x="31" y="126"/>
                    <a:pt x="32" y="132"/>
                    <a:pt x="33" y="137"/>
                  </a:cubicBezTo>
                  <a:cubicBezTo>
                    <a:pt x="33" y="137"/>
                    <a:pt x="32" y="136"/>
                    <a:pt x="33" y="136"/>
                  </a:cubicBezTo>
                  <a:close/>
                  <a:moveTo>
                    <a:pt x="34" y="122"/>
                  </a:moveTo>
                  <a:cubicBezTo>
                    <a:pt x="34" y="122"/>
                    <a:pt x="34" y="124"/>
                    <a:pt x="34" y="124"/>
                  </a:cubicBezTo>
                  <a:cubicBezTo>
                    <a:pt x="35" y="124"/>
                    <a:pt x="36" y="122"/>
                    <a:pt x="37" y="121"/>
                  </a:cubicBezTo>
                  <a:cubicBezTo>
                    <a:pt x="37" y="121"/>
                    <a:pt x="37" y="120"/>
                    <a:pt x="36" y="120"/>
                  </a:cubicBezTo>
                  <a:cubicBezTo>
                    <a:pt x="36" y="121"/>
                    <a:pt x="35" y="122"/>
                    <a:pt x="34" y="122"/>
                  </a:cubicBezTo>
                  <a:close/>
                  <a:moveTo>
                    <a:pt x="51" y="121"/>
                  </a:moveTo>
                  <a:cubicBezTo>
                    <a:pt x="51" y="121"/>
                    <a:pt x="51" y="120"/>
                    <a:pt x="51" y="120"/>
                  </a:cubicBezTo>
                  <a:cubicBezTo>
                    <a:pt x="51" y="121"/>
                    <a:pt x="50" y="121"/>
                    <a:pt x="51" y="121"/>
                  </a:cubicBezTo>
                  <a:close/>
                  <a:moveTo>
                    <a:pt x="43" y="121"/>
                  </a:moveTo>
                  <a:cubicBezTo>
                    <a:pt x="43" y="121"/>
                    <a:pt x="43" y="121"/>
                    <a:pt x="43" y="120"/>
                  </a:cubicBezTo>
                  <a:cubicBezTo>
                    <a:pt x="43" y="121"/>
                    <a:pt x="43" y="121"/>
                    <a:pt x="43" y="121"/>
                  </a:cubicBezTo>
                  <a:close/>
                  <a:moveTo>
                    <a:pt x="47" y="122"/>
                  </a:moveTo>
                  <a:cubicBezTo>
                    <a:pt x="47" y="121"/>
                    <a:pt x="47" y="121"/>
                    <a:pt x="47" y="120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6" y="121"/>
                    <a:pt x="47" y="121"/>
                    <a:pt x="47" y="122"/>
                  </a:cubicBezTo>
                  <a:close/>
                  <a:moveTo>
                    <a:pt x="65" y="130"/>
                  </a:moveTo>
                  <a:cubicBezTo>
                    <a:pt x="65" y="132"/>
                    <a:pt x="65" y="136"/>
                    <a:pt x="65" y="139"/>
                  </a:cubicBezTo>
                  <a:cubicBezTo>
                    <a:pt x="65" y="139"/>
                    <a:pt x="64" y="139"/>
                    <a:pt x="64" y="140"/>
                  </a:cubicBezTo>
                  <a:cubicBezTo>
                    <a:pt x="66" y="142"/>
                    <a:pt x="64" y="146"/>
                    <a:pt x="65" y="150"/>
                  </a:cubicBezTo>
                  <a:cubicBezTo>
                    <a:pt x="65" y="141"/>
                    <a:pt x="65" y="130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5" y="123"/>
                    <a:pt x="65" y="127"/>
                    <a:pt x="65" y="130"/>
                  </a:cubicBezTo>
                  <a:close/>
                  <a:moveTo>
                    <a:pt x="39" y="121"/>
                  </a:moveTo>
                  <a:cubicBezTo>
                    <a:pt x="39" y="122"/>
                    <a:pt x="39" y="123"/>
                    <a:pt x="40" y="123"/>
                  </a:cubicBezTo>
                  <a:cubicBezTo>
                    <a:pt x="40" y="123"/>
                    <a:pt x="40" y="123"/>
                    <a:pt x="40" y="122"/>
                  </a:cubicBezTo>
                  <a:cubicBezTo>
                    <a:pt x="40" y="122"/>
                    <a:pt x="40" y="121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lose/>
                  <a:moveTo>
                    <a:pt x="44" y="123"/>
                  </a:moveTo>
                  <a:cubicBezTo>
                    <a:pt x="44" y="122"/>
                    <a:pt x="44" y="122"/>
                    <a:pt x="44" y="122"/>
                  </a:cubicBezTo>
                  <a:cubicBezTo>
                    <a:pt x="44" y="122"/>
                    <a:pt x="44" y="121"/>
                    <a:pt x="43" y="121"/>
                  </a:cubicBezTo>
                  <a:cubicBezTo>
                    <a:pt x="43" y="122"/>
                    <a:pt x="43" y="122"/>
                    <a:pt x="44" y="123"/>
                  </a:cubicBezTo>
                  <a:close/>
                  <a:moveTo>
                    <a:pt x="47" y="123"/>
                  </a:moveTo>
                  <a:cubicBezTo>
                    <a:pt x="47" y="123"/>
                    <a:pt x="47" y="122"/>
                    <a:pt x="46" y="121"/>
                  </a:cubicBezTo>
                  <a:cubicBezTo>
                    <a:pt x="46" y="122"/>
                    <a:pt x="47" y="123"/>
                    <a:pt x="47" y="123"/>
                  </a:cubicBezTo>
                  <a:close/>
                  <a:moveTo>
                    <a:pt x="50" y="124"/>
                  </a:moveTo>
                  <a:cubicBezTo>
                    <a:pt x="50" y="123"/>
                    <a:pt x="51" y="123"/>
                    <a:pt x="51" y="123"/>
                  </a:cubicBezTo>
                  <a:cubicBezTo>
                    <a:pt x="50" y="122"/>
                    <a:pt x="50" y="122"/>
                    <a:pt x="50" y="121"/>
                  </a:cubicBezTo>
                  <a:cubicBezTo>
                    <a:pt x="50" y="122"/>
                    <a:pt x="49" y="123"/>
                    <a:pt x="50" y="124"/>
                  </a:cubicBezTo>
                  <a:close/>
                  <a:moveTo>
                    <a:pt x="59" y="123"/>
                  </a:moveTo>
                  <a:cubicBezTo>
                    <a:pt x="60" y="123"/>
                    <a:pt x="60" y="122"/>
                    <a:pt x="60" y="122"/>
                  </a:cubicBezTo>
                  <a:cubicBezTo>
                    <a:pt x="60" y="123"/>
                    <a:pt x="60" y="123"/>
                    <a:pt x="59" y="123"/>
                  </a:cubicBezTo>
                  <a:close/>
                  <a:moveTo>
                    <a:pt x="52" y="124"/>
                  </a:moveTo>
                  <a:cubicBezTo>
                    <a:pt x="53" y="124"/>
                    <a:pt x="53" y="124"/>
                    <a:pt x="53" y="123"/>
                  </a:cubicBezTo>
                  <a:cubicBezTo>
                    <a:pt x="53" y="123"/>
                    <a:pt x="53" y="122"/>
                    <a:pt x="52" y="122"/>
                  </a:cubicBezTo>
                  <a:cubicBezTo>
                    <a:pt x="52" y="123"/>
                    <a:pt x="53" y="123"/>
                    <a:pt x="52" y="124"/>
                  </a:cubicBezTo>
                  <a:close/>
                  <a:moveTo>
                    <a:pt x="42" y="123"/>
                  </a:move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2"/>
                    <a:pt x="42" y="123"/>
                  </a:cubicBezTo>
                  <a:close/>
                  <a:moveTo>
                    <a:pt x="55" y="124"/>
                  </a:moveTo>
                  <a:cubicBezTo>
                    <a:pt x="55" y="124"/>
                    <a:pt x="55" y="123"/>
                    <a:pt x="55" y="123"/>
                  </a:cubicBezTo>
                  <a:cubicBezTo>
                    <a:pt x="54" y="123"/>
                    <a:pt x="55" y="124"/>
                    <a:pt x="55" y="124"/>
                  </a:cubicBezTo>
                  <a:close/>
                  <a:moveTo>
                    <a:pt x="48" y="124"/>
                  </a:moveTo>
                  <a:cubicBezTo>
                    <a:pt x="48" y="124"/>
                    <a:pt x="48" y="124"/>
                    <a:pt x="49" y="124"/>
                  </a:cubicBezTo>
                  <a:cubicBezTo>
                    <a:pt x="49" y="124"/>
                    <a:pt x="49" y="123"/>
                    <a:pt x="48" y="123"/>
                  </a:cubicBezTo>
                  <a:cubicBezTo>
                    <a:pt x="48" y="123"/>
                    <a:pt x="48" y="123"/>
                    <a:pt x="48" y="124"/>
                  </a:cubicBezTo>
                  <a:close/>
                  <a:moveTo>
                    <a:pt x="57" y="124"/>
                  </a:moveTo>
                  <a:cubicBezTo>
                    <a:pt x="57" y="124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4"/>
                    <a:pt x="57" y="124"/>
                  </a:cubicBezTo>
                  <a:close/>
                  <a:moveTo>
                    <a:pt x="37" y="124"/>
                  </a:moveTo>
                  <a:cubicBezTo>
                    <a:pt x="37" y="124"/>
                    <a:pt x="38" y="125"/>
                    <a:pt x="38" y="125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38" y="124"/>
                    <a:pt x="38" y="124"/>
                    <a:pt x="38" y="123"/>
                  </a:cubicBezTo>
                  <a:cubicBezTo>
                    <a:pt x="37" y="123"/>
                    <a:pt x="37" y="123"/>
                    <a:pt x="37" y="124"/>
                  </a:cubicBezTo>
                  <a:close/>
                  <a:moveTo>
                    <a:pt x="40" y="124"/>
                  </a:moveTo>
                  <a:cubicBezTo>
                    <a:pt x="41" y="124"/>
                    <a:pt x="41" y="124"/>
                    <a:pt x="41" y="123"/>
                  </a:cubicBezTo>
                  <a:cubicBezTo>
                    <a:pt x="41" y="124"/>
                    <a:pt x="40" y="124"/>
                    <a:pt x="40" y="124"/>
                  </a:cubicBezTo>
                  <a:close/>
                  <a:moveTo>
                    <a:pt x="45" y="124"/>
                  </a:moveTo>
                  <a:cubicBezTo>
                    <a:pt x="45" y="124"/>
                    <a:pt x="45" y="125"/>
                    <a:pt x="45" y="125"/>
                  </a:cubicBezTo>
                  <a:cubicBezTo>
                    <a:pt x="46" y="124"/>
                    <a:pt x="45" y="123"/>
                    <a:pt x="45" y="124"/>
                  </a:cubicBezTo>
                  <a:close/>
                  <a:moveTo>
                    <a:pt x="59" y="124"/>
                  </a:moveTo>
                  <a:cubicBezTo>
                    <a:pt x="60" y="124"/>
                    <a:pt x="60" y="125"/>
                    <a:pt x="60" y="125"/>
                  </a:cubicBezTo>
                  <a:cubicBezTo>
                    <a:pt x="60" y="125"/>
                    <a:pt x="60" y="124"/>
                    <a:pt x="60" y="124"/>
                  </a:cubicBezTo>
                  <a:cubicBezTo>
                    <a:pt x="60" y="124"/>
                    <a:pt x="59" y="124"/>
                    <a:pt x="59" y="124"/>
                  </a:cubicBezTo>
                  <a:close/>
                  <a:moveTo>
                    <a:pt x="41" y="126"/>
                  </a:moveTo>
                  <a:cubicBezTo>
                    <a:pt x="41" y="126"/>
                    <a:pt x="42" y="125"/>
                    <a:pt x="42" y="125"/>
                  </a:cubicBezTo>
                  <a:cubicBezTo>
                    <a:pt x="42" y="125"/>
                    <a:pt x="42" y="124"/>
                    <a:pt x="41" y="124"/>
                  </a:cubicBezTo>
                  <a:cubicBezTo>
                    <a:pt x="40" y="125"/>
                    <a:pt x="41" y="125"/>
                    <a:pt x="41" y="126"/>
                  </a:cubicBezTo>
                  <a:close/>
                  <a:moveTo>
                    <a:pt x="48" y="125"/>
                  </a:moveTo>
                  <a:cubicBezTo>
                    <a:pt x="48" y="125"/>
                    <a:pt x="48" y="126"/>
                    <a:pt x="49" y="125"/>
                  </a:cubicBezTo>
                  <a:cubicBezTo>
                    <a:pt x="48" y="125"/>
                    <a:pt x="49" y="124"/>
                    <a:pt x="48" y="124"/>
                  </a:cubicBezTo>
                  <a:cubicBezTo>
                    <a:pt x="48" y="124"/>
                    <a:pt x="48" y="125"/>
                    <a:pt x="48" y="125"/>
                  </a:cubicBezTo>
                  <a:close/>
                  <a:moveTo>
                    <a:pt x="54" y="126"/>
                  </a:moveTo>
                  <a:cubicBezTo>
                    <a:pt x="54" y="125"/>
                    <a:pt x="54" y="125"/>
                    <a:pt x="54" y="124"/>
                  </a:cubicBezTo>
                  <a:cubicBezTo>
                    <a:pt x="53" y="124"/>
                    <a:pt x="53" y="125"/>
                    <a:pt x="54" y="126"/>
                  </a:cubicBezTo>
                  <a:close/>
                  <a:moveTo>
                    <a:pt x="57" y="125"/>
                  </a:moveTo>
                  <a:cubicBezTo>
                    <a:pt x="58" y="125"/>
                    <a:pt x="58" y="125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8" y="125"/>
                    <a:pt x="57" y="125"/>
                    <a:pt x="57" y="125"/>
                  </a:cubicBezTo>
                  <a:close/>
                  <a:moveTo>
                    <a:pt x="52" y="125"/>
                  </a:moveTo>
                  <a:cubicBezTo>
                    <a:pt x="52" y="125"/>
                    <a:pt x="52" y="124"/>
                    <a:pt x="51" y="124"/>
                  </a:cubicBezTo>
                  <a:cubicBezTo>
                    <a:pt x="51" y="124"/>
                    <a:pt x="51" y="125"/>
                    <a:pt x="52" y="125"/>
                  </a:cubicBezTo>
                  <a:close/>
                  <a:moveTo>
                    <a:pt x="37" y="126"/>
                  </a:moveTo>
                  <a:cubicBezTo>
                    <a:pt x="38" y="126"/>
                    <a:pt x="37" y="125"/>
                    <a:pt x="36" y="125"/>
                  </a:cubicBezTo>
                  <a:cubicBezTo>
                    <a:pt x="37" y="125"/>
                    <a:pt x="37" y="126"/>
                    <a:pt x="37" y="126"/>
                  </a:cubicBezTo>
                  <a:close/>
                  <a:moveTo>
                    <a:pt x="61" y="126"/>
                  </a:moveTo>
                  <a:cubicBezTo>
                    <a:pt x="61" y="126"/>
                    <a:pt x="62" y="125"/>
                    <a:pt x="61" y="125"/>
                  </a:cubicBezTo>
                  <a:cubicBezTo>
                    <a:pt x="61" y="125"/>
                    <a:pt x="61" y="126"/>
                    <a:pt x="61" y="126"/>
                  </a:cubicBezTo>
                  <a:close/>
                  <a:moveTo>
                    <a:pt x="35" y="127"/>
                  </a:moveTo>
                  <a:cubicBezTo>
                    <a:pt x="35" y="127"/>
                    <a:pt x="35" y="128"/>
                    <a:pt x="36" y="128"/>
                  </a:cubicBezTo>
                  <a:cubicBezTo>
                    <a:pt x="36" y="128"/>
                    <a:pt x="36" y="127"/>
                    <a:pt x="36" y="127"/>
                  </a:cubicBezTo>
                  <a:cubicBezTo>
                    <a:pt x="36" y="127"/>
                    <a:pt x="36" y="126"/>
                    <a:pt x="36" y="125"/>
                  </a:cubicBezTo>
                  <a:cubicBezTo>
                    <a:pt x="35" y="126"/>
                    <a:pt x="35" y="126"/>
                    <a:pt x="35" y="127"/>
                  </a:cubicBezTo>
                  <a:close/>
                  <a:moveTo>
                    <a:pt x="38" y="126"/>
                  </a:move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39" y="126"/>
                    <a:pt x="38" y="126"/>
                  </a:cubicBezTo>
                  <a:close/>
                  <a:moveTo>
                    <a:pt x="41" y="127"/>
                  </a:moveTo>
                  <a:cubicBezTo>
                    <a:pt x="40" y="126"/>
                    <a:pt x="40" y="126"/>
                    <a:pt x="40" y="126"/>
                  </a:cubicBezTo>
                  <a:cubicBezTo>
                    <a:pt x="40" y="126"/>
                    <a:pt x="40" y="127"/>
                    <a:pt x="41" y="127"/>
                  </a:cubicBezTo>
                  <a:close/>
                  <a:moveTo>
                    <a:pt x="47" y="127"/>
                  </a:moveTo>
                  <a:cubicBezTo>
                    <a:pt x="47" y="127"/>
                    <a:pt x="47" y="126"/>
                    <a:pt x="46" y="126"/>
                  </a:cubicBezTo>
                  <a:cubicBezTo>
                    <a:pt x="46" y="126"/>
                    <a:pt x="46" y="127"/>
                    <a:pt x="47" y="127"/>
                  </a:cubicBezTo>
                  <a:close/>
                  <a:moveTo>
                    <a:pt x="54" y="127"/>
                  </a:moveTo>
                  <a:cubicBezTo>
                    <a:pt x="55" y="127"/>
                    <a:pt x="55" y="126"/>
                    <a:pt x="54" y="126"/>
                  </a:cubicBezTo>
                  <a:cubicBezTo>
                    <a:pt x="54" y="126"/>
                    <a:pt x="54" y="126"/>
                    <a:pt x="54" y="127"/>
                  </a:cubicBezTo>
                  <a:close/>
                  <a:moveTo>
                    <a:pt x="50" y="127"/>
                  </a:moveTo>
                  <a:cubicBezTo>
                    <a:pt x="51" y="127"/>
                    <a:pt x="51" y="126"/>
                    <a:pt x="50" y="126"/>
                  </a:cubicBezTo>
                  <a:cubicBezTo>
                    <a:pt x="50" y="126"/>
                    <a:pt x="50" y="127"/>
                    <a:pt x="50" y="127"/>
                  </a:cubicBezTo>
                  <a:close/>
                  <a:moveTo>
                    <a:pt x="59" y="126"/>
                  </a:moveTo>
                  <a:cubicBezTo>
                    <a:pt x="58" y="126"/>
                    <a:pt x="59" y="126"/>
                    <a:pt x="59" y="126"/>
                  </a:cubicBezTo>
                  <a:cubicBezTo>
                    <a:pt x="58" y="126"/>
                    <a:pt x="58" y="127"/>
                    <a:pt x="59" y="126"/>
                  </a:cubicBezTo>
                  <a:close/>
                  <a:moveTo>
                    <a:pt x="53" y="129"/>
                  </a:moveTo>
                  <a:cubicBezTo>
                    <a:pt x="54" y="128"/>
                    <a:pt x="53" y="127"/>
                    <a:pt x="53" y="126"/>
                  </a:cubicBezTo>
                  <a:cubicBezTo>
                    <a:pt x="52" y="127"/>
                    <a:pt x="53" y="128"/>
                    <a:pt x="53" y="129"/>
                  </a:cubicBezTo>
                  <a:close/>
                  <a:moveTo>
                    <a:pt x="40" y="128"/>
                  </a:moveTo>
                  <a:cubicBezTo>
                    <a:pt x="40" y="127"/>
                    <a:pt x="40" y="127"/>
                    <a:pt x="39" y="126"/>
                  </a:cubicBezTo>
                  <a:cubicBezTo>
                    <a:pt x="39" y="127"/>
                    <a:pt x="39" y="128"/>
                    <a:pt x="40" y="128"/>
                  </a:cubicBezTo>
                  <a:close/>
                  <a:moveTo>
                    <a:pt x="49" y="127"/>
                  </a:moveTo>
                  <a:cubicBezTo>
                    <a:pt x="50" y="127"/>
                    <a:pt x="49" y="128"/>
                    <a:pt x="50" y="128"/>
                  </a:cubicBezTo>
                  <a:cubicBezTo>
                    <a:pt x="50" y="127"/>
                    <a:pt x="50" y="128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49" y="127"/>
                    <a:pt x="49" y="127"/>
                    <a:pt x="49" y="127"/>
                  </a:cubicBezTo>
                  <a:close/>
                  <a:moveTo>
                    <a:pt x="42" y="127"/>
                  </a:moveTo>
                  <a:cubicBezTo>
                    <a:pt x="42" y="127"/>
                    <a:pt x="42" y="128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lose/>
                  <a:moveTo>
                    <a:pt x="60" y="128"/>
                  </a:moveTo>
                  <a:cubicBezTo>
                    <a:pt x="60" y="128"/>
                    <a:pt x="60" y="127"/>
                    <a:pt x="60" y="127"/>
                  </a:cubicBezTo>
                  <a:cubicBezTo>
                    <a:pt x="60" y="127"/>
                    <a:pt x="59" y="128"/>
                    <a:pt x="60" y="128"/>
                  </a:cubicBezTo>
                  <a:close/>
                  <a:moveTo>
                    <a:pt x="57" y="128"/>
                  </a:moveTo>
                  <a:cubicBezTo>
                    <a:pt x="57" y="128"/>
                    <a:pt x="57" y="128"/>
                    <a:pt x="57" y="128"/>
                  </a:cubicBezTo>
                  <a:cubicBezTo>
                    <a:pt x="58" y="127"/>
                    <a:pt x="58" y="127"/>
                    <a:pt x="57" y="127"/>
                  </a:cubicBezTo>
                  <a:cubicBezTo>
                    <a:pt x="57" y="127"/>
                    <a:pt x="57" y="127"/>
                    <a:pt x="57" y="128"/>
                  </a:cubicBezTo>
                  <a:close/>
                  <a:moveTo>
                    <a:pt x="62" y="131"/>
                  </a:moveTo>
                  <a:cubicBezTo>
                    <a:pt x="62" y="130"/>
                    <a:pt x="63" y="128"/>
                    <a:pt x="62" y="127"/>
                  </a:cubicBezTo>
                  <a:cubicBezTo>
                    <a:pt x="62" y="129"/>
                    <a:pt x="62" y="130"/>
                    <a:pt x="62" y="131"/>
                  </a:cubicBezTo>
                  <a:close/>
                  <a:moveTo>
                    <a:pt x="33" y="129"/>
                  </a:moveTo>
                  <a:cubicBezTo>
                    <a:pt x="33" y="130"/>
                    <a:pt x="33" y="130"/>
                    <a:pt x="33" y="130"/>
                  </a:cubicBezTo>
                  <a:cubicBezTo>
                    <a:pt x="33" y="131"/>
                    <a:pt x="33" y="131"/>
                    <a:pt x="33" y="130"/>
                  </a:cubicBezTo>
                  <a:cubicBezTo>
                    <a:pt x="33" y="129"/>
                    <a:pt x="33" y="129"/>
                    <a:pt x="33" y="128"/>
                  </a:cubicBezTo>
                  <a:cubicBezTo>
                    <a:pt x="33" y="128"/>
                    <a:pt x="33" y="127"/>
                    <a:pt x="33" y="128"/>
                  </a:cubicBezTo>
                  <a:cubicBezTo>
                    <a:pt x="33" y="128"/>
                    <a:pt x="33" y="129"/>
                    <a:pt x="33" y="129"/>
                  </a:cubicBezTo>
                  <a:close/>
                  <a:moveTo>
                    <a:pt x="55" y="128"/>
                  </a:moveTo>
                  <a:cubicBezTo>
                    <a:pt x="55" y="128"/>
                    <a:pt x="56" y="128"/>
                    <a:pt x="55" y="127"/>
                  </a:cubicBezTo>
                  <a:cubicBezTo>
                    <a:pt x="55" y="128"/>
                    <a:pt x="55" y="128"/>
                    <a:pt x="55" y="128"/>
                  </a:cubicBezTo>
                  <a:close/>
                  <a:moveTo>
                    <a:pt x="38" y="130"/>
                  </a:moveTo>
                  <a:cubicBezTo>
                    <a:pt x="39" y="129"/>
                    <a:pt x="39" y="128"/>
                    <a:pt x="38" y="128"/>
                  </a:cubicBezTo>
                  <a:cubicBezTo>
                    <a:pt x="38" y="128"/>
                    <a:pt x="38" y="129"/>
                    <a:pt x="38" y="130"/>
                  </a:cubicBezTo>
                  <a:close/>
                  <a:moveTo>
                    <a:pt x="45" y="129"/>
                  </a:moveTo>
                  <a:cubicBezTo>
                    <a:pt x="45" y="129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9"/>
                    <a:pt x="45" y="129"/>
                  </a:cubicBezTo>
                  <a:close/>
                  <a:moveTo>
                    <a:pt x="42" y="129"/>
                  </a:moveTo>
                  <a:cubicBezTo>
                    <a:pt x="42" y="129"/>
                    <a:pt x="42" y="129"/>
                    <a:pt x="41" y="128"/>
                  </a:cubicBezTo>
                  <a:cubicBezTo>
                    <a:pt x="41" y="129"/>
                    <a:pt x="42" y="129"/>
                    <a:pt x="42" y="129"/>
                  </a:cubicBezTo>
                  <a:close/>
                  <a:moveTo>
                    <a:pt x="47" y="129"/>
                  </a:moveTo>
                  <a:cubicBezTo>
                    <a:pt x="48" y="129"/>
                    <a:pt x="47" y="129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49" y="130"/>
                    <a:pt x="49" y="129"/>
                    <a:pt x="48" y="128"/>
                  </a:cubicBezTo>
                  <a:cubicBezTo>
                    <a:pt x="48" y="129"/>
                    <a:pt x="48" y="128"/>
                    <a:pt x="47" y="129"/>
                  </a:cubicBezTo>
                  <a:close/>
                  <a:moveTo>
                    <a:pt x="50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0" y="130"/>
                    <a:pt x="51" y="130"/>
                    <a:pt x="51" y="129"/>
                  </a:cubicBezTo>
                  <a:cubicBezTo>
                    <a:pt x="50" y="129"/>
                    <a:pt x="51" y="129"/>
                    <a:pt x="51" y="129"/>
                  </a:cubicBezTo>
                  <a:cubicBezTo>
                    <a:pt x="51" y="129"/>
                    <a:pt x="51" y="128"/>
                    <a:pt x="50" y="128"/>
                  </a:cubicBezTo>
                  <a:cubicBezTo>
                    <a:pt x="50" y="129"/>
                    <a:pt x="50" y="129"/>
                    <a:pt x="50" y="129"/>
                  </a:cubicBezTo>
                  <a:close/>
                  <a:moveTo>
                    <a:pt x="52" y="129"/>
                  </a:moveTo>
                  <a:cubicBezTo>
                    <a:pt x="52" y="129"/>
                    <a:pt x="52" y="128"/>
                    <a:pt x="52" y="128"/>
                  </a:cubicBezTo>
                  <a:cubicBezTo>
                    <a:pt x="51" y="128"/>
                    <a:pt x="51" y="129"/>
                    <a:pt x="52" y="129"/>
                  </a:cubicBezTo>
                  <a:close/>
                  <a:moveTo>
                    <a:pt x="41" y="128"/>
                  </a:moveTo>
                  <a:cubicBezTo>
                    <a:pt x="41" y="128"/>
                    <a:pt x="40" y="128"/>
                    <a:pt x="40" y="128"/>
                  </a:cubicBezTo>
                  <a:cubicBezTo>
                    <a:pt x="40" y="129"/>
                    <a:pt x="41" y="129"/>
                    <a:pt x="41" y="128"/>
                  </a:cubicBezTo>
                  <a:close/>
                  <a:moveTo>
                    <a:pt x="58" y="129"/>
                  </a:moveTo>
                  <a:cubicBezTo>
                    <a:pt x="58" y="129"/>
                    <a:pt x="58" y="129"/>
                    <a:pt x="58" y="129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8" y="129"/>
                    <a:pt x="58" y="129"/>
                    <a:pt x="58" y="129"/>
                  </a:cubicBezTo>
                  <a:close/>
                  <a:moveTo>
                    <a:pt x="45" y="131"/>
                  </a:moveTo>
                  <a:cubicBezTo>
                    <a:pt x="45" y="130"/>
                    <a:pt x="44" y="129"/>
                    <a:pt x="44" y="129"/>
                  </a:cubicBezTo>
                  <a:cubicBezTo>
                    <a:pt x="43" y="130"/>
                    <a:pt x="44" y="131"/>
                    <a:pt x="45" y="131"/>
                  </a:cubicBezTo>
                  <a:close/>
                  <a:moveTo>
                    <a:pt x="37" y="131"/>
                  </a:moveTo>
                  <a:cubicBezTo>
                    <a:pt x="38" y="131"/>
                    <a:pt x="38" y="129"/>
                    <a:pt x="37" y="129"/>
                  </a:cubicBezTo>
                  <a:cubicBezTo>
                    <a:pt x="36" y="130"/>
                    <a:pt x="37" y="130"/>
                    <a:pt x="37" y="131"/>
                  </a:cubicBezTo>
                  <a:close/>
                  <a:moveTo>
                    <a:pt x="41" y="130"/>
                  </a:moveTo>
                  <a:cubicBezTo>
                    <a:pt x="41" y="130"/>
                    <a:pt x="41" y="129"/>
                    <a:pt x="41" y="129"/>
                  </a:cubicBezTo>
                  <a:cubicBezTo>
                    <a:pt x="41" y="130"/>
                    <a:pt x="41" y="130"/>
                    <a:pt x="41" y="130"/>
                  </a:cubicBezTo>
                  <a:close/>
                  <a:moveTo>
                    <a:pt x="39" y="131"/>
                  </a:moveTo>
                  <a:cubicBezTo>
                    <a:pt x="39" y="130"/>
                    <a:pt x="40" y="130"/>
                    <a:pt x="40" y="129"/>
                  </a:cubicBezTo>
                  <a:cubicBezTo>
                    <a:pt x="39" y="130"/>
                    <a:pt x="38" y="131"/>
                    <a:pt x="39" y="131"/>
                  </a:cubicBezTo>
                  <a:close/>
                  <a:moveTo>
                    <a:pt x="55" y="131"/>
                  </a:moveTo>
                  <a:cubicBezTo>
                    <a:pt x="55" y="131"/>
                    <a:pt x="55" y="131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4" y="130"/>
                    <a:pt x="54" y="131"/>
                    <a:pt x="55" y="131"/>
                  </a:cubicBezTo>
                  <a:close/>
                  <a:moveTo>
                    <a:pt x="56" y="131"/>
                  </a:moveTo>
                  <a:cubicBezTo>
                    <a:pt x="56" y="131"/>
                    <a:pt x="56" y="131"/>
                    <a:pt x="57" y="131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6" y="130"/>
                    <a:pt x="56" y="131"/>
                  </a:cubicBezTo>
                  <a:close/>
                  <a:moveTo>
                    <a:pt x="50" y="133"/>
                  </a:moveTo>
                  <a:cubicBezTo>
                    <a:pt x="51" y="132"/>
                    <a:pt x="50" y="130"/>
                    <a:pt x="49" y="130"/>
                  </a:cubicBezTo>
                  <a:cubicBezTo>
                    <a:pt x="49" y="131"/>
                    <a:pt x="49" y="131"/>
                    <a:pt x="49" y="132"/>
                  </a:cubicBezTo>
                  <a:cubicBezTo>
                    <a:pt x="49" y="132"/>
                    <a:pt x="49" y="131"/>
                    <a:pt x="49" y="132"/>
                  </a:cubicBezTo>
                  <a:cubicBezTo>
                    <a:pt x="49" y="132"/>
                    <a:pt x="49" y="132"/>
                    <a:pt x="50" y="133"/>
                  </a:cubicBezTo>
                  <a:close/>
                  <a:moveTo>
                    <a:pt x="40" y="133"/>
                  </a:moveTo>
                  <a:cubicBezTo>
                    <a:pt x="40" y="132"/>
                    <a:pt x="40" y="132"/>
                    <a:pt x="41" y="131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31"/>
                    <a:pt x="39" y="132"/>
                    <a:pt x="40" y="133"/>
                  </a:cubicBezTo>
                  <a:close/>
                  <a:moveTo>
                    <a:pt x="43" y="132"/>
                  </a:moveTo>
                  <a:cubicBezTo>
                    <a:pt x="44" y="132"/>
                    <a:pt x="43" y="131"/>
                    <a:pt x="43" y="131"/>
                  </a:cubicBezTo>
                  <a:cubicBezTo>
                    <a:pt x="43" y="131"/>
                    <a:pt x="43" y="132"/>
                    <a:pt x="43" y="132"/>
                  </a:cubicBezTo>
                  <a:close/>
                  <a:moveTo>
                    <a:pt x="60" y="131"/>
                  </a:moveTo>
                  <a:cubicBezTo>
                    <a:pt x="60" y="131"/>
                    <a:pt x="60" y="131"/>
                    <a:pt x="59" y="131"/>
                  </a:cubicBezTo>
                  <a:cubicBezTo>
                    <a:pt x="59" y="131"/>
                    <a:pt x="60" y="131"/>
                    <a:pt x="60" y="131"/>
                  </a:cubicBezTo>
                  <a:close/>
                  <a:moveTo>
                    <a:pt x="36" y="133"/>
                  </a:moveTo>
                  <a:cubicBezTo>
                    <a:pt x="37" y="133"/>
                    <a:pt x="36" y="131"/>
                    <a:pt x="36" y="131"/>
                  </a:cubicBezTo>
                  <a:cubicBezTo>
                    <a:pt x="35" y="132"/>
                    <a:pt x="35" y="132"/>
                    <a:pt x="36" y="133"/>
                  </a:cubicBezTo>
                  <a:close/>
                  <a:moveTo>
                    <a:pt x="38" y="132"/>
                  </a:moveTo>
                  <a:cubicBezTo>
                    <a:pt x="38" y="132"/>
                    <a:pt x="38" y="132"/>
                    <a:pt x="38" y="132"/>
                  </a:cubicBezTo>
                  <a:cubicBezTo>
                    <a:pt x="38" y="132"/>
                    <a:pt x="39" y="131"/>
                    <a:pt x="38" y="131"/>
                  </a:cubicBezTo>
                  <a:cubicBezTo>
                    <a:pt x="38" y="132"/>
                    <a:pt x="38" y="132"/>
                    <a:pt x="38" y="132"/>
                  </a:cubicBezTo>
                  <a:close/>
                  <a:moveTo>
                    <a:pt x="55" y="132"/>
                  </a:moveTo>
                  <a:cubicBezTo>
                    <a:pt x="55" y="132"/>
                    <a:pt x="56" y="132"/>
                    <a:pt x="55" y="132"/>
                  </a:cubicBezTo>
                  <a:cubicBezTo>
                    <a:pt x="55" y="132"/>
                    <a:pt x="55" y="131"/>
                    <a:pt x="55" y="131"/>
                  </a:cubicBezTo>
                  <a:cubicBezTo>
                    <a:pt x="55" y="132"/>
                    <a:pt x="55" y="132"/>
                    <a:pt x="55" y="132"/>
                  </a:cubicBezTo>
                  <a:close/>
                  <a:moveTo>
                    <a:pt x="59" y="134"/>
                  </a:moveTo>
                  <a:cubicBezTo>
                    <a:pt x="58" y="134"/>
                    <a:pt x="59" y="132"/>
                    <a:pt x="58" y="131"/>
                  </a:cubicBezTo>
                  <a:cubicBezTo>
                    <a:pt x="58" y="133"/>
                    <a:pt x="58" y="134"/>
                    <a:pt x="59" y="134"/>
                  </a:cubicBezTo>
                  <a:close/>
                  <a:moveTo>
                    <a:pt x="48" y="133"/>
                  </a:moveTo>
                  <a:cubicBezTo>
                    <a:pt x="48" y="133"/>
                    <a:pt x="48" y="132"/>
                    <a:pt x="48" y="132"/>
                  </a:cubicBezTo>
                  <a:cubicBezTo>
                    <a:pt x="47" y="132"/>
                    <a:pt x="48" y="133"/>
                    <a:pt x="48" y="133"/>
                  </a:cubicBezTo>
                  <a:close/>
                  <a:moveTo>
                    <a:pt x="53" y="133"/>
                  </a:moveTo>
                  <a:cubicBezTo>
                    <a:pt x="53" y="133"/>
                    <a:pt x="53" y="132"/>
                    <a:pt x="53" y="132"/>
                  </a:cubicBezTo>
                  <a:cubicBezTo>
                    <a:pt x="53" y="132"/>
                    <a:pt x="53" y="133"/>
                    <a:pt x="53" y="133"/>
                  </a:cubicBezTo>
                  <a:close/>
                  <a:moveTo>
                    <a:pt x="39" y="134"/>
                  </a:moveTo>
                  <a:cubicBezTo>
                    <a:pt x="39" y="133"/>
                    <a:pt x="39" y="133"/>
                    <a:pt x="38" y="132"/>
                  </a:cubicBezTo>
                  <a:cubicBezTo>
                    <a:pt x="38" y="133"/>
                    <a:pt x="38" y="133"/>
                    <a:pt x="39" y="134"/>
                  </a:cubicBezTo>
                  <a:close/>
                  <a:moveTo>
                    <a:pt x="62" y="133"/>
                  </a:moveTo>
                  <a:cubicBezTo>
                    <a:pt x="62" y="133"/>
                    <a:pt x="63" y="133"/>
                    <a:pt x="62" y="132"/>
                  </a:cubicBezTo>
                  <a:cubicBezTo>
                    <a:pt x="62" y="133"/>
                    <a:pt x="62" y="133"/>
                    <a:pt x="62" y="133"/>
                  </a:cubicBezTo>
                  <a:close/>
                  <a:moveTo>
                    <a:pt x="40" y="134"/>
                  </a:moveTo>
                  <a:cubicBezTo>
                    <a:pt x="40" y="134"/>
                    <a:pt x="40" y="135"/>
                    <a:pt x="41" y="135"/>
                  </a:cubicBezTo>
                  <a:cubicBezTo>
                    <a:pt x="41" y="135"/>
                    <a:pt x="42" y="134"/>
                    <a:pt x="42" y="134"/>
                  </a:cubicBezTo>
                  <a:cubicBezTo>
                    <a:pt x="42" y="132"/>
                    <a:pt x="40" y="133"/>
                    <a:pt x="40" y="134"/>
                  </a:cubicBezTo>
                  <a:close/>
                  <a:moveTo>
                    <a:pt x="36" y="134"/>
                  </a:moveTo>
                  <a:cubicBezTo>
                    <a:pt x="37" y="134"/>
                    <a:pt x="37" y="133"/>
                    <a:pt x="37" y="133"/>
                  </a:cubicBezTo>
                  <a:cubicBezTo>
                    <a:pt x="37" y="133"/>
                    <a:pt x="37" y="133"/>
                    <a:pt x="36" y="134"/>
                  </a:cubicBezTo>
                  <a:close/>
                  <a:moveTo>
                    <a:pt x="57" y="136"/>
                  </a:moveTo>
                  <a:cubicBezTo>
                    <a:pt x="57" y="135"/>
                    <a:pt x="57" y="135"/>
                    <a:pt x="58" y="135"/>
                  </a:cubicBezTo>
                  <a:cubicBezTo>
                    <a:pt x="57" y="134"/>
                    <a:pt x="57" y="134"/>
                    <a:pt x="56" y="133"/>
                  </a:cubicBezTo>
                  <a:cubicBezTo>
                    <a:pt x="56" y="134"/>
                    <a:pt x="56" y="135"/>
                    <a:pt x="57" y="136"/>
                  </a:cubicBezTo>
                  <a:close/>
                  <a:moveTo>
                    <a:pt x="45" y="134"/>
                  </a:moveTo>
                  <a:cubicBezTo>
                    <a:pt x="45" y="134"/>
                    <a:pt x="45" y="133"/>
                    <a:pt x="45" y="133"/>
                  </a:cubicBezTo>
                  <a:cubicBezTo>
                    <a:pt x="44" y="133"/>
                    <a:pt x="44" y="134"/>
                    <a:pt x="45" y="134"/>
                  </a:cubicBezTo>
                  <a:close/>
                  <a:moveTo>
                    <a:pt x="51" y="135"/>
                  </a:moveTo>
                  <a:cubicBezTo>
                    <a:pt x="51" y="135"/>
                    <a:pt x="52" y="134"/>
                    <a:pt x="52" y="134"/>
                  </a:cubicBezTo>
                  <a:cubicBezTo>
                    <a:pt x="52" y="134"/>
                    <a:pt x="52" y="133"/>
                    <a:pt x="51" y="133"/>
                  </a:cubicBezTo>
                  <a:cubicBezTo>
                    <a:pt x="51" y="134"/>
                    <a:pt x="51" y="135"/>
                    <a:pt x="51" y="135"/>
                  </a:cubicBezTo>
                  <a:close/>
                  <a:moveTo>
                    <a:pt x="48" y="135"/>
                  </a:move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8" y="135"/>
                  </a:cubicBezTo>
                  <a:close/>
                  <a:moveTo>
                    <a:pt x="37" y="134"/>
                  </a:moveTo>
                  <a:cubicBezTo>
                    <a:pt x="37" y="134"/>
                    <a:pt x="37" y="135"/>
                    <a:pt x="37" y="135"/>
                  </a:cubicBezTo>
                  <a:cubicBezTo>
                    <a:pt x="38" y="135"/>
                    <a:pt x="38" y="134"/>
                    <a:pt x="37" y="134"/>
                  </a:cubicBezTo>
                  <a:cubicBezTo>
                    <a:pt x="37" y="134"/>
                    <a:pt x="37" y="134"/>
                    <a:pt x="37" y="134"/>
                  </a:cubicBezTo>
                  <a:close/>
                  <a:moveTo>
                    <a:pt x="40" y="136"/>
                  </a:moveTo>
                  <a:cubicBezTo>
                    <a:pt x="40" y="135"/>
                    <a:pt x="40" y="135"/>
                    <a:pt x="39" y="135"/>
                  </a:cubicBezTo>
                  <a:cubicBezTo>
                    <a:pt x="39" y="135"/>
                    <a:pt x="40" y="136"/>
                    <a:pt x="40" y="136"/>
                  </a:cubicBezTo>
                  <a:close/>
                  <a:moveTo>
                    <a:pt x="54" y="136"/>
                  </a:moveTo>
                  <a:cubicBezTo>
                    <a:pt x="54" y="136"/>
                    <a:pt x="55" y="137"/>
                    <a:pt x="55" y="137"/>
                  </a:cubicBezTo>
                  <a:cubicBezTo>
                    <a:pt x="55" y="137"/>
                    <a:pt x="55" y="136"/>
                    <a:pt x="54" y="136"/>
                  </a:cubicBezTo>
                  <a:close/>
                  <a:moveTo>
                    <a:pt x="55" y="137"/>
                  </a:moveTo>
                  <a:cubicBezTo>
                    <a:pt x="56" y="136"/>
                    <a:pt x="55" y="134"/>
                    <a:pt x="54" y="136"/>
                  </a:cubicBezTo>
                  <a:cubicBezTo>
                    <a:pt x="55" y="136"/>
                    <a:pt x="55" y="137"/>
                    <a:pt x="55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3" y="136"/>
                    <a:pt x="43" y="135"/>
                  </a:cubicBezTo>
                  <a:cubicBezTo>
                    <a:pt x="43" y="136"/>
                    <a:pt x="42" y="136"/>
                    <a:pt x="42" y="137"/>
                  </a:cubicBezTo>
                  <a:close/>
                  <a:moveTo>
                    <a:pt x="50" y="136"/>
                  </a:moveTo>
                  <a:cubicBezTo>
                    <a:pt x="50" y="136"/>
                    <a:pt x="50" y="136"/>
                    <a:pt x="50" y="135"/>
                  </a:cubicBezTo>
                  <a:cubicBezTo>
                    <a:pt x="50" y="135"/>
                    <a:pt x="50" y="135"/>
                    <a:pt x="49" y="135"/>
                  </a:cubicBezTo>
                  <a:cubicBezTo>
                    <a:pt x="49" y="136"/>
                    <a:pt x="50" y="136"/>
                    <a:pt x="50" y="136"/>
                  </a:cubicBezTo>
                  <a:close/>
                  <a:moveTo>
                    <a:pt x="39" y="138"/>
                  </a:moveTo>
                  <a:cubicBezTo>
                    <a:pt x="39" y="137"/>
                    <a:pt x="39" y="136"/>
                    <a:pt x="38" y="136"/>
                  </a:cubicBezTo>
                  <a:cubicBezTo>
                    <a:pt x="38" y="136"/>
                    <a:pt x="39" y="137"/>
                    <a:pt x="39" y="138"/>
                  </a:cubicBezTo>
                  <a:close/>
                  <a:moveTo>
                    <a:pt x="35" y="137"/>
                  </a:moveTo>
                  <a:cubicBezTo>
                    <a:pt x="35" y="138"/>
                    <a:pt x="36" y="137"/>
                    <a:pt x="36" y="137"/>
                  </a:cubicBezTo>
                  <a:cubicBezTo>
                    <a:pt x="36" y="137"/>
                    <a:pt x="36" y="136"/>
                    <a:pt x="35" y="136"/>
                  </a:cubicBezTo>
                  <a:cubicBezTo>
                    <a:pt x="35" y="136"/>
                    <a:pt x="35" y="137"/>
                    <a:pt x="35" y="137"/>
                  </a:cubicBezTo>
                  <a:close/>
                  <a:moveTo>
                    <a:pt x="62" y="138"/>
                  </a:moveTo>
                  <a:cubicBezTo>
                    <a:pt x="62" y="137"/>
                    <a:pt x="63" y="136"/>
                    <a:pt x="62" y="136"/>
                  </a:cubicBezTo>
                  <a:cubicBezTo>
                    <a:pt x="62" y="137"/>
                    <a:pt x="62" y="137"/>
                    <a:pt x="62" y="138"/>
                  </a:cubicBezTo>
                  <a:close/>
                  <a:moveTo>
                    <a:pt x="54" y="138"/>
                  </a:moveTo>
                  <a:cubicBezTo>
                    <a:pt x="54" y="138"/>
                    <a:pt x="54" y="137"/>
                    <a:pt x="53" y="137"/>
                  </a:cubicBezTo>
                  <a:cubicBezTo>
                    <a:pt x="53" y="137"/>
                    <a:pt x="53" y="138"/>
                    <a:pt x="54" y="138"/>
                  </a:cubicBezTo>
                  <a:close/>
                  <a:moveTo>
                    <a:pt x="42" y="140"/>
                  </a:moveTo>
                  <a:cubicBezTo>
                    <a:pt x="42" y="141"/>
                    <a:pt x="42" y="141"/>
                    <a:pt x="43" y="141"/>
                  </a:cubicBezTo>
                  <a:cubicBezTo>
                    <a:pt x="43" y="140"/>
                    <a:pt x="45" y="139"/>
                    <a:pt x="45" y="138"/>
                  </a:cubicBezTo>
                  <a:cubicBezTo>
                    <a:pt x="45" y="138"/>
                    <a:pt x="45" y="137"/>
                    <a:pt x="44" y="137"/>
                  </a:cubicBezTo>
                  <a:cubicBezTo>
                    <a:pt x="44" y="138"/>
                    <a:pt x="43" y="139"/>
                    <a:pt x="42" y="140"/>
                  </a:cubicBezTo>
                  <a:close/>
                  <a:moveTo>
                    <a:pt x="47" y="139"/>
                  </a:moveTo>
                  <a:cubicBezTo>
                    <a:pt x="48" y="139"/>
                    <a:pt x="48" y="138"/>
                    <a:pt x="48" y="138"/>
                  </a:cubicBezTo>
                  <a:cubicBezTo>
                    <a:pt x="47" y="138"/>
                    <a:pt x="47" y="139"/>
                    <a:pt x="47" y="139"/>
                  </a:cubicBezTo>
                  <a:close/>
                  <a:moveTo>
                    <a:pt x="35" y="142"/>
                  </a:moveTo>
                  <a:cubicBezTo>
                    <a:pt x="37" y="141"/>
                    <a:pt x="37" y="140"/>
                    <a:pt x="37" y="139"/>
                  </a:cubicBezTo>
                  <a:cubicBezTo>
                    <a:pt x="37" y="139"/>
                    <a:pt x="37" y="138"/>
                    <a:pt x="37" y="138"/>
                  </a:cubicBezTo>
                  <a:cubicBezTo>
                    <a:pt x="36" y="139"/>
                    <a:pt x="35" y="140"/>
                    <a:pt x="35" y="142"/>
                  </a:cubicBezTo>
                  <a:close/>
                  <a:moveTo>
                    <a:pt x="56" y="139"/>
                  </a:moveTo>
                  <a:cubicBezTo>
                    <a:pt x="57" y="139"/>
                    <a:pt x="57" y="139"/>
                    <a:pt x="57" y="138"/>
                  </a:cubicBezTo>
                  <a:cubicBezTo>
                    <a:pt x="57" y="138"/>
                    <a:pt x="56" y="139"/>
                    <a:pt x="56" y="139"/>
                  </a:cubicBezTo>
                  <a:close/>
                  <a:moveTo>
                    <a:pt x="52" y="140"/>
                  </a:moveTo>
                  <a:cubicBezTo>
                    <a:pt x="52" y="139"/>
                    <a:pt x="52" y="139"/>
                    <a:pt x="51" y="139"/>
                  </a:cubicBezTo>
                  <a:cubicBezTo>
                    <a:pt x="52" y="139"/>
                    <a:pt x="52" y="140"/>
                    <a:pt x="52" y="140"/>
                  </a:cubicBezTo>
                  <a:close/>
                  <a:moveTo>
                    <a:pt x="54" y="139"/>
                  </a:moveTo>
                  <a:cubicBezTo>
                    <a:pt x="54" y="139"/>
                    <a:pt x="55" y="139"/>
                    <a:pt x="55" y="139"/>
                  </a:cubicBezTo>
                  <a:cubicBezTo>
                    <a:pt x="54" y="139"/>
                    <a:pt x="54" y="139"/>
                    <a:pt x="54" y="139"/>
                  </a:cubicBezTo>
                  <a:cubicBezTo>
                    <a:pt x="54" y="139"/>
                    <a:pt x="54" y="139"/>
                    <a:pt x="54" y="139"/>
                  </a:cubicBezTo>
                  <a:close/>
                  <a:moveTo>
                    <a:pt x="6" y="140"/>
                  </a:moveTo>
                  <a:cubicBezTo>
                    <a:pt x="6" y="140"/>
                    <a:pt x="6" y="139"/>
                    <a:pt x="5" y="140"/>
                  </a:cubicBezTo>
                  <a:cubicBezTo>
                    <a:pt x="5" y="140"/>
                    <a:pt x="6" y="141"/>
                    <a:pt x="5" y="142"/>
                  </a:cubicBezTo>
                  <a:cubicBezTo>
                    <a:pt x="5" y="142"/>
                    <a:pt x="6" y="142"/>
                    <a:pt x="6" y="142"/>
                  </a:cubicBezTo>
                  <a:cubicBezTo>
                    <a:pt x="6" y="141"/>
                    <a:pt x="7" y="140"/>
                    <a:pt x="6" y="139"/>
                  </a:cubicBezTo>
                  <a:cubicBezTo>
                    <a:pt x="6" y="139"/>
                    <a:pt x="6" y="140"/>
                    <a:pt x="6" y="140"/>
                  </a:cubicBezTo>
                  <a:close/>
                  <a:moveTo>
                    <a:pt x="57" y="140"/>
                  </a:moveTo>
                  <a:cubicBezTo>
                    <a:pt x="57" y="140"/>
                    <a:pt x="58" y="140"/>
                    <a:pt x="58" y="139"/>
                  </a:cubicBezTo>
                  <a:cubicBezTo>
                    <a:pt x="58" y="139"/>
                    <a:pt x="58" y="139"/>
                    <a:pt x="57" y="139"/>
                  </a:cubicBezTo>
                  <a:cubicBezTo>
                    <a:pt x="57" y="140"/>
                    <a:pt x="57" y="140"/>
                    <a:pt x="57" y="140"/>
                  </a:cubicBezTo>
                  <a:close/>
                  <a:moveTo>
                    <a:pt x="52" y="141"/>
                  </a:moveTo>
                  <a:cubicBezTo>
                    <a:pt x="53" y="141"/>
                    <a:pt x="53" y="141"/>
                    <a:pt x="53" y="141"/>
                  </a:cubicBezTo>
                  <a:cubicBezTo>
                    <a:pt x="53" y="140"/>
                    <a:pt x="54" y="140"/>
                    <a:pt x="54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2" y="141"/>
                  </a:cubicBezTo>
                  <a:close/>
                  <a:moveTo>
                    <a:pt x="46" y="142"/>
                  </a:moveTo>
                  <a:cubicBezTo>
                    <a:pt x="46" y="142"/>
                    <a:pt x="47" y="141"/>
                    <a:pt x="46" y="140"/>
                  </a:cubicBezTo>
                  <a:cubicBezTo>
                    <a:pt x="46" y="141"/>
                    <a:pt x="45" y="142"/>
                    <a:pt x="46" y="142"/>
                  </a:cubicBezTo>
                  <a:close/>
                  <a:moveTo>
                    <a:pt x="57" y="141"/>
                  </a:moveTo>
                  <a:cubicBezTo>
                    <a:pt x="58" y="142"/>
                    <a:pt x="58" y="142"/>
                    <a:pt x="58" y="142"/>
                  </a:cubicBezTo>
                  <a:cubicBezTo>
                    <a:pt x="59" y="142"/>
                    <a:pt x="59" y="140"/>
                    <a:pt x="58" y="140"/>
                  </a:cubicBezTo>
                  <a:cubicBezTo>
                    <a:pt x="58" y="141"/>
                    <a:pt x="58" y="141"/>
                    <a:pt x="57" y="141"/>
                  </a:cubicBezTo>
                  <a:close/>
                  <a:moveTo>
                    <a:pt x="48" y="141"/>
                  </a:moveTo>
                  <a:cubicBezTo>
                    <a:pt x="48" y="141"/>
                    <a:pt x="49" y="141"/>
                    <a:pt x="49" y="14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1"/>
                    <a:pt x="48" y="141"/>
                    <a:pt x="48" y="141"/>
                  </a:cubicBezTo>
                  <a:close/>
                  <a:moveTo>
                    <a:pt x="49" y="142"/>
                  </a:moveTo>
                  <a:cubicBezTo>
                    <a:pt x="49" y="142"/>
                    <a:pt x="50" y="141"/>
                    <a:pt x="50" y="141"/>
                  </a:cubicBezTo>
                  <a:cubicBezTo>
                    <a:pt x="50" y="141"/>
                    <a:pt x="49" y="141"/>
                    <a:pt x="49" y="142"/>
                  </a:cubicBezTo>
                  <a:close/>
                  <a:moveTo>
                    <a:pt x="36" y="143"/>
                  </a:moveTo>
                  <a:cubicBezTo>
                    <a:pt x="36" y="144"/>
                    <a:pt x="36" y="144"/>
                    <a:pt x="37" y="144"/>
                  </a:cubicBezTo>
                  <a:cubicBezTo>
                    <a:pt x="37" y="144"/>
                    <a:pt x="38" y="143"/>
                    <a:pt x="39" y="142"/>
                  </a:cubicBezTo>
                  <a:cubicBezTo>
                    <a:pt x="38" y="142"/>
                    <a:pt x="39" y="141"/>
                    <a:pt x="38" y="141"/>
                  </a:cubicBezTo>
                  <a:cubicBezTo>
                    <a:pt x="38" y="142"/>
                    <a:pt x="37" y="143"/>
                    <a:pt x="36" y="143"/>
                  </a:cubicBezTo>
                  <a:close/>
                  <a:moveTo>
                    <a:pt x="54" y="142"/>
                  </a:moveTo>
                  <a:cubicBezTo>
                    <a:pt x="54" y="142"/>
                    <a:pt x="54" y="142"/>
                    <a:pt x="54" y="141"/>
                  </a:cubicBezTo>
                  <a:cubicBezTo>
                    <a:pt x="54" y="141"/>
                    <a:pt x="53" y="142"/>
                    <a:pt x="54" y="142"/>
                  </a:cubicBezTo>
                  <a:close/>
                  <a:moveTo>
                    <a:pt x="43" y="143"/>
                  </a:moveTo>
                  <a:cubicBezTo>
                    <a:pt x="43" y="143"/>
                    <a:pt x="44" y="142"/>
                    <a:pt x="44" y="142"/>
                  </a:cubicBezTo>
                  <a:cubicBezTo>
                    <a:pt x="43" y="142"/>
                    <a:pt x="43" y="143"/>
                    <a:pt x="43" y="143"/>
                  </a:cubicBezTo>
                  <a:close/>
                  <a:moveTo>
                    <a:pt x="49" y="143"/>
                  </a:moveTo>
                  <a:cubicBezTo>
                    <a:pt x="50" y="145"/>
                    <a:pt x="50" y="146"/>
                    <a:pt x="51" y="148"/>
                  </a:cubicBezTo>
                  <a:cubicBezTo>
                    <a:pt x="52" y="147"/>
                    <a:pt x="51" y="146"/>
                    <a:pt x="51" y="145"/>
                  </a:cubicBezTo>
                  <a:cubicBezTo>
                    <a:pt x="51" y="145"/>
                    <a:pt x="51" y="145"/>
                    <a:pt x="50" y="145"/>
                  </a:cubicBezTo>
                  <a:cubicBezTo>
                    <a:pt x="50" y="144"/>
                    <a:pt x="51" y="144"/>
                    <a:pt x="51" y="143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1"/>
                    <a:pt x="49" y="143"/>
                    <a:pt x="49" y="143"/>
                  </a:cubicBezTo>
                  <a:close/>
                  <a:moveTo>
                    <a:pt x="40" y="142"/>
                  </a:moveTo>
                  <a:cubicBezTo>
                    <a:pt x="41" y="143"/>
                    <a:pt x="41" y="143"/>
                    <a:pt x="41" y="143"/>
                  </a:cubicBezTo>
                  <a:cubicBezTo>
                    <a:pt x="41" y="142"/>
                    <a:pt x="41" y="142"/>
                    <a:pt x="40" y="142"/>
                  </a:cubicBezTo>
                  <a:close/>
                  <a:moveTo>
                    <a:pt x="54" y="143"/>
                  </a:moveTo>
                  <a:cubicBezTo>
                    <a:pt x="55" y="143"/>
                    <a:pt x="55" y="142"/>
                    <a:pt x="55" y="142"/>
                  </a:cubicBezTo>
                  <a:cubicBezTo>
                    <a:pt x="54" y="142"/>
                    <a:pt x="55" y="143"/>
                    <a:pt x="54" y="143"/>
                  </a:cubicBezTo>
                  <a:cubicBezTo>
                    <a:pt x="54" y="143"/>
                    <a:pt x="54" y="142"/>
                    <a:pt x="54" y="142"/>
                  </a:cubicBezTo>
                  <a:cubicBezTo>
                    <a:pt x="54" y="142"/>
                    <a:pt x="54" y="143"/>
                    <a:pt x="54" y="143"/>
                  </a:cubicBezTo>
                  <a:close/>
                  <a:moveTo>
                    <a:pt x="57" y="144"/>
                  </a:moveTo>
                  <a:cubicBezTo>
                    <a:pt x="57" y="143"/>
                    <a:pt x="57" y="143"/>
                    <a:pt x="57" y="143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6" y="143"/>
                    <a:pt x="57" y="143"/>
                    <a:pt x="57" y="144"/>
                  </a:cubicBezTo>
                  <a:close/>
                  <a:moveTo>
                    <a:pt x="62" y="144"/>
                  </a:moveTo>
                  <a:cubicBezTo>
                    <a:pt x="62" y="143"/>
                    <a:pt x="62" y="143"/>
                    <a:pt x="61" y="142"/>
                  </a:cubicBezTo>
                  <a:cubicBezTo>
                    <a:pt x="62" y="143"/>
                    <a:pt x="61" y="144"/>
                    <a:pt x="62" y="144"/>
                  </a:cubicBezTo>
                  <a:close/>
                  <a:moveTo>
                    <a:pt x="42" y="144"/>
                  </a:moveTo>
                  <a:cubicBezTo>
                    <a:pt x="42" y="145"/>
                    <a:pt x="43" y="143"/>
                    <a:pt x="42" y="143"/>
                  </a:cubicBezTo>
                  <a:cubicBezTo>
                    <a:pt x="42" y="144"/>
                    <a:pt x="42" y="144"/>
                    <a:pt x="42" y="144"/>
                  </a:cubicBezTo>
                  <a:close/>
                  <a:moveTo>
                    <a:pt x="60" y="144"/>
                  </a:moveTo>
                  <a:cubicBezTo>
                    <a:pt x="59" y="144"/>
                    <a:pt x="60" y="143"/>
                    <a:pt x="60" y="143"/>
                  </a:cubicBezTo>
                  <a:cubicBezTo>
                    <a:pt x="59" y="144"/>
                    <a:pt x="59" y="144"/>
                    <a:pt x="60" y="144"/>
                  </a:cubicBezTo>
                  <a:close/>
                  <a:moveTo>
                    <a:pt x="41" y="147"/>
                  </a:moveTo>
                  <a:cubicBezTo>
                    <a:pt x="41" y="148"/>
                    <a:pt x="40" y="148"/>
                    <a:pt x="40" y="149"/>
                  </a:cubicBezTo>
                  <a:cubicBezTo>
                    <a:pt x="42" y="147"/>
                    <a:pt x="43" y="145"/>
                    <a:pt x="44" y="143"/>
                  </a:cubicBezTo>
                  <a:cubicBezTo>
                    <a:pt x="42" y="144"/>
                    <a:pt x="42" y="146"/>
                    <a:pt x="41" y="147"/>
                  </a:cubicBezTo>
                  <a:close/>
                  <a:moveTo>
                    <a:pt x="37" y="146"/>
                  </a:moveTo>
                  <a:cubicBezTo>
                    <a:pt x="38" y="146"/>
                    <a:pt x="38" y="147"/>
                    <a:pt x="38" y="147"/>
                  </a:cubicBezTo>
                  <a:cubicBezTo>
                    <a:pt x="39" y="146"/>
                    <a:pt x="39" y="145"/>
                    <a:pt x="40" y="145"/>
                  </a:cubicBezTo>
                  <a:cubicBezTo>
                    <a:pt x="40" y="144"/>
                    <a:pt x="40" y="144"/>
                    <a:pt x="39" y="143"/>
                  </a:cubicBezTo>
                  <a:cubicBezTo>
                    <a:pt x="39" y="144"/>
                    <a:pt x="38" y="145"/>
                    <a:pt x="37" y="146"/>
                  </a:cubicBezTo>
                  <a:close/>
                  <a:moveTo>
                    <a:pt x="53" y="144"/>
                  </a:moveTo>
                  <a:cubicBezTo>
                    <a:pt x="54" y="144"/>
                    <a:pt x="53" y="14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lose/>
                  <a:moveTo>
                    <a:pt x="63" y="146"/>
                  </a:moveTo>
                  <a:cubicBezTo>
                    <a:pt x="63" y="146"/>
                    <a:pt x="63" y="145"/>
                    <a:pt x="63" y="145"/>
                  </a:cubicBezTo>
                  <a:cubicBezTo>
                    <a:pt x="63" y="145"/>
                    <a:pt x="63" y="146"/>
                    <a:pt x="63" y="146"/>
                  </a:cubicBezTo>
                  <a:close/>
                  <a:moveTo>
                    <a:pt x="54" y="146"/>
                  </a:moveTo>
                  <a:cubicBezTo>
                    <a:pt x="55" y="146"/>
                    <a:pt x="54" y="146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lose/>
                  <a:moveTo>
                    <a:pt x="34" y="149"/>
                  </a:moveTo>
                  <a:cubicBezTo>
                    <a:pt x="34" y="149"/>
                    <a:pt x="34" y="150"/>
                    <a:pt x="34" y="150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0"/>
                    <a:pt x="34" y="151"/>
                    <a:pt x="34" y="150"/>
                  </a:cubicBezTo>
                  <a:cubicBezTo>
                    <a:pt x="35" y="149"/>
                    <a:pt x="34" y="147"/>
                    <a:pt x="34" y="146"/>
                  </a:cubicBezTo>
                  <a:cubicBezTo>
                    <a:pt x="34" y="146"/>
                    <a:pt x="34" y="146"/>
                    <a:pt x="33" y="146"/>
                  </a:cubicBezTo>
                  <a:cubicBezTo>
                    <a:pt x="33" y="147"/>
                    <a:pt x="34" y="148"/>
                    <a:pt x="34" y="149"/>
                  </a:cubicBezTo>
                  <a:close/>
                  <a:moveTo>
                    <a:pt x="61" y="146"/>
                  </a:moveTo>
                  <a:cubicBezTo>
                    <a:pt x="61" y="146"/>
                    <a:pt x="61" y="147"/>
                    <a:pt x="62" y="147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6"/>
                    <a:pt x="61" y="146"/>
                    <a:pt x="61" y="146"/>
                  </a:cubicBezTo>
                  <a:close/>
                  <a:moveTo>
                    <a:pt x="59" y="147"/>
                  </a:moveTo>
                  <a:cubicBezTo>
                    <a:pt x="59" y="147"/>
                    <a:pt x="60" y="146"/>
                    <a:pt x="59" y="146"/>
                  </a:cubicBezTo>
                  <a:cubicBezTo>
                    <a:pt x="59" y="146"/>
                    <a:pt x="59" y="147"/>
                    <a:pt x="59" y="147"/>
                  </a:cubicBezTo>
                  <a:close/>
                  <a:moveTo>
                    <a:pt x="58" y="148"/>
                  </a:moveTo>
                  <a:cubicBezTo>
                    <a:pt x="58" y="147"/>
                    <a:pt x="58" y="147"/>
                    <a:pt x="57" y="146"/>
                  </a:cubicBezTo>
                  <a:cubicBezTo>
                    <a:pt x="58" y="147"/>
                    <a:pt x="58" y="148"/>
                    <a:pt x="58" y="148"/>
                  </a:cubicBezTo>
                  <a:close/>
                  <a:moveTo>
                    <a:pt x="36" y="148"/>
                  </a:moveTo>
                  <a:cubicBezTo>
                    <a:pt x="36" y="147"/>
                    <a:pt x="36" y="146"/>
                    <a:pt x="35" y="147"/>
                  </a:cubicBezTo>
                  <a:cubicBezTo>
                    <a:pt x="35" y="147"/>
                    <a:pt x="35" y="147"/>
                    <a:pt x="36" y="147"/>
                  </a:cubicBezTo>
                  <a:cubicBezTo>
                    <a:pt x="36" y="147"/>
                    <a:pt x="35" y="147"/>
                    <a:pt x="35" y="147"/>
                  </a:cubicBezTo>
                  <a:cubicBezTo>
                    <a:pt x="35" y="148"/>
                    <a:pt x="35" y="149"/>
                    <a:pt x="36" y="150"/>
                  </a:cubicBezTo>
                  <a:cubicBezTo>
                    <a:pt x="36" y="150"/>
                    <a:pt x="36" y="149"/>
                    <a:pt x="36" y="149"/>
                  </a:cubicBezTo>
                  <a:cubicBezTo>
                    <a:pt x="36" y="149"/>
                    <a:pt x="37" y="149"/>
                    <a:pt x="37" y="149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6" y="148"/>
                    <a:pt x="36" y="148"/>
                    <a:pt x="36" y="148"/>
                  </a:cubicBezTo>
                  <a:close/>
                  <a:moveTo>
                    <a:pt x="55" y="148"/>
                  </a:moveTo>
                  <a:cubicBezTo>
                    <a:pt x="55" y="147"/>
                    <a:pt x="55" y="147"/>
                    <a:pt x="55" y="147"/>
                  </a:cubicBezTo>
                  <a:cubicBezTo>
                    <a:pt x="54" y="147"/>
                    <a:pt x="54" y="147"/>
                    <a:pt x="55" y="148"/>
                  </a:cubicBezTo>
                  <a:close/>
                  <a:moveTo>
                    <a:pt x="6" y="149"/>
                  </a:moveTo>
                  <a:cubicBezTo>
                    <a:pt x="6" y="148"/>
                    <a:pt x="7" y="147"/>
                    <a:pt x="6" y="147"/>
                  </a:cubicBezTo>
                  <a:cubicBezTo>
                    <a:pt x="6" y="148"/>
                    <a:pt x="6" y="148"/>
                    <a:pt x="6" y="149"/>
                  </a:cubicBezTo>
                  <a:close/>
                  <a:moveTo>
                    <a:pt x="55" y="150"/>
                  </a:moveTo>
                  <a:cubicBezTo>
                    <a:pt x="56" y="150"/>
                    <a:pt x="56" y="150"/>
                    <a:pt x="56" y="149"/>
                  </a:cubicBezTo>
                  <a:cubicBezTo>
                    <a:pt x="55" y="149"/>
                    <a:pt x="56" y="148"/>
                    <a:pt x="55" y="148"/>
                  </a:cubicBezTo>
                  <a:cubicBezTo>
                    <a:pt x="55" y="149"/>
                    <a:pt x="54" y="150"/>
                    <a:pt x="55" y="150"/>
                  </a:cubicBezTo>
                  <a:close/>
                  <a:moveTo>
                    <a:pt x="59" y="150"/>
                  </a:moveTo>
                  <a:cubicBezTo>
                    <a:pt x="60" y="149"/>
                    <a:pt x="59" y="149"/>
                    <a:pt x="59" y="149"/>
                  </a:cubicBezTo>
                  <a:cubicBezTo>
                    <a:pt x="58" y="149"/>
                    <a:pt x="59" y="150"/>
                    <a:pt x="59" y="150"/>
                  </a:cubicBezTo>
                  <a:close/>
                  <a:moveTo>
                    <a:pt x="40" y="151"/>
                  </a:moveTo>
                  <a:cubicBezTo>
                    <a:pt x="40" y="155"/>
                    <a:pt x="39" y="158"/>
                    <a:pt x="40" y="162"/>
                  </a:cubicBezTo>
                  <a:cubicBezTo>
                    <a:pt x="40" y="162"/>
                    <a:pt x="39" y="163"/>
                    <a:pt x="39" y="163"/>
                  </a:cubicBezTo>
                  <a:cubicBezTo>
                    <a:pt x="39" y="163"/>
                    <a:pt x="40" y="163"/>
                    <a:pt x="40" y="163"/>
                  </a:cubicBezTo>
                  <a:cubicBezTo>
                    <a:pt x="40" y="158"/>
                    <a:pt x="41" y="154"/>
                    <a:pt x="42" y="149"/>
                  </a:cubicBezTo>
                  <a:cubicBezTo>
                    <a:pt x="42" y="149"/>
                    <a:pt x="42" y="149"/>
                    <a:pt x="41" y="149"/>
                  </a:cubicBezTo>
                  <a:cubicBezTo>
                    <a:pt x="41" y="150"/>
                    <a:pt x="41" y="151"/>
                    <a:pt x="40" y="151"/>
                  </a:cubicBezTo>
                  <a:close/>
                  <a:moveTo>
                    <a:pt x="39" y="150"/>
                  </a:moveTo>
                  <a:cubicBezTo>
                    <a:pt x="39" y="149"/>
                    <a:pt x="39" y="149"/>
                    <a:pt x="39" y="149"/>
                  </a:cubicBezTo>
                  <a:cubicBezTo>
                    <a:pt x="39" y="149"/>
                    <a:pt x="39" y="150"/>
                    <a:pt x="39" y="150"/>
                  </a:cubicBezTo>
                  <a:close/>
                  <a:moveTo>
                    <a:pt x="63" y="152"/>
                  </a:moveTo>
                  <a:cubicBezTo>
                    <a:pt x="63" y="151"/>
                    <a:pt x="63" y="150"/>
                    <a:pt x="63" y="150"/>
                  </a:cubicBezTo>
                  <a:cubicBezTo>
                    <a:pt x="63" y="150"/>
                    <a:pt x="62" y="151"/>
                    <a:pt x="63" y="152"/>
                  </a:cubicBezTo>
                  <a:close/>
                  <a:moveTo>
                    <a:pt x="37" y="151"/>
                  </a:moveTo>
                  <a:cubicBezTo>
                    <a:pt x="37" y="150"/>
                    <a:pt x="38" y="150"/>
                    <a:pt x="38" y="150"/>
                  </a:cubicBezTo>
                  <a:cubicBezTo>
                    <a:pt x="38" y="150"/>
                    <a:pt x="37" y="150"/>
                    <a:pt x="37" y="151"/>
                  </a:cubicBezTo>
                  <a:close/>
                  <a:moveTo>
                    <a:pt x="38" y="152"/>
                  </a:moveTo>
                  <a:cubicBezTo>
                    <a:pt x="39" y="152"/>
                    <a:pt x="38" y="151"/>
                    <a:pt x="38" y="150"/>
                  </a:cubicBezTo>
                  <a:cubicBezTo>
                    <a:pt x="38" y="151"/>
                    <a:pt x="37" y="152"/>
                    <a:pt x="38" y="152"/>
                  </a:cubicBezTo>
                  <a:close/>
                  <a:moveTo>
                    <a:pt x="37" y="152"/>
                  </a:moveTo>
                  <a:cubicBezTo>
                    <a:pt x="37" y="152"/>
                    <a:pt x="37" y="151"/>
                    <a:pt x="37" y="151"/>
                  </a:cubicBezTo>
                  <a:cubicBezTo>
                    <a:pt x="36" y="151"/>
                    <a:pt x="36" y="152"/>
                    <a:pt x="37" y="152"/>
                  </a:cubicBezTo>
                  <a:close/>
                  <a:moveTo>
                    <a:pt x="33" y="154"/>
                  </a:moveTo>
                  <a:cubicBezTo>
                    <a:pt x="34" y="154"/>
                    <a:pt x="34" y="152"/>
                    <a:pt x="33" y="151"/>
                  </a:cubicBezTo>
                  <a:cubicBezTo>
                    <a:pt x="33" y="152"/>
                    <a:pt x="33" y="153"/>
                    <a:pt x="33" y="154"/>
                  </a:cubicBezTo>
                  <a:close/>
                  <a:moveTo>
                    <a:pt x="58" y="152"/>
                  </a:moveTo>
                  <a:cubicBezTo>
                    <a:pt x="58" y="152"/>
                    <a:pt x="58" y="152"/>
                    <a:pt x="58" y="152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2"/>
                  </a:cubicBezTo>
                  <a:close/>
                  <a:moveTo>
                    <a:pt x="65" y="171"/>
                  </a:move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6" y="165"/>
                    <a:pt x="66" y="157"/>
                    <a:pt x="65" y="151"/>
                  </a:cubicBezTo>
                  <a:cubicBezTo>
                    <a:pt x="64" y="152"/>
                    <a:pt x="64" y="155"/>
                    <a:pt x="65" y="156"/>
                  </a:cubicBezTo>
                  <a:cubicBezTo>
                    <a:pt x="65" y="157"/>
                    <a:pt x="65" y="157"/>
                    <a:pt x="64" y="157"/>
                  </a:cubicBezTo>
                  <a:cubicBezTo>
                    <a:pt x="64" y="158"/>
                    <a:pt x="64" y="160"/>
                    <a:pt x="65" y="161"/>
                  </a:cubicBezTo>
                  <a:cubicBezTo>
                    <a:pt x="65" y="161"/>
                    <a:pt x="64" y="160"/>
                    <a:pt x="64" y="161"/>
                  </a:cubicBezTo>
                  <a:cubicBezTo>
                    <a:pt x="64" y="161"/>
                    <a:pt x="64" y="161"/>
                    <a:pt x="64" y="162"/>
                  </a:cubicBezTo>
                  <a:cubicBezTo>
                    <a:pt x="64" y="162"/>
                    <a:pt x="65" y="162"/>
                    <a:pt x="65" y="162"/>
                  </a:cubicBezTo>
                  <a:cubicBezTo>
                    <a:pt x="65" y="163"/>
                    <a:pt x="64" y="164"/>
                    <a:pt x="64" y="164"/>
                  </a:cubicBezTo>
                  <a:cubicBezTo>
                    <a:pt x="63" y="166"/>
                    <a:pt x="65" y="168"/>
                    <a:pt x="64" y="170"/>
                  </a:cubicBezTo>
                  <a:cubicBezTo>
                    <a:pt x="64" y="170"/>
                    <a:pt x="64" y="169"/>
                    <a:pt x="64" y="170"/>
                  </a:cubicBezTo>
                  <a:cubicBezTo>
                    <a:pt x="64" y="170"/>
                    <a:pt x="63" y="172"/>
                    <a:pt x="64" y="172"/>
                  </a:cubicBezTo>
                  <a:cubicBezTo>
                    <a:pt x="65" y="172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lose/>
                  <a:moveTo>
                    <a:pt x="56" y="153"/>
                  </a:moveTo>
                  <a:cubicBezTo>
                    <a:pt x="57" y="153"/>
                    <a:pt x="57" y="153"/>
                    <a:pt x="57" y="153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6" y="152"/>
                    <a:pt x="57" y="153"/>
                    <a:pt x="56" y="153"/>
                  </a:cubicBezTo>
                  <a:close/>
                  <a:moveTo>
                    <a:pt x="61" y="154"/>
                  </a:moveTo>
                  <a:cubicBezTo>
                    <a:pt x="61" y="154"/>
                    <a:pt x="61" y="153"/>
                    <a:pt x="62" y="153"/>
                  </a:cubicBezTo>
                  <a:cubicBezTo>
                    <a:pt x="61" y="152"/>
                    <a:pt x="61" y="152"/>
                    <a:pt x="61" y="152"/>
                  </a:cubicBezTo>
                  <a:cubicBezTo>
                    <a:pt x="61" y="153"/>
                    <a:pt x="61" y="153"/>
                    <a:pt x="61" y="154"/>
                  </a:cubicBezTo>
                  <a:close/>
                  <a:moveTo>
                    <a:pt x="36" y="153"/>
                  </a:moveTo>
                  <a:cubicBezTo>
                    <a:pt x="36" y="153"/>
                    <a:pt x="36" y="153"/>
                    <a:pt x="36" y="152"/>
                  </a:cubicBezTo>
                  <a:cubicBezTo>
                    <a:pt x="35" y="153"/>
                    <a:pt x="36" y="153"/>
                    <a:pt x="36" y="153"/>
                  </a:cubicBezTo>
                  <a:close/>
                  <a:moveTo>
                    <a:pt x="54" y="157"/>
                  </a:moveTo>
                  <a:cubicBezTo>
                    <a:pt x="55" y="156"/>
                    <a:pt x="54" y="156"/>
                    <a:pt x="54" y="155"/>
                  </a:cubicBezTo>
                  <a:cubicBezTo>
                    <a:pt x="55" y="155"/>
                    <a:pt x="55" y="153"/>
                    <a:pt x="54" y="152"/>
                  </a:cubicBezTo>
                  <a:cubicBezTo>
                    <a:pt x="53" y="154"/>
                    <a:pt x="54" y="155"/>
                    <a:pt x="54" y="157"/>
                  </a:cubicBezTo>
                  <a:close/>
                  <a:moveTo>
                    <a:pt x="59" y="153"/>
                  </a:moveTo>
                  <a:cubicBezTo>
                    <a:pt x="59" y="153"/>
                    <a:pt x="59" y="154"/>
                    <a:pt x="60" y="155"/>
                  </a:cubicBezTo>
                  <a:cubicBezTo>
                    <a:pt x="60" y="154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lose/>
                  <a:moveTo>
                    <a:pt x="38" y="154"/>
                  </a:moveTo>
                  <a:cubicBezTo>
                    <a:pt x="39" y="154"/>
                    <a:pt x="38" y="155"/>
                    <a:pt x="39" y="155"/>
                  </a:cubicBezTo>
                  <a:cubicBezTo>
                    <a:pt x="39" y="154"/>
                    <a:pt x="39" y="153"/>
                    <a:pt x="39" y="153"/>
                  </a:cubicBezTo>
                  <a:cubicBezTo>
                    <a:pt x="39" y="153"/>
                    <a:pt x="38" y="153"/>
                    <a:pt x="38" y="154"/>
                  </a:cubicBezTo>
                  <a:close/>
                  <a:moveTo>
                    <a:pt x="36" y="155"/>
                  </a:moveTo>
                  <a:cubicBezTo>
                    <a:pt x="36" y="155"/>
                    <a:pt x="37" y="155"/>
                    <a:pt x="37" y="154"/>
                  </a:cubicBezTo>
                  <a:cubicBezTo>
                    <a:pt x="36" y="154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5"/>
                  </a:cubicBezTo>
                  <a:close/>
                  <a:moveTo>
                    <a:pt x="57" y="156"/>
                  </a:moveTo>
                  <a:cubicBezTo>
                    <a:pt x="57" y="156"/>
                    <a:pt x="57" y="156"/>
                    <a:pt x="57" y="157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55"/>
                    <a:pt x="58" y="154"/>
                    <a:pt x="58" y="154"/>
                  </a:cubicBezTo>
                  <a:cubicBezTo>
                    <a:pt x="57" y="155"/>
                    <a:pt x="57" y="155"/>
                    <a:pt x="57" y="156"/>
                  </a:cubicBezTo>
                  <a:close/>
                  <a:moveTo>
                    <a:pt x="34" y="156"/>
                  </a:moveTo>
                  <a:cubicBezTo>
                    <a:pt x="34" y="156"/>
                    <a:pt x="35" y="155"/>
                    <a:pt x="35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5"/>
                    <a:pt x="34" y="155"/>
                    <a:pt x="34" y="156"/>
                  </a:cubicBezTo>
                  <a:close/>
                  <a:moveTo>
                    <a:pt x="63" y="156"/>
                  </a:moveTo>
                  <a:cubicBezTo>
                    <a:pt x="63" y="156"/>
                    <a:pt x="63" y="154"/>
                    <a:pt x="63" y="155"/>
                  </a:cubicBezTo>
                  <a:cubicBezTo>
                    <a:pt x="63" y="155"/>
                    <a:pt x="62" y="155"/>
                    <a:pt x="63" y="156"/>
                  </a:cubicBezTo>
                  <a:close/>
                  <a:moveTo>
                    <a:pt x="37" y="157"/>
                  </a:moveTo>
                  <a:cubicBezTo>
                    <a:pt x="37" y="156"/>
                    <a:pt x="38" y="156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7" y="156"/>
                    <a:pt x="36" y="156"/>
                    <a:pt x="37" y="157"/>
                  </a:cubicBezTo>
                  <a:close/>
                  <a:moveTo>
                    <a:pt x="61" y="157"/>
                  </a:moveTo>
                  <a:cubicBezTo>
                    <a:pt x="61" y="157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lose/>
                  <a:moveTo>
                    <a:pt x="34" y="157"/>
                  </a:moveTo>
                  <a:cubicBezTo>
                    <a:pt x="35" y="157"/>
                    <a:pt x="35" y="156"/>
                    <a:pt x="35" y="156"/>
                  </a:cubicBezTo>
                  <a:cubicBezTo>
                    <a:pt x="35" y="157"/>
                    <a:pt x="34" y="157"/>
                    <a:pt x="34" y="157"/>
                  </a:cubicBezTo>
                  <a:close/>
                  <a:moveTo>
                    <a:pt x="37" y="158"/>
                  </a:moveTo>
                  <a:cubicBezTo>
                    <a:pt x="37" y="158"/>
                    <a:pt x="37" y="158"/>
                    <a:pt x="37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9" y="157"/>
                    <a:pt x="38" y="157"/>
                  </a:cubicBezTo>
                  <a:cubicBezTo>
                    <a:pt x="38" y="157"/>
                    <a:pt x="37" y="158"/>
                    <a:pt x="37" y="158"/>
                  </a:cubicBezTo>
                  <a:close/>
                  <a:moveTo>
                    <a:pt x="58" y="159"/>
                  </a:moveTo>
                  <a:cubicBezTo>
                    <a:pt x="58" y="159"/>
                    <a:pt x="58" y="159"/>
                    <a:pt x="58" y="159"/>
                  </a:cubicBezTo>
                  <a:cubicBezTo>
                    <a:pt x="59" y="159"/>
                    <a:pt x="59" y="159"/>
                    <a:pt x="60" y="158"/>
                  </a:cubicBezTo>
                  <a:cubicBezTo>
                    <a:pt x="59" y="158"/>
                    <a:pt x="60" y="157"/>
                    <a:pt x="59" y="157"/>
                  </a:cubicBezTo>
                  <a:cubicBezTo>
                    <a:pt x="59" y="158"/>
                    <a:pt x="59" y="158"/>
                    <a:pt x="58" y="159"/>
                  </a:cubicBezTo>
                  <a:close/>
                  <a:moveTo>
                    <a:pt x="33" y="159"/>
                  </a:moveTo>
                  <a:cubicBezTo>
                    <a:pt x="34" y="159"/>
                    <a:pt x="33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lose/>
                  <a:moveTo>
                    <a:pt x="55" y="159"/>
                  </a:moveTo>
                  <a:cubicBezTo>
                    <a:pt x="55" y="161"/>
                    <a:pt x="56" y="162"/>
                    <a:pt x="56" y="163"/>
                  </a:cubicBezTo>
                  <a:cubicBezTo>
                    <a:pt x="56" y="163"/>
                    <a:pt x="57" y="162"/>
                    <a:pt x="57" y="162"/>
                  </a:cubicBezTo>
                  <a:cubicBezTo>
                    <a:pt x="56" y="162"/>
                    <a:pt x="56" y="161"/>
                    <a:pt x="56" y="161"/>
                  </a:cubicBezTo>
                  <a:cubicBezTo>
                    <a:pt x="56" y="161"/>
                    <a:pt x="56" y="160"/>
                    <a:pt x="56" y="160"/>
                  </a:cubicBezTo>
                  <a:cubicBezTo>
                    <a:pt x="56" y="160"/>
                    <a:pt x="56" y="159"/>
                    <a:pt x="55" y="159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62" y="161"/>
                  </a:moveTo>
                  <a:cubicBezTo>
                    <a:pt x="62" y="161"/>
                    <a:pt x="62" y="161"/>
                    <a:pt x="62" y="161"/>
                  </a:cubicBezTo>
                  <a:cubicBezTo>
                    <a:pt x="61" y="161"/>
                    <a:pt x="61" y="159"/>
                    <a:pt x="61" y="159"/>
                  </a:cubicBezTo>
                  <a:cubicBezTo>
                    <a:pt x="61" y="160"/>
                    <a:pt x="61" y="161"/>
                    <a:pt x="62" y="161"/>
                  </a:cubicBezTo>
                  <a:close/>
                  <a:moveTo>
                    <a:pt x="33" y="161"/>
                  </a:move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5" y="160"/>
                    <a:pt x="34" y="160"/>
                  </a:cubicBezTo>
                  <a:cubicBezTo>
                    <a:pt x="34" y="160"/>
                    <a:pt x="33" y="161"/>
                    <a:pt x="33" y="161"/>
                  </a:cubicBezTo>
                  <a:close/>
                  <a:moveTo>
                    <a:pt x="61" y="161"/>
                  </a:moveTo>
                  <a:cubicBezTo>
                    <a:pt x="61" y="161"/>
                    <a:pt x="61" y="160"/>
                    <a:pt x="60" y="160"/>
                  </a:cubicBezTo>
                  <a:cubicBezTo>
                    <a:pt x="60" y="160"/>
                    <a:pt x="59" y="160"/>
                    <a:pt x="59" y="161"/>
                  </a:cubicBezTo>
                  <a:cubicBezTo>
                    <a:pt x="60" y="162"/>
                    <a:pt x="60" y="163"/>
                    <a:pt x="61" y="163"/>
                  </a:cubicBezTo>
                  <a:cubicBezTo>
                    <a:pt x="61" y="162"/>
                    <a:pt x="62" y="161"/>
                    <a:pt x="61" y="161"/>
                  </a:cubicBezTo>
                  <a:cubicBezTo>
                    <a:pt x="61" y="161"/>
                    <a:pt x="61" y="161"/>
                    <a:pt x="61" y="161"/>
                  </a:cubicBezTo>
                  <a:close/>
                  <a:moveTo>
                    <a:pt x="32" y="161"/>
                  </a:moveTo>
                  <a:cubicBezTo>
                    <a:pt x="32" y="161"/>
                    <a:pt x="32" y="160"/>
                    <a:pt x="32" y="160"/>
                  </a:cubicBezTo>
                  <a:cubicBezTo>
                    <a:pt x="32" y="160"/>
                    <a:pt x="32" y="161"/>
                    <a:pt x="32" y="161"/>
                  </a:cubicBezTo>
                  <a:close/>
                  <a:moveTo>
                    <a:pt x="36" y="162"/>
                  </a:moveTo>
                  <a:cubicBezTo>
                    <a:pt x="37" y="162"/>
                    <a:pt x="37" y="161"/>
                    <a:pt x="37" y="160"/>
                  </a:cubicBezTo>
                  <a:cubicBezTo>
                    <a:pt x="37" y="161"/>
                    <a:pt x="36" y="161"/>
                    <a:pt x="36" y="162"/>
                  </a:cubicBezTo>
                  <a:close/>
                  <a:moveTo>
                    <a:pt x="58" y="163"/>
                  </a:moveTo>
                  <a:cubicBezTo>
                    <a:pt x="58" y="163"/>
                    <a:pt x="59" y="164"/>
                    <a:pt x="59" y="165"/>
                  </a:cubicBezTo>
                  <a:cubicBezTo>
                    <a:pt x="60" y="165"/>
                    <a:pt x="60" y="165"/>
                    <a:pt x="60" y="164"/>
                  </a:cubicBezTo>
                  <a:cubicBezTo>
                    <a:pt x="59" y="163"/>
                    <a:pt x="59" y="162"/>
                    <a:pt x="58" y="162"/>
                  </a:cubicBezTo>
                  <a:cubicBezTo>
                    <a:pt x="58" y="162"/>
                    <a:pt x="58" y="162"/>
                    <a:pt x="58" y="163"/>
                  </a:cubicBezTo>
                  <a:close/>
                  <a:moveTo>
                    <a:pt x="62" y="163"/>
                  </a:moveTo>
                  <a:cubicBezTo>
                    <a:pt x="63" y="163"/>
                    <a:pt x="62" y="163"/>
                    <a:pt x="63" y="163"/>
                  </a:cubicBezTo>
                  <a:cubicBezTo>
                    <a:pt x="63" y="163"/>
                    <a:pt x="63" y="162"/>
                    <a:pt x="63" y="162"/>
                  </a:cubicBezTo>
                  <a:cubicBezTo>
                    <a:pt x="63" y="162"/>
                    <a:pt x="62" y="162"/>
                    <a:pt x="62" y="163"/>
                  </a:cubicBezTo>
                  <a:close/>
                  <a:moveTo>
                    <a:pt x="37" y="164"/>
                  </a:moveTo>
                  <a:cubicBezTo>
                    <a:pt x="37" y="164"/>
                    <a:pt x="38" y="164"/>
                    <a:pt x="38" y="164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lose/>
                  <a:moveTo>
                    <a:pt x="35" y="165"/>
                  </a:moveTo>
                  <a:cubicBezTo>
                    <a:pt x="36" y="164"/>
                    <a:pt x="36" y="163"/>
                    <a:pt x="35" y="163"/>
                  </a:cubicBezTo>
                  <a:cubicBezTo>
                    <a:pt x="35" y="163"/>
                    <a:pt x="34" y="165"/>
                    <a:pt x="35" y="165"/>
                  </a:cubicBezTo>
                  <a:close/>
                  <a:moveTo>
                    <a:pt x="62" y="163"/>
                  </a:moveTo>
                  <a:cubicBezTo>
                    <a:pt x="62" y="163"/>
                    <a:pt x="62" y="163"/>
                    <a:pt x="62" y="163"/>
                  </a:cubicBezTo>
                  <a:cubicBezTo>
                    <a:pt x="62" y="163"/>
                    <a:pt x="61" y="164"/>
                    <a:pt x="61" y="164"/>
                  </a:cubicBezTo>
                  <a:cubicBezTo>
                    <a:pt x="61" y="164"/>
                    <a:pt x="61" y="165"/>
                    <a:pt x="62" y="164"/>
                  </a:cubicBezTo>
                  <a:cubicBezTo>
                    <a:pt x="62" y="164"/>
                    <a:pt x="62" y="163"/>
                    <a:pt x="62" y="163"/>
                  </a:cubicBezTo>
                  <a:close/>
                  <a:moveTo>
                    <a:pt x="57" y="166"/>
                  </a:moveTo>
                  <a:cubicBezTo>
                    <a:pt x="57" y="165"/>
                    <a:pt x="57" y="164"/>
                    <a:pt x="57" y="164"/>
                  </a:cubicBezTo>
                  <a:cubicBezTo>
                    <a:pt x="56" y="164"/>
                    <a:pt x="57" y="166"/>
                    <a:pt x="57" y="166"/>
                  </a:cubicBezTo>
                  <a:close/>
                  <a:moveTo>
                    <a:pt x="31" y="165"/>
                  </a:moveTo>
                  <a:cubicBezTo>
                    <a:pt x="31" y="165"/>
                    <a:pt x="31" y="165"/>
                    <a:pt x="32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2" y="164"/>
                    <a:pt x="31" y="165"/>
                    <a:pt x="31" y="165"/>
                  </a:cubicBezTo>
                  <a:close/>
                  <a:moveTo>
                    <a:pt x="39" y="166"/>
                  </a:moveTo>
                  <a:cubicBezTo>
                    <a:pt x="39" y="168"/>
                    <a:pt x="38" y="169"/>
                    <a:pt x="39" y="171"/>
                  </a:cubicBezTo>
                  <a:cubicBezTo>
                    <a:pt x="39" y="172"/>
                    <a:pt x="39" y="172"/>
                    <a:pt x="38" y="173"/>
                  </a:cubicBezTo>
                  <a:cubicBezTo>
                    <a:pt x="39" y="176"/>
                    <a:pt x="38" y="179"/>
                    <a:pt x="38" y="181"/>
                  </a:cubicBezTo>
                  <a:cubicBezTo>
                    <a:pt x="38" y="181"/>
                    <a:pt x="38" y="182"/>
                    <a:pt x="38" y="183"/>
                  </a:cubicBezTo>
                  <a:cubicBezTo>
                    <a:pt x="38" y="184"/>
                    <a:pt x="38" y="188"/>
                    <a:pt x="38" y="189"/>
                  </a:cubicBezTo>
                  <a:cubicBezTo>
                    <a:pt x="39" y="180"/>
                    <a:pt x="40" y="173"/>
                    <a:pt x="40" y="164"/>
                  </a:cubicBezTo>
                  <a:cubicBezTo>
                    <a:pt x="39" y="165"/>
                    <a:pt x="39" y="165"/>
                    <a:pt x="39" y="166"/>
                  </a:cubicBezTo>
                  <a:close/>
                  <a:moveTo>
                    <a:pt x="60" y="166"/>
                  </a:moveTo>
                  <a:cubicBezTo>
                    <a:pt x="60" y="166"/>
                    <a:pt x="60" y="166"/>
                    <a:pt x="60" y="166"/>
                  </a:cubicBezTo>
                  <a:cubicBezTo>
                    <a:pt x="60" y="167"/>
                    <a:pt x="61" y="166"/>
                    <a:pt x="60" y="165"/>
                  </a:cubicBezTo>
                  <a:cubicBezTo>
                    <a:pt x="61" y="166"/>
                    <a:pt x="60" y="165"/>
                    <a:pt x="60" y="166"/>
                  </a:cubicBezTo>
                  <a:close/>
                  <a:moveTo>
                    <a:pt x="33" y="169"/>
                  </a:moveTo>
                  <a:cubicBezTo>
                    <a:pt x="34" y="168"/>
                    <a:pt x="35" y="167"/>
                    <a:pt x="34" y="165"/>
                  </a:cubicBezTo>
                  <a:cubicBezTo>
                    <a:pt x="33" y="166"/>
                    <a:pt x="33" y="168"/>
                    <a:pt x="33" y="169"/>
                  </a:cubicBezTo>
                  <a:close/>
                  <a:moveTo>
                    <a:pt x="36" y="168"/>
                  </a:moveTo>
                  <a:cubicBezTo>
                    <a:pt x="36" y="167"/>
                    <a:pt x="37" y="167"/>
                    <a:pt x="37" y="166"/>
                  </a:cubicBezTo>
                  <a:cubicBezTo>
                    <a:pt x="37" y="166"/>
                    <a:pt x="37" y="166"/>
                    <a:pt x="37" y="165"/>
                  </a:cubicBezTo>
                  <a:cubicBezTo>
                    <a:pt x="36" y="166"/>
                    <a:pt x="35" y="167"/>
                    <a:pt x="36" y="168"/>
                  </a:cubicBezTo>
                  <a:close/>
                  <a:moveTo>
                    <a:pt x="62" y="166"/>
                  </a:moveTo>
                  <a:cubicBezTo>
                    <a:pt x="63" y="166"/>
                    <a:pt x="63" y="167"/>
                    <a:pt x="63" y="166"/>
                  </a:cubicBezTo>
                  <a:cubicBezTo>
                    <a:pt x="63" y="166"/>
                    <a:pt x="63" y="166"/>
                    <a:pt x="63" y="166"/>
                  </a:cubicBezTo>
                  <a:cubicBezTo>
                    <a:pt x="63" y="166"/>
                    <a:pt x="62" y="166"/>
                    <a:pt x="62" y="166"/>
                  </a:cubicBezTo>
                  <a:close/>
                  <a:moveTo>
                    <a:pt x="56" y="169"/>
                  </a:moveTo>
                  <a:cubicBezTo>
                    <a:pt x="56" y="168"/>
                    <a:pt x="57" y="168"/>
                    <a:pt x="57" y="168"/>
                  </a:cubicBezTo>
                  <a:cubicBezTo>
                    <a:pt x="57" y="167"/>
                    <a:pt x="57" y="166"/>
                    <a:pt x="56" y="166"/>
                  </a:cubicBezTo>
                  <a:cubicBezTo>
                    <a:pt x="56" y="167"/>
                    <a:pt x="55" y="169"/>
                    <a:pt x="56" y="169"/>
                  </a:cubicBezTo>
                  <a:close/>
                  <a:moveTo>
                    <a:pt x="60" y="168"/>
                  </a:moveTo>
                  <a:cubicBezTo>
                    <a:pt x="60" y="167"/>
                    <a:pt x="61" y="167"/>
                    <a:pt x="61" y="166"/>
                  </a:cubicBezTo>
                  <a:cubicBezTo>
                    <a:pt x="61" y="167"/>
                    <a:pt x="59" y="167"/>
                    <a:pt x="60" y="168"/>
                  </a:cubicBezTo>
                  <a:close/>
                  <a:moveTo>
                    <a:pt x="31" y="179"/>
                  </a:moveTo>
                  <a:cubicBezTo>
                    <a:pt x="31" y="178"/>
                    <a:pt x="32" y="177"/>
                    <a:pt x="32" y="175"/>
                  </a:cubicBezTo>
                  <a:cubicBezTo>
                    <a:pt x="31" y="175"/>
                    <a:pt x="31" y="173"/>
                    <a:pt x="31" y="172"/>
                  </a:cubicBezTo>
                  <a:cubicBezTo>
                    <a:pt x="31" y="172"/>
                    <a:pt x="32" y="172"/>
                    <a:pt x="32" y="172"/>
                  </a:cubicBezTo>
                  <a:cubicBezTo>
                    <a:pt x="32" y="171"/>
                    <a:pt x="32" y="169"/>
                    <a:pt x="32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71"/>
                    <a:pt x="31" y="175"/>
                    <a:pt x="31" y="179"/>
                  </a:cubicBezTo>
                  <a:close/>
                  <a:moveTo>
                    <a:pt x="59" y="169"/>
                  </a:moveTo>
                  <a:cubicBezTo>
                    <a:pt x="59" y="169"/>
                    <a:pt x="60" y="169"/>
                    <a:pt x="59" y="168"/>
                  </a:cubicBezTo>
                  <a:cubicBezTo>
                    <a:pt x="58" y="168"/>
                    <a:pt x="58" y="169"/>
                    <a:pt x="59" y="169"/>
                  </a:cubicBezTo>
                  <a:close/>
                  <a:moveTo>
                    <a:pt x="61" y="168"/>
                  </a:moveTo>
                  <a:cubicBezTo>
                    <a:pt x="60" y="168"/>
                    <a:pt x="61" y="169"/>
                    <a:pt x="61" y="170"/>
                  </a:cubicBezTo>
                  <a:cubicBezTo>
                    <a:pt x="62" y="170"/>
                    <a:pt x="62" y="169"/>
                    <a:pt x="62" y="169"/>
                  </a:cubicBezTo>
                  <a:cubicBezTo>
                    <a:pt x="62" y="169"/>
                    <a:pt x="62" y="168"/>
                    <a:pt x="61" y="168"/>
                  </a:cubicBezTo>
                  <a:close/>
                  <a:moveTo>
                    <a:pt x="38" y="170"/>
                  </a:moveTo>
                  <a:cubicBezTo>
                    <a:pt x="38" y="169"/>
                    <a:pt x="37" y="169"/>
                    <a:pt x="37" y="168"/>
                  </a:cubicBezTo>
                  <a:cubicBezTo>
                    <a:pt x="37" y="169"/>
                    <a:pt x="37" y="170"/>
                    <a:pt x="38" y="170"/>
                  </a:cubicBezTo>
                  <a:close/>
                  <a:moveTo>
                    <a:pt x="34" y="171"/>
                  </a:moveTo>
                  <a:cubicBezTo>
                    <a:pt x="34" y="170"/>
                    <a:pt x="36" y="169"/>
                    <a:pt x="35" y="169"/>
                  </a:cubicBezTo>
                  <a:cubicBezTo>
                    <a:pt x="35" y="170"/>
                    <a:pt x="34" y="170"/>
                    <a:pt x="34" y="171"/>
                  </a:cubicBezTo>
                  <a:close/>
                  <a:moveTo>
                    <a:pt x="58" y="169"/>
                  </a:moveTo>
                  <a:cubicBezTo>
                    <a:pt x="57" y="170"/>
                    <a:pt x="57" y="170"/>
                    <a:pt x="56" y="170"/>
                  </a:cubicBezTo>
                  <a:cubicBezTo>
                    <a:pt x="56" y="171"/>
                    <a:pt x="57" y="171"/>
                    <a:pt x="57" y="172"/>
                  </a:cubicBezTo>
                  <a:cubicBezTo>
                    <a:pt x="58" y="171"/>
                    <a:pt x="58" y="170"/>
                    <a:pt x="58" y="169"/>
                  </a:cubicBezTo>
                  <a:cubicBezTo>
                    <a:pt x="58" y="170"/>
                    <a:pt x="58" y="169"/>
                    <a:pt x="58" y="169"/>
                  </a:cubicBezTo>
                  <a:close/>
                  <a:moveTo>
                    <a:pt x="59" y="170"/>
                  </a:moveTo>
                  <a:cubicBezTo>
                    <a:pt x="60" y="171"/>
                    <a:pt x="60" y="171"/>
                    <a:pt x="60" y="171"/>
                  </a:cubicBezTo>
                  <a:cubicBezTo>
                    <a:pt x="60" y="170"/>
                    <a:pt x="60" y="170"/>
                    <a:pt x="60" y="169"/>
                  </a:cubicBezTo>
                  <a:cubicBezTo>
                    <a:pt x="60" y="170"/>
                    <a:pt x="59" y="170"/>
                    <a:pt x="59" y="170"/>
                  </a:cubicBezTo>
                  <a:close/>
                  <a:moveTo>
                    <a:pt x="37" y="172"/>
                  </a:moveTo>
                  <a:cubicBezTo>
                    <a:pt x="37" y="172"/>
                    <a:pt x="37" y="172"/>
                    <a:pt x="37" y="172"/>
                  </a:cubicBezTo>
                  <a:cubicBezTo>
                    <a:pt x="37" y="171"/>
                    <a:pt x="37" y="171"/>
                    <a:pt x="36" y="171"/>
                  </a:cubicBezTo>
                  <a:cubicBezTo>
                    <a:pt x="37" y="171"/>
                    <a:pt x="37" y="171"/>
                    <a:pt x="37" y="172"/>
                  </a:cubicBezTo>
                  <a:close/>
                  <a:moveTo>
                    <a:pt x="62" y="171"/>
                  </a:moveTo>
                  <a:cubicBezTo>
                    <a:pt x="62" y="171"/>
                    <a:pt x="62" y="172"/>
                    <a:pt x="63" y="172"/>
                  </a:cubicBezTo>
                  <a:cubicBezTo>
                    <a:pt x="63" y="171"/>
                    <a:pt x="63" y="171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lose/>
                  <a:moveTo>
                    <a:pt x="35" y="173"/>
                  </a:moveTo>
                  <a:cubicBezTo>
                    <a:pt x="35" y="173"/>
                    <a:pt x="35" y="174"/>
                    <a:pt x="36" y="174"/>
                  </a:cubicBezTo>
                  <a:cubicBezTo>
                    <a:pt x="36" y="173"/>
                    <a:pt x="36" y="173"/>
                    <a:pt x="36" y="172"/>
                  </a:cubicBezTo>
                  <a:cubicBezTo>
                    <a:pt x="36" y="172"/>
                    <a:pt x="36" y="172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5" y="172"/>
                    <a:pt x="35" y="172"/>
                    <a:pt x="35" y="173"/>
                  </a:cubicBezTo>
                  <a:close/>
                  <a:moveTo>
                    <a:pt x="58" y="173"/>
                  </a:moveTo>
                  <a:cubicBezTo>
                    <a:pt x="58" y="173"/>
                    <a:pt x="59" y="173"/>
                    <a:pt x="59" y="172"/>
                  </a:cubicBezTo>
                  <a:cubicBezTo>
                    <a:pt x="59" y="172"/>
                    <a:pt x="59" y="172"/>
                    <a:pt x="59" y="171"/>
                  </a:cubicBezTo>
                  <a:cubicBezTo>
                    <a:pt x="58" y="172"/>
                    <a:pt x="57" y="173"/>
                    <a:pt x="58" y="173"/>
                  </a:cubicBezTo>
                  <a:close/>
                  <a:moveTo>
                    <a:pt x="56" y="174"/>
                  </a:moveTo>
                  <a:cubicBezTo>
                    <a:pt x="56" y="174"/>
                    <a:pt x="56" y="173"/>
                    <a:pt x="57" y="173"/>
                  </a:cubicBezTo>
                  <a:cubicBezTo>
                    <a:pt x="56" y="173"/>
                    <a:pt x="56" y="173"/>
                    <a:pt x="56" y="172"/>
                  </a:cubicBezTo>
                  <a:cubicBezTo>
                    <a:pt x="56" y="172"/>
                    <a:pt x="56" y="172"/>
                    <a:pt x="56" y="172"/>
                  </a:cubicBezTo>
                  <a:cubicBezTo>
                    <a:pt x="56" y="172"/>
                    <a:pt x="56" y="173"/>
                    <a:pt x="56" y="174"/>
                  </a:cubicBezTo>
                  <a:close/>
                  <a:moveTo>
                    <a:pt x="61" y="173"/>
                  </a:moveTo>
                  <a:cubicBezTo>
                    <a:pt x="61" y="173"/>
                    <a:pt x="62" y="175"/>
                    <a:pt x="62" y="174"/>
                  </a:cubicBezTo>
                  <a:cubicBezTo>
                    <a:pt x="62" y="173"/>
                    <a:pt x="61" y="173"/>
                    <a:pt x="61" y="172"/>
                  </a:cubicBezTo>
                  <a:cubicBezTo>
                    <a:pt x="61" y="173"/>
                    <a:pt x="61" y="173"/>
                    <a:pt x="61" y="173"/>
                  </a:cubicBezTo>
                  <a:close/>
                  <a:moveTo>
                    <a:pt x="64" y="173"/>
                  </a:moveTo>
                  <a:cubicBezTo>
                    <a:pt x="64" y="174"/>
                    <a:pt x="65" y="174"/>
                    <a:pt x="65" y="174"/>
                  </a:cubicBezTo>
                  <a:cubicBezTo>
                    <a:pt x="65" y="174"/>
                    <a:pt x="65" y="174"/>
                    <a:pt x="65" y="174"/>
                  </a:cubicBezTo>
                  <a:cubicBezTo>
                    <a:pt x="65" y="173"/>
                    <a:pt x="66" y="173"/>
                    <a:pt x="65" y="173"/>
                  </a:cubicBezTo>
                  <a:cubicBezTo>
                    <a:pt x="65" y="173"/>
                    <a:pt x="65" y="173"/>
                    <a:pt x="64" y="173"/>
                  </a:cubicBezTo>
                  <a:close/>
                  <a:moveTo>
                    <a:pt x="58" y="174"/>
                  </a:moveTo>
                  <a:cubicBezTo>
                    <a:pt x="59" y="174"/>
                    <a:pt x="59" y="173"/>
                    <a:pt x="59" y="173"/>
                  </a:cubicBezTo>
                  <a:cubicBezTo>
                    <a:pt x="59" y="173"/>
                    <a:pt x="58" y="174"/>
                    <a:pt x="58" y="174"/>
                  </a:cubicBezTo>
                  <a:close/>
                  <a:moveTo>
                    <a:pt x="36" y="175"/>
                  </a:moveTo>
                  <a:cubicBezTo>
                    <a:pt x="36" y="175"/>
                    <a:pt x="37" y="174"/>
                    <a:pt x="37" y="174"/>
                  </a:cubicBezTo>
                  <a:cubicBezTo>
                    <a:pt x="36" y="174"/>
                    <a:pt x="36" y="174"/>
                    <a:pt x="36" y="175"/>
                  </a:cubicBezTo>
                  <a:close/>
                  <a:moveTo>
                    <a:pt x="33" y="176"/>
                  </a:moveTo>
                  <a:cubicBezTo>
                    <a:pt x="34" y="176"/>
                    <a:pt x="33" y="177"/>
                    <a:pt x="34" y="177"/>
                  </a:cubicBezTo>
                  <a:cubicBezTo>
                    <a:pt x="35" y="176"/>
                    <a:pt x="35" y="175"/>
                    <a:pt x="34" y="174"/>
                  </a:cubicBezTo>
                  <a:cubicBezTo>
                    <a:pt x="34" y="175"/>
                    <a:pt x="33" y="175"/>
                    <a:pt x="33" y="176"/>
                  </a:cubicBezTo>
                  <a:close/>
                  <a:moveTo>
                    <a:pt x="59" y="175"/>
                  </a:moveTo>
                  <a:cubicBezTo>
                    <a:pt x="59" y="176"/>
                    <a:pt x="59" y="176"/>
                    <a:pt x="60" y="176"/>
                  </a:cubicBezTo>
                  <a:cubicBezTo>
                    <a:pt x="60" y="176"/>
                    <a:pt x="60" y="176"/>
                    <a:pt x="61" y="175"/>
                  </a:cubicBezTo>
                  <a:cubicBezTo>
                    <a:pt x="60" y="175"/>
                    <a:pt x="60" y="174"/>
                    <a:pt x="60" y="174"/>
                  </a:cubicBezTo>
                  <a:cubicBezTo>
                    <a:pt x="60" y="175"/>
                    <a:pt x="59" y="175"/>
                    <a:pt x="59" y="175"/>
                  </a:cubicBezTo>
                  <a:close/>
                  <a:moveTo>
                    <a:pt x="57" y="175"/>
                  </a:moveTo>
                  <a:cubicBezTo>
                    <a:pt x="57" y="175"/>
                    <a:pt x="57" y="175"/>
                    <a:pt x="57" y="176"/>
                  </a:cubicBezTo>
                  <a:cubicBezTo>
                    <a:pt x="57" y="176"/>
                    <a:pt x="58" y="175"/>
                    <a:pt x="58" y="175"/>
                  </a:cubicBezTo>
                  <a:cubicBezTo>
                    <a:pt x="57" y="175"/>
                    <a:pt x="57" y="174"/>
                    <a:pt x="57" y="175"/>
                  </a:cubicBezTo>
                  <a:close/>
                  <a:moveTo>
                    <a:pt x="65" y="176"/>
                  </a:moveTo>
                  <a:cubicBezTo>
                    <a:pt x="65" y="177"/>
                    <a:pt x="64" y="176"/>
                    <a:pt x="64" y="177"/>
                  </a:cubicBezTo>
                  <a:cubicBezTo>
                    <a:pt x="65" y="177"/>
                    <a:pt x="65" y="178"/>
                    <a:pt x="65" y="178"/>
                  </a:cubicBezTo>
                  <a:cubicBezTo>
                    <a:pt x="65" y="177"/>
                    <a:pt x="65" y="176"/>
                    <a:pt x="65" y="175"/>
                  </a:cubicBezTo>
                  <a:cubicBezTo>
                    <a:pt x="65" y="176"/>
                    <a:pt x="65" y="176"/>
                    <a:pt x="65" y="176"/>
                  </a:cubicBezTo>
                  <a:close/>
                  <a:moveTo>
                    <a:pt x="60" y="176"/>
                  </a:moveTo>
                  <a:cubicBezTo>
                    <a:pt x="60" y="176"/>
                    <a:pt x="60" y="176"/>
                    <a:pt x="61" y="176"/>
                  </a:cubicBezTo>
                  <a:cubicBezTo>
                    <a:pt x="61" y="176"/>
                    <a:pt x="61" y="176"/>
                    <a:pt x="61" y="176"/>
                  </a:cubicBezTo>
                  <a:cubicBezTo>
                    <a:pt x="60" y="176"/>
                    <a:pt x="60" y="176"/>
                    <a:pt x="60" y="176"/>
                  </a:cubicBezTo>
                  <a:close/>
                  <a:moveTo>
                    <a:pt x="58" y="178"/>
                  </a:moveTo>
                  <a:cubicBezTo>
                    <a:pt x="58" y="178"/>
                    <a:pt x="58" y="178"/>
                    <a:pt x="59" y="177"/>
                  </a:cubicBezTo>
                  <a:cubicBezTo>
                    <a:pt x="58" y="177"/>
                    <a:pt x="58" y="176"/>
                    <a:pt x="58" y="176"/>
                  </a:cubicBezTo>
                  <a:cubicBezTo>
                    <a:pt x="57" y="177"/>
                    <a:pt x="57" y="177"/>
                    <a:pt x="58" y="178"/>
                  </a:cubicBezTo>
                  <a:close/>
                  <a:moveTo>
                    <a:pt x="34" y="177"/>
                  </a:moveTo>
                  <a:cubicBezTo>
                    <a:pt x="34" y="177"/>
                    <a:pt x="34" y="177"/>
                    <a:pt x="34" y="178"/>
                  </a:cubicBezTo>
                  <a:cubicBezTo>
                    <a:pt x="35" y="178"/>
                    <a:pt x="35" y="177"/>
                    <a:pt x="35" y="177"/>
                  </a:cubicBezTo>
                  <a:cubicBezTo>
                    <a:pt x="35" y="177"/>
                    <a:pt x="35" y="177"/>
                    <a:pt x="34" y="177"/>
                  </a:cubicBezTo>
                  <a:close/>
                  <a:moveTo>
                    <a:pt x="32" y="177"/>
                  </a:moveTo>
                  <a:cubicBezTo>
                    <a:pt x="33" y="177"/>
                    <a:pt x="32" y="178"/>
                    <a:pt x="33" y="178"/>
                  </a:cubicBezTo>
                  <a:cubicBezTo>
                    <a:pt x="33" y="178"/>
                    <a:pt x="33" y="177"/>
                    <a:pt x="33" y="177"/>
                  </a:cubicBezTo>
                  <a:cubicBezTo>
                    <a:pt x="33" y="177"/>
                    <a:pt x="32" y="177"/>
                    <a:pt x="32" y="177"/>
                  </a:cubicBezTo>
                  <a:close/>
                  <a:moveTo>
                    <a:pt x="60" y="178"/>
                  </a:moveTo>
                  <a:cubicBezTo>
                    <a:pt x="60" y="179"/>
                    <a:pt x="61" y="178"/>
                    <a:pt x="61" y="177"/>
                  </a:cubicBezTo>
                  <a:cubicBezTo>
                    <a:pt x="61" y="178"/>
                    <a:pt x="60" y="178"/>
                    <a:pt x="60" y="178"/>
                  </a:cubicBezTo>
                  <a:close/>
                  <a:moveTo>
                    <a:pt x="63" y="178"/>
                  </a:moveTo>
                  <a:cubicBezTo>
                    <a:pt x="64" y="179"/>
                    <a:pt x="64" y="180"/>
                    <a:pt x="65" y="180"/>
                  </a:cubicBezTo>
                  <a:cubicBezTo>
                    <a:pt x="65" y="180"/>
                    <a:pt x="65" y="180"/>
                    <a:pt x="65" y="179"/>
                  </a:cubicBezTo>
                  <a:cubicBezTo>
                    <a:pt x="64" y="179"/>
                    <a:pt x="64" y="178"/>
                    <a:pt x="64" y="177"/>
                  </a:cubicBezTo>
                  <a:cubicBezTo>
                    <a:pt x="64" y="177"/>
                    <a:pt x="63" y="177"/>
                    <a:pt x="63" y="178"/>
                  </a:cubicBezTo>
                  <a:close/>
                  <a:moveTo>
                    <a:pt x="36" y="178"/>
                  </a:moveTo>
                  <a:cubicBezTo>
                    <a:pt x="36" y="178"/>
                    <a:pt x="37" y="178"/>
                    <a:pt x="36" y="177"/>
                  </a:cubicBezTo>
                  <a:cubicBezTo>
                    <a:pt x="36" y="178"/>
                    <a:pt x="36" y="178"/>
                    <a:pt x="36" y="178"/>
                  </a:cubicBezTo>
                  <a:close/>
                  <a:moveTo>
                    <a:pt x="58" y="179"/>
                  </a:moveTo>
                  <a:cubicBezTo>
                    <a:pt x="58" y="179"/>
                    <a:pt x="58" y="179"/>
                    <a:pt x="58" y="179"/>
                  </a:cubicBezTo>
                  <a:cubicBezTo>
                    <a:pt x="59" y="179"/>
                    <a:pt x="59" y="178"/>
                    <a:pt x="59" y="178"/>
                  </a:cubicBezTo>
                  <a:cubicBezTo>
                    <a:pt x="59" y="178"/>
                    <a:pt x="58" y="178"/>
                    <a:pt x="58" y="179"/>
                  </a:cubicBezTo>
                  <a:close/>
                  <a:moveTo>
                    <a:pt x="57" y="179"/>
                  </a:move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7" y="178"/>
                    <a:pt x="57" y="179"/>
                  </a:cubicBezTo>
                  <a:close/>
                  <a:moveTo>
                    <a:pt x="61" y="180"/>
                  </a:moveTo>
                  <a:cubicBezTo>
                    <a:pt x="61" y="179"/>
                    <a:pt x="61" y="179"/>
                    <a:pt x="62" y="178"/>
                  </a:cubicBezTo>
                  <a:cubicBezTo>
                    <a:pt x="61" y="178"/>
                    <a:pt x="60" y="179"/>
                    <a:pt x="61" y="180"/>
                  </a:cubicBezTo>
                  <a:close/>
                  <a:moveTo>
                    <a:pt x="33" y="181"/>
                  </a:moveTo>
                  <a:cubicBezTo>
                    <a:pt x="33" y="180"/>
                    <a:pt x="34" y="179"/>
                    <a:pt x="33" y="179"/>
                  </a:cubicBezTo>
                  <a:cubicBezTo>
                    <a:pt x="33" y="179"/>
                    <a:pt x="32" y="180"/>
                    <a:pt x="33" y="181"/>
                  </a:cubicBezTo>
                  <a:close/>
                  <a:moveTo>
                    <a:pt x="31" y="180"/>
                  </a:moveTo>
                  <a:cubicBezTo>
                    <a:pt x="31" y="180"/>
                    <a:pt x="32" y="179"/>
                    <a:pt x="32" y="179"/>
                  </a:cubicBezTo>
                  <a:cubicBezTo>
                    <a:pt x="32" y="179"/>
                    <a:pt x="31" y="180"/>
                    <a:pt x="31" y="180"/>
                  </a:cubicBezTo>
                  <a:close/>
                  <a:moveTo>
                    <a:pt x="36" y="179"/>
                  </a:moveTo>
                  <a:cubicBezTo>
                    <a:pt x="36" y="179"/>
                    <a:pt x="36" y="179"/>
                    <a:pt x="36" y="179"/>
                  </a:cubicBezTo>
                  <a:cubicBezTo>
                    <a:pt x="35" y="179"/>
                    <a:pt x="35" y="180"/>
                    <a:pt x="36" y="180"/>
                  </a:cubicBezTo>
                  <a:cubicBezTo>
                    <a:pt x="36" y="180"/>
                    <a:pt x="36" y="179"/>
                    <a:pt x="36" y="179"/>
                  </a:cubicBezTo>
                  <a:cubicBezTo>
                    <a:pt x="36" y="179"/>
                    <a:pt x="36" y="179"/>
                    <a:pt x="36" y="179"/>
                  </a:cubicBezTo>
                  <a:close/>
                  <a:moveTo>
                    <a:pt x="37" y="180"/>
                  </a:move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79"/>
                    <a:pt x="37" y="179"/>
                  </a:cubicBezTo>
                  <a:cubicBezTo>
                    <a:pt x="37" y="180"/>
                    <a:pt x="37" y="180"/>
                    <a:pt x="37" y="180"/>
                  </a:cubicBezTo>
                  <a:close/>
                  <a:moveTo>
                    <a:pt x="57" y="181"/>
                  </a:moveTo>
                  <a:cubicBezTo>
                    <a:pt x="57" y="181"/>
                    <a:pt x="58" y="181"/>
                    <a:pt x="58" y="180"/>
                  </a:cubicBezTo>
                  <a:cubicBezTo>
                    <a:pt x="57" y="180"/>
                    <a:pt x="57" y="179"/>
                    <a:pt x="57" y="179"/>
                  </a:cubicBezTo>
                  <a:cubicBezTo>
                    <a:pt x="57" y="180"/>
                    <a:pt x="56" y="181"/>
                    <a:pt x="57" y="181"/>
                  </a:cubicBezTo>
                  <a:close/>
                  <a:moveTo>
                    <a:pt x="61" y="180"/>
                  </a:moveTo>
                  <a:cubicBezTo>
                    <a:pt x="62" y="181"/>
                    <a:pt x="62" y="181"/>
                    <a:pt x="62" y="182"/>
                  </a:cubicBezTo>
                  <a:cubicBezTo>
                    <a:pt x="62" y="181"/>
                    <a:pt x="62" y="180"/>
                    <a:pt x="62" y="179"/>
                  </a:cubicBezTo>
                  <a:cubicBezTo>
                    <a:pt x="62" y="180"/>
                    <a:pt x="62" y="180"/>
                    <a:pt x="61" y="180"/>
                  </a:cubicBezTo>
                  <a:close/>
                  <a:moveTo>
                    <a:pt x="59" y="181"/>
                  </a:moveTo>
                  <a:cubicBezTo>
                    <a:pt x="60" y="181"/>
                    <a:pt x="60" y="180"/>
                    <a:pt x="60" y="180"/>
                  </a:cubicBezTo>
                  <a:cubicBezTo>
                    <a:pt x="60" y="181"/>
                    <a:pt x="59" y="180"/>
                    <a:pt x="59" y="181"/>
                  </a:cubicBezTo>
                  <a:close/>
                  <a:moveTo>
                    <a:pt x="30" y="191"/>
                  </a:moveTo>
                  <a:cubicBezTo>
                    <a:pt x="30" y="191"/>
                    <a:pt x="31" y="191"/>
                    <a:pt x="31" y="191"/>
                  </a:cubicBezTo>
                  <a:cubicBezTo>
                    <a:pt x="30" y="192"/>
                    <a:pt x="31" y="193"/>
                    <a:pt x="30" y="194"/>
                  </a:cubicBezTo>
                  <a:cubicBezTo>
                    <a:pt x="31" y="194"/>
                    <a:pt x="30" y="197"/>
                    <a:pt x="31" y="198"/>
                  </a:cubicBezTo>
                  <a:cubicBezTo>
                    <a:pt x="31" y="198"/>
                    <a:pt x="31" y="197"/>
                    <a:pt x="32" y="196"/>
                  </a:cubicBezTo>
                  <a:cubicBezTo>
                    <a:pt x="32" y="196"/>
                    <a:pt x="31" y="196"/>
                    <a:pt x="31" y="195"/>
                  </a:cubicBezTo>
                  <a:cubicBezTo>
                    <a:pt x="32" y="193"/>
                    <a:pt x="32" y="190"/>
                    <a:pt x="31" y="189"/>
                  </a:cubicBezTo>
                  <a:cubicBezTo>
                    <a:pt x="32" y="187"/>
                    <a:pt x="32" y="184"/>
                    <a:pt x="32" y="181"/>
                  </a:cubicBezTo>
                  <a:cubicBezTo>
                    <a:pt x="32" y="181"/>
                    <a:pt x="32" y="181"/>
                    <a:pt x="31" y="181"/>
                  </a:cubicBezTo>
                  <a:cubicBezTo>
                    <a:pt x="29" y="184"/>
                    <a:pt x="31" y="188"/>
                    <a:pt x="30" y="191"/>
                  </a:cubicBezTo>
                  <a:close/>
                  <a:moveTo>
                    <a:pt x="64" y="185"/>
                  </a:moveTo>
                  <a:cubicBezTo>
                    <a:pt x="64" y="185"/>
                    <a:pt x="64" y="185"/>
                    <a:pt x="63" y="185"/>
                  </a:cubicBezTo>
                  <a:cubicBezTo>
                    <a:pt x="63" y="186"/>
                    <a:pt x="64" y="187"/>
                    <a:pt x="65" y="187"/>
                  </a:cubicBezTo>
                  <a:cubicBezTo>
                    <a:pt x="64" y="188"/>
                    <a:pt x="65" y="189"/>
                    <a:pt x="64" y="190"/>
                  </a:cubicBezTo>
                  <a:cubicBezTo>
                    <a:pt x="64" y="189"/>
                    <a:pt x="63" y="189"/>
                    <a:pt x="63" y="189"/>
                  </a:cubicBezTo>
                  <a:cubicBezTo>
                    <a:pt x="63" y="190"/>
                    <a:pt x="63" y="191"/>
                    <a:pt x="64" y="192"/>
                  </a:cubicBezTo>
                  <a:cubicBezTo>
                    <a:pt x="66" y="190"/>
                    <a:pt x="65" y="185"/>
                    <a:pt x="65" y="182"/>
                  </a:cubicBezTo>
                  <a:cubicBezTo>
                    <a:pt x="65" y="182"/>
                    <a:pt x="64" y="181"/>
                    <a:pt x="64" y="181"/>
                  </a:cubicBezTo>
                  <a:cubicBezTo>
                    <a:pt x="63" y="182"/>
                    <a:pt x="65" y="184"/>
                    <a:pt x="64" y="185"/>
                  </a:cubicBezTo>
                  <a:close/>
                  <a:moveTo>
                    <a:pt x="34" y="183"/>
                  </a:moveTo>
                  <a:cubicBezTo>
                    <a:pt x="34" y="182"/>
                    <a:pt x="35" y="182"/>
                    <a:pt x="35" y="181"/>
                  </a:cubicBezTo>
                  <a:cubicBezTo>
                    <a:pt x="35" y="181"/>
                    <a:pt x="34" y="181"/>
                    <a:pt x="34" y="181"/>
                  </a:cubicBezTo>
                  <a:cubicBezTo>
                    <a:pt x="34" y="182"/>
                    <a:pt x="33" y="183"/>
                    <a:pt x="34" y="183"/>
                  </a:cubicBezTo>
                  <a:close/>
                  <a:moveTo>
                    <a:pt x="60" y="182"/>
                  </a:moveTo>
                  <a:cubicBezTo>
                    <a:pt x="60" y="183"/>
                    <a:pt x="61" y="183"/>
                    <a:pt x="61" y="183"/>
                  </a:cubicBezTo>
                  <a:cubicBezTo>
                    <a:pt x="61" y="182"/>
                    <a:pt x="61" y="182"/>
                    <a:pt x="60" y="182"/>
                  </a:cubicBezTo>
                  <a:cubicBezTo>
                    <a:pt x="60" y="182"/>
                    <a:pt x="60" y="182"/>
                    <a:pt x="60" y="182"/>
                  </a:cubicBezTo>
                  <a:close/>
                  <a:moveTo>
                    <a:pt x="57" y="182"/>
                  </a:moveTo>
                  <a:cubicBezTo>
                    <a:pt x="57" y="183"/>
                    <a:pt x="58" y="183"/>
                    <a:pt x="58" y="183"/>
                  </a:cubicBezTo>
                  <a:cubicBezTo>
                    <a:pt x="58" y="183"/>
                    <a:pt x="59" y="182"/>
                    <a:pt x="59" y="182"/>
                  </a:cubicBezTo>
                  <a:cubicBezTo>
                    <a:pt x="58" y="182"/>
                    <a:pt x="58" y="182"/>
                    <a:pt x="57" y="182"/>
                  </a:cubicBezTo>
                  <a:close/>
                  <a:moveTo>
                    <a:pt x="63" y="183"/>
                  </a:moveTo>
                  <a:cubicBezTo>
                    <a:pt x="63" y="183"/>
                    <a:pt x="64" y="183"/>
                    <a:pt x="63" y="182"/>
                  </a:cubicBezTo>
                  <a:cubicBezTo>
                    <a:pt x="63" y="182"/>
                    <a:pt x="63" y="182"/>
                    <a:pt x="63" y="182"/>
                  </a:cubicBezTo>
                  <a:cubicBezTo>
                    <a:pt x="63" y="183"/>
                    <a:pt x="63" y="183"/>
                    <a:pt x="63" y="183"/>
                  </a:cubicBezTo>
                  <a:close/>
                  <a:moveTo>
                    <a:pt x="36" y="184"/>
                  </a:moveTo>
                  <a:cubicBezTo>
                    <a:pt x="36" y="183"/>
                    <a:pt x="37" y="183"/>
                    <a:pt x="37" y="182"/>
                  </a:cubicBezTo>
                  <a:cubicBezTo>
                    <a:pt x="36" y="182"/>
                    <a:pt x="36" y="183"/>
                    <a:pt x="36" y="184"/>
                  </a:cubicBezTo>
                  <a:close/>
                  <a:moveTo>
                    <a:pt x="35" y="184"/>
                  </a:moveTo>
                  <a:cubicBezTo>
                    <a:pt x="35" y="184"/>
                    <a:pt x="36" y="183"/>
                    <a:pt x="35" y="183"/>
                  </a:cubicBezTo>
                  <a:cubicBezTo>
                    <a:pt x="35" y="183"/>
                    <a:pt x="34" y="184"/>
                    <a:pt x="35" y="184"/>
                  </a:cubicBezTo>
                  <a:close/>
                  <a:moveTo>
                    <a:pt x="58" y="185"/>
                  </a:moveTo>
                  <a:cubicBezTo>
                    <a:pt x="59" y="185"/>
                    <a:pt x="59" y="184"/>
                    <a:pt x="59" y="184"/>
                  </a:cubicBezTo>
                  <a:cubicBezTo>
                    <a:pt x="59" y="184"/>
                    <a:pt x="59" y="183"/>
                    <a:pt x="59" y="183"/>
                  </a:cubicBezTo>
                  <a:cubicBezTo>
                    <a:pt x="59" y="184"/>
                    <a:pt x="58" y="184"/>
                    <a:pt x="58" y="185"/>
                  </a:cubicBezTo>
                  <a:close/>
                  <a:moveTo>
                    <a:pt x="62" y="185"/>
                  </a:moveTo>
                  <a:cubicBezTo>
                    <a:pt x="62" y="185"/>
                    <a:pt x="62" y="184"/>
                    <a:pt x="62" y="184"/>
                  </a:cubicBezTo>
                  <a:cubicBezTo>
                    <a:pt x="62" y="184"/>
                    <a:pt x="62" y="184"/>
                    <a:pt x="62" y="184"/>
                  </a:cubicBezTo>
                  <a:cubicBezTo>
                    <a:pt x="61" y="184"/>
                    <a:pt x="61" y="185"/>
                    <a:pt x="62" y="185"/>
                  </a:cubicBezTo>
                  <a:close/>
                  <a:moveTo>
                    <a:pt x="33" y="185"/>
                  </a:move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4"/>
                    <a:pt x="33" y="184"/>
                  </a:cubicBezTo>
                  <a:cubicBezTo>
                    <a:pt x="33" y="184"/>
                    <a:pt x="32" y="185"/>
                    <a:pt x="33" y="185"/>
                  </a:cubicBezTo>
                  <a:close/>
                  <a:moveTo>
                    <a:pt x="35" y="186"/>
                  </a:moveTo>
                  <a:cubicBezTo>
                    <a:pt x="36" y="185"/>
                    <a:pt x="36" y="184"/>
                    <a:pt x="36" y="184"/>
                  </a:cubicBezTo>
                  <a:cubicBezTo>
                    <a:pt x="36" y="184"/>
                    <a:pt x="35" y="185"/>
                    <a:pt x="35" y="186"/>
                  </a:cubicBezTo>
                  <a:close/>
                  <a:moveTo>
                    <a:pt x="60" y="187"/>
                  </a:moveTo>
                  <a:cubicBezTo>
                    <a:pt x="60" y="187"/>
                    <a:pt x="61" y="186"/>
                    <a:pt x="60" y="186"/>
                  </a:cubicBezTo>
                  <a:cubicBezTo>
                    <a:pt x="60" y="186"/>
                    <a:pt x="59" y="187"/>
                    <a:pt x="60" y="187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8"/>
                    <a:pt x="37" y="188"/>
                  </a:cubicBezTo>
                  <a:cubicBezTo>
                    <a:pt x="37" y="187"/>
                    <a:pt x="37" y="186"/>
                    <a:pt x="36" y="186"/>
                  </a:cubicBezTo>
                  <a:cubicBezTo>
                    <a:pt x="36" y="187"/>
                    <a:pt x="36" y="187"/>
                    <a:pt x="36" y="187"/>
                  </a:cubicBezTo>
                  <a:close/>
                  <a:moveTo>
                    <a:pt x="57" y="188"/>
                  </a:moveTo>
                  <a:cubicBezTo>
                    <a:pt x="58" y="187"/>
                    <a:pt x="58" y="187"/>
                    <a:pt x="58" y="187"/>
                  </a:cubicBezTo>
                  <a:cubicBezTo>
                    <a:pt x="58" y="187"/>
                    <a:pt x="58" y="187"/>
                    <a:pt x="57" y="187"/>
                  </a:cubicBezTo>
                  <a:cubicBezTo>
                    <a:pt x="58" y="187"/>
                    <a:pt x="57" y="187"/>
                    <a:pt x="57" y="188"/>
                  </a:cubicBezTo>
                  <a:close/>
                  <a:moveTo>
                    <a:pt x="63" y="187"/>
                  </a:moveTo>
                  <a:cubicBezTo>
                    <a:pt x="63" y="187"/>
                    <a:pt x="63" y="187"/>
                    <a:pt x="63" y="187"/>
                  </a:cubicBezTo>
                  <a:cubicBezTo>
                    <a:pt x="63" y="187"/>
                    <a:pt x="63" y="188"/>
                    <a:pt x="63" y="187"/>
                  </a:cubicBezTo>
                  <a:close/>
                  <a:moveTo>
                    <a:pt x="34" y="188"/>
                  </a:moveTo>
                  <a:cubicBezTo>
                    <a:pt x="34" y="188"/>
                    <a:pt x="35" y="188"/>
                    <a:pt x="35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8"/>
                    <a:pt x="34" y="188"/>
                  </a:cubicBezTo>
                  <a:close/>
                  <a:moveTo>
                    <a:pt x="58" y="189"/>
                  </a:moveTo>
                  <a:cubicBezTo>
                    <a:pt x="58" y="189"/>
                    <a:pt x="59" y="189"/>
                    <a:pt x="59" y="188"/>
                  </a:cubicBezTo>
                  <a:cubicBezTo>
                    <a:pt x="58" y="188"/>
                    <a:pt x="58" y="188"/>
                    <a:pt x="58" y="189"/>
                  </a:cubicBezTo>
                  <a:close/>
                  <a:moveTo>
                    <a:pt x="60" y="189"/>
                  </a:moveTo>
                  <a:cubicBezTo>
                    <a:pt x="60" y="189"/>
                    <a:pt x="61" y="190"/>
                    <a:pt x="61" y="190"/>
                  </a:cubicBezTo>
                  <a:cubicBezTo>
                    <a:pt x="61" y="189"/>
                    <a:pt x="62" y="189"/>
                    <a:pt x="62" y="189"/>
                  </a:cubicBezTo>
                  <a:cubicBezTo>
                    <a:pt x="61" y="189"/>
                    <a:pt x="61" y="188"/>
                    <a:pt x="61" y="188"/>
                  </a:cubicBezTo>
                  <a:cubicBezTo>
                    <a:pt x="61" y="188"/>
                    <a:pt x="61" y="189"/>
                    <a:pt x="60" y="189"/>
                  </a:cubicBezTo>
                  <a:close/>
                  <a:moveTo>
                    <a:pt x="33" y="192"/>
                  </a:moveTo>
                  <a:cubicBezTo>
                    <a:pt x="33" y="191"/>
                    <a:pt x="34" y="189"/>
                    <a:pt x="33" y="189"/>
                  </a:cubicBezTo>
                  <a:cubicBezTo>
                    <a:pt x="32" y="190"/>
                    <a:pt x="33" y="190"/>
                    <a:pt x="33" y="192"/>
                  </a:cubicBezTo>
                  <a:close/>
                  <a:moveTo>
                    <a:pt x="36" y="190"/>
                  </a:moveTo>
                  <a:cubicBezTo>
                    <a:pt x="36" y="190"/>
                    <a:pt x="36" y="191"/>
                    <a:pt x="37" y="191"/>
                  </a:cubicBezTo>
                  <a:cubicBezTo>
                    <a:pt x="37" y="191"/>
                    <a:pt x="37" y="190"/>
                    <a:pt x="36" y="189"/>
                  </a:cubicBezTo>
                  <a:cubicBezTo>
                    <a:pt x="36" y="190"/>
                    <a:pt x="36" y="190"/>
                    <a:pt x="36" y="190"/>
                  </a:cubicBezTo>
                  <a:close/>
                  <a:moveTo>
                    <a:pt x="59" y="191"/>
                  </a:moveTo>
                  <a:cubicBezTo>
                    <a:pt x="60" y="192"/>
                    <a:pt x="60" y="190"/>
                    <a:pt x="59" y="190"/>
                  </a:cubicBezTo>
                  <a:cubicBezTo>
                    <a:pt x="59" y="190"/>
                    <a:pt x="59" y="190"/>
                    <a:pt x="59" y="191"/>
                  </a:cubicBezTo>
                  <a:close/>
                  <a:moveTo>
                    <a:pt x="38" y="196"/>
                  </a:moveTo>
                  <a:cubicBezTo>
                    <a:pt x="38" y="194"/>
                    <a:pt x="38" y="192"/>
                    <a:pt x="38" y="190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8" y="192"/>
                    <a:pt x="37" y="194"/>
                    <a:pt x="38" y="196"/>
                  </a:cubicBezTo>
                  <a:close/>
                  <a:moveTo>
                    <a:pt x="57" y="192"/>
                  </a:moveTo>
                  <a:cubicBezTo>
                    <a:pt x="57" y="191"/>
                    <a:pt x="58" y="191"/>
                    <a:pt x="58" y="191"/>
                  </a:cubicBezTo>
                  <a:cubicBezTo>
                    <a:pt x="57" y="191"/>
                    <a:pt x="57" y="191"/>
                    <a:pt x="57" y="192"/>
                  </a:cubicBezTo>
                  <a:close/>
                  <a:moveTo>
                    <a:pt x="60" y="193"/>
                  </a:moveTo>
                  <a:cubicBezTo>
                    <a:pt x="60" y="193"/>
                    <a:pt x="61" y="193"/>
                    <a:pt x="61" y="194"/>
                  </a:cubicBezTo>
                  <a:cubicBezTo>
                    <a:pt x="61" y="194"/>
                    <a:pt x="61" y="194"/>
                    <a:pt x="62" y="194"/>
                  </a:cubicBezTo>
                  <a:cubicBezTo>
                    <a:pt x="61" y="193"/>
                    <a:pt x="61" y="192"/>
                    <a:pt x="61" y="192"/>
                  </a:cubicBezTo>
                  <a:cubicBezTo>
                    <a:pt x="61" y="192"/>
                    <a:pt x="60" y="192"/>
                    <a:pt x="60" y="193"/>
                  </a:cubicBezTo>
                  <a:close/>
                  <a:moveTo>
                    <a:pt x="65" y="195"/>
                  </a:moveTo>
                  <a:cubicBezTo>
                    <a:pt x="64" y="194"/>
                    <a:pt x="65" y="193"/>
                    <a:pt x="64" y="192"/>
                  </a:cubicBezTo>
                  <a:cubicBezTo>
                    <a:pt x="64" y="193"/>
                    <a:pt x="64" y="195"/>
                    <a:pt x="65" y="195"/>
                  </a:cubicBezTo>
                  <a:close/>
                  <a:moveTo>
                    <a:pt x="34" y="195"/>
                  </a:moveTo>
                  <a:cubicBezTo>
                    <a:pt x="34" y="194"/>
                    <a:pt x="35" y="194"/>
                    <a:pt x="35" y="193"/>
                  </a:cubicBezTo>
                  <a:cubicBezTo>
                    <a:pt x="35" y="194"/>
                    <a:pt x="34" y="194"/>
                    <a:pt x="34" y="195"/>
                  </a:cubicBezTo>
                  <a:close/>
                  <a:moveTo>
                    <a:pt x="58" y="194"/>
                  </a:moveTo>
                  <a:cubicBezTo>
                    <a:pt x="58" y="194"/>
                    <a:pt x="58" y="193"/>
                    <a:pt x="59" y="193"/>
                  </a:cubicBezTo>
                  <a:cubicBezTo>
                    <a:pt x="58" y="193"/>
                    <a:pt x="58" y="194"/>
                    <a:pt x="58" y="194"/>
                  </a:cubicBezTo>
                  <a:close/>
                  <a:moveTo>
                    <a:pt x="59" y="196"/>
                  </a:moveTo>
                  <a:cubicBezTo>
                    <a:pt x="59" y="196"/>
                    <a:pt x="60" y="196"/>
                    <a:pt x="60" y="196"/>
                  </a:cubicBezTo>
                  <a:cubicBezTo>
                    <a:pt x="60" y="195"/>
                    <a:pt x="60" y="194"/>
                    <a:pt x="59" y="194"/>
                  </a:cubicBezTo>
                  <a:cubicBezTo>
                    <a:pt x="58" y="195"/>
                    <a:pt x="58" y="195"/>
                    <a:pt x="59" y="196"/>
                  </a:cubicBezTo>
                  <a:close/>
                  <a:moveTo>
                    <a:pt x="35" y="196"/>
                  </a:moveTo>
                  <a:cubicBezTo>
                    <a:pt x="35" y="196"/>
                    <a:pt x="35" y="195"/>
                    <a:pt x="35" y="194"/>
                  </a:cubicBezTo>
                  <a:cubicBezTo>
                    <a:pt x="35" y="194"/>
                    <a:pt x="35" y="194"/>
                    <a:pt x="35" y="194"/>
                  </a:cubicBezTo>
                  <a:cubicBezTo>
                    <a:pt x="35" y="195"/>
                    <a:pt x="34" y="196"/>
                    <a:pt x="35" y="196"/>
                  </a:cubicBezTo>
                  <a:close/>
                  <a:moveTo>
                    <a:pt x="37" y="196"/>
                  </a:moveTo>
                  <a:cubicBezTo>
                    <a:pt x="37" y="196"/>
                    <a:pt x="37" y="195"/>
                    <a:pt x="36" y="195"/>
                  </a:cubicBezTo>
                  <a:cubicBezTo>
                    <a:pt x="36" y="195"/>
                    <a:pt x="36" y="196"/>
                    <a:pt x="37" y="196"/>
                  </a:cubicBezTo>
                  <a:close/>
                  <a:moveTo>
                    <a:pt x="59" y="196"/>
                  </a:move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lose/>
                  <a:moveTo>
                    <a:pt x="58" y="197"/>
                  </a:moveTo>
                  <a:cubicBezTo>
                    <a:pt x="58" y="197"/>
                    <a:pt x="58" y="196"/>
                    <a:pt x="58" y="196"/>
                  </a:cubicBezTo>
                  <a:cubicBezTo>
                    <a:pt x="57" y="196"/>
                    <a:pt x="57" y="197"/>
                    <a:pt x="58" y="197"/>
                  </a:cubicBezTo>
                  <a:close/>
                  <a:moveTo>
                    <a:pt x="33" y="197"/>
                  </a:moveTo>
                  <a:cubicBezTo>
                    <a:pt x="33" y="197"/>
                    <a:pt x="33" y="196"/>
                    <a:pt x="33" y="196"/>
                  </a:cubicBezTo>
                  <a:cubicBezTo>
                    <a:pt x="33" y="196"/>
                    <a:pt x="33" y="197"/>
                    <a:pt x="33" y="197"/>
                  </a:cubicBezTo>
                  <a:close/>
                  <a:moveTo>
                    <a:pt x="35" y="197"/>
                  </a:moveTo>
                  <a:cubicBezTo>
                    <a:pt x="36" y="198"/>
                    <a:pt x="36" y="197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7"/>
                    <a:pt x="35" y="197"/>
                    <a:pt x="35" y="197"/>
                  </a:cubicBezTo>
                  <a:close/>
                  <a:moveTo>
                    <a:pt x="59" y="198"/>
                  </a:moveTo>
                  <a:cubicBezTo>
                    <a:pt x="59" y="198"/>
                    <a:pt x="59" y="197"/>
                    <a:pt x="58" y="197"/>
                  </a:cubicBezTo>
                  <a:cubicBezTo>
                    <a:pt x="58" y="198"/>
                    <a:pt x="58" y="198"/>
                    <a:pt x="59" y="198"/>
                  </a:cubicBezTo>
                  <a:close/>
                  <a:moveTo>
                    <a:pt x="64" y="198"/>
                  </a:moveTo>
                  <a:cubicBezTo>
                    <a:pt x="64" y="199"/>
                    <a:pt x="64" y="199"/>
                    <a:pt x="65" y="199"/>
                  </a:cubicBezTo>
                  <a:cubicBezTo>
                    <a:pt x="64" y="198"/>
                    <a:pt x="64" y="198"/>
                    <a:pt x="64" y="197"/>
                  </a:cubicBezTo>
                  <a:cubicBezTo>
                    <a:pt x="64" y="198"/>
                    <a:pt x="63" y="198"/>
                    <a:pt x="64" y="198"/>
                  </a:cubicBezTo>
                  <a:close/>
                  <a:moveTo>
                    <a:pt x="33" y="198"/>
                  </a:moveTo>
                  <a:cubicBezTo>
                    <a:pt x="34" y="198"/>
                    <a:pt x="34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lose/>
                  <a:moveTo>
                    <a:pt x="60" y="199"/>
                  </a:moveTo>
                  <a:cubicBezTo>
                    <a:pt x="61" y="199"/>
                    <a:pt x="60" y="200"/>
                    <a:pt x="61" y="200"/>
                  </a:cubicBezTo>
                  <a:cubicBezTo>
                    <a:pt x="61" y="199"/>
                    <a:pt x="61" y="199"/>
                    <a:pt x="62" y="199"/>
                  </a:cubicBezTo>
                  <a:cubicBezTo>
                    <a:pt x="61" y="199"/>
                    <a:pt x="61" y="198"/>
                    <a:pt x="61" y="198"/>
                  </a:cubicBezTo>
                  <a:cubicBezTo>
                    <a:pt x="61" y="198"/>
                    <a:pt x="60" y="199"/>
                    <a:pt x="60" y="199"/>
                  </a:cubicBezTo>
                  <a:close/>
                  <a:moveTo>
                    <a:pt x="57" y="199"/>
                  </a:moveTo>
                  <a:cubicBezTo>
                    <a:pt x="58" y="200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8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7" y="199"/>
                    <a:pt x="57" y="199"/>
                    <a:pt x="57" y="199"/>
                  </a:cubicBezTo>
                  <a:close/>
                  <a:moveTo>
                    <a:pt x="34" y="200"/>
                  </a:moveTo>
                  <a:cubicBezTo>
                    <a:pt x="34" y="200"/>
                    <a:pt x="34" y="199"/>
                    <a:pt x="34" y="199"/>
                  </a:cubicBezTo>
                  <a:cubicBezTo>
                    <a:pt x="34" y="199"/>
                    <a:pt x="34" y="200"/>
                    <a:pt x="34" y="200"/>
                  </a:cubicBezTo>
                  <a:close/>
                  <a:moveTo>
                    <a:pt x="35" y="200"/>
                  </a:moveTo>
                  <a:cubicBezTo>
                    <a:pt x="35" y="200"/>
                    <a:pt x="36" y="199"/>
                    <a:pt x="35" y="199"/>
                  </a:cubicBezTo>
                  <a:cubicBezTo>
                    <a:pt x="35" y="199"/>
                    <a:pt x="35" y="200"/>
                    <a:pt x="35" y="200"/>
                  </a:cubicBezTo>
                  <a:close/>
                  <a:moveTo>
                    <a:pt x="63" y="200"/>
                  </a:moveTo>
                  <a:cubicBezTo>
                    <a:pt x="64" y="200"/>
                    <a:pt x="63" y="199"/>
                    <a:pt x="63" y="199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1" y="201"/>
                  </a:moveTo>
                  <a:cubicBezTo>
                    <a:pt x="61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3" y="201"/>
                  </a:cubicBezTo>
                  <a:cubicBezTo>
                    <a:pt x="62" y="200"/>
                    <a:pt x="62" y="200"/>
                    <a:pt x="61" y="201"/>
                  </a:cubicBezTo>
                  <a:close/>
                  <a:moveTo>
                    <a:pt x="30" y="208"/>
                  </a:moveTo>
                  <a:cubicBezTo>
                    <a:pt x="31" y="208"/>
                    <a:pt x="31" y="209"/>
                    <a:pt x="31" y="209"/>
                  </a:cubicBezTo>
                  <a:cubicBezTo>
                    <a:pt x="31" y="207"/>
                    <a:pt x="32" y="206"/>
                    <a:pt x="32" y="205"/>
                  </a:cubicBezTo>
                  <a:cubicBezTo>
                    <a:pt x="32" y="205"/>
                    <a:pt x="32" y="205"/>
                    <a:pt x="31" y="205"/>
                  </a:cubicBezTo>
                  <a:cubicBezTo>
                    <a:pt x="30" y="204"/>
                    <a:pt x="32" y="202"/>
                    <a:pt x="32" y="200"/>
                  </a:cubicBezTo>
                  <a:cubicBezTo>
                    <a:pt x="32" y="200"/>
                    <a:pt x="32" y="200"/>
                    <a:pt x="32" y="200"/>
                  </a:cubicBezTo>
                  <a:cubicBezTo>
                    <a:pt x="30" y="202"/>
                    <a:pt x="30" y="205"/>
                    <a:pt x="30" y="208"/>
                  </a:cubicBezTo>
                  <a:close/>
                  <a:moveTo>
                    <a:pt x="57" y="201"/>
                  </a:moveTo>
                  <a:cubicBezTo>
                    <a:pt x="58" y="202"/>
                    <a:pt x="57" y="202"/>
                    <a:pt x="58" y="203"/>
                  </a:cubicBezTo>
                  <a:cubicBezTo>
                    <a:pt x="59" y="203"/>
                    <a:pt x="59" y="202"/>
                    <a:pt x="59" y="202"/>
                  </a:cubicBezTo>
                  <a:cubicBezTo>
                    <a:pt x="59" y="201"/>
                    <a:pt x="59" y="201"/>
                    <a:pt x="59" y="200"/>
                  </a:cubicBezTo>
                  <a:cubicBezTo>
                    <a:pt x="58" y="201"/>
                    <a:pt x="58" y="201"/>
                    <a:pt x="57" y="201"/>
                  </a:cubicBezTo>
                  <a:close/>
                  <a:moveTo>
                    <a:pt x="36" y="203"/>
                  </a:moveTo>
                  <a:cubicBezTo>
                    <a:pt x="36" y="202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2"/>
                    <a:pt x="36" y="203"/>
                  </a:cubicBezTo>
                  <a:close/>
                  <a:moveTo>
                    <a:pt x="63" y="202"/>
                  </a:moveTo>
                  <a:cubicBezTo>
                    <a:pt x="64" y="202"/>
                    <a:pt x="64" y="202"/>
                    <a:pt x="64" y="203"/>
                  </a:cubicBezTo>
                  <a:cubicBezTo>
                    <a:pt x="64" y="202"/>
                    <a:pt x="65" y="203"/>
                    <a:pt x="65" y="203"/>
                  </a:cubicBezTo>
                  <a:cubicBezTo>
                    <a:pt x="65" y="201"/>
                    <a:pt x="64" y="200"/>
                    <a:pt x="63" y="202"/>
                  </a:cubicBezTo>
                  <a:close/>
                  <a:moveTo>
                    <a:pt x="61" y="202"/>
                  </a:moveTo>
                  <a:cubicBezTo>
                    <a:pt x="61" y="202"/>
                    <a:pt x="61" y="201"/>
                    <a:pt x="60" y="202"/>
                  </a:cubicBezTo>
                  <a:cubicBezTo>
                    <a:pt x="61" y="202"/>
                    <a:pt x="60" y="202"/>
                    <a:pt x="61" y="202"/>
                  </a:cubicBezTo>
                  <a:close/>
                  <a:moveTo>
                    <a:pt x="59" y="204"/>
                  </a:moveTo>
                  <a:cubicBezTo>
                    <a:pt x="59" y="204"/>
                    <a:pt x="59" y="204"/>
                    <a:pt x="59" y="204"/>
                  </a:cubicBezTo>
                  <a:cubicBezTo>
                    <a:pt x="60" y="204"/>
                    <a:pt x="60" y="204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59" y="203"/>
                    <a:pt x="59" y="203"/>
                    <a:pt x="59" y="204"/>
                  </a:cubicBezTo>
                  <a:close/>
                  <a:moveTo>
                    <a:pt x="61" y="204"/>
                  </a:moveTo>
                  <a:cubicBezTo>
                    <a:pt x="61" y="204"/>
                    <a:pt x="62" y="204"/>
                    <a:pt x="62" y="204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2" y="204"/>
                    <a:pt x="62" y="203"/>
                    <a:pt x="62" y="203"/>
                  </a:cubicBezTo>
                  <a:cubicBezTo>
                    <a:pt x="62" y="203"/>
                    <a:pt x="62" y="204"/>
                    <a:pt x="61" y="204"/>
                  </a:cubicBezTo>
                  <a:close/>
                  <a:moveTo>
                    <a:pt x="35" y="205"/>
                  </a:moveTo>
                  <a:cubicBezTo>
                    <a:pt x="35" y="204"/>
                    <a:pt x="35" y="204"/>
                    <a:pt x="35" y="204"/>
                  </a:cubicBezTo>
                  <a:cubicBezTo>
                    <a:pt x="34" y="204"/>
                    <a:pt x="35" y="205"/>
                    <a:pt x="35" y="205"/>
                  </a:cubicBezTo>
                  <a:close/>
                  <a:moveTo>
                    <a:pt x="62" y="205"/>
                  </a:moveTo>
                  <a:cubicBezTo>
                    <a:pt x="62" y="205"/>
                    <a:pt x="62" y="206"/>
                    <a:pt x="63" y="206"/>
                  </a:cubicBezTo>
                  <a:cubicBezTo>
                    <a:pt x="63" y="205"/>
                    <a:pt x="63" y="205"/>
                    <a:pt x="63" y="205"/>
                  </a:cubicBezTo>
                  <a:cubicBezTo>
                    <a:pt x="63" y="205"/>
                    <a:pt x="63" y="205"/>
                    <a:pt x="63" y="204"/>
                  </a:cubicBezTo>
                  <a:cubicBezTo>
                    <a:pt x="63" y="205"/>
                    <a:pt x="63" y="205"/>
                    <a:pt x="62" y="205"/>
                  </a:cubicBezTo>
                  <a:close/>
                  <a:moveTo>
                    <a:pt x="61" y="205"/>
                  </a:moveTo>
                  <a:cubicBezTo>
                    <a:pt x="59" y="206"/>
                    <a:pt x="62" y="206"/>
                    <a:pt x="61" y="205"/>
                  </a:cubicBezTo>
                  <a:close/>
                  <a:moveTo>
                    <a:pt x="64" y="206"/>
                  </a:moveTo>
                  <a:cubicBezTo>
                    <a:pt x="64" y="207"/>
                    <a:pt x="65" y="207"/>
                    <a:pt x="65" y="208"/>
                  </a:cubicBezTo>
                  <a:cubicBezTo>
                    <a:pt x="65" y="207"/>
                    <a:pt x="65" y="206"/>
                    <a:pt x="65" y="205"/>
                  </a:cubicBezTo>
                  <a:cubicBezTo>
                    <a:pt x="64" y="205"/>
                    <a:pt x="64" y="206"/>
                    <a:pt x="64" y="206"/>
                  </a:cubicBezTo>
                  <a:close/>
                  <a:moveTo>
                    <a:pt x="34" y="206"/>
                  </a:moveTo>
                  <a:cubicBezTo>
                    <a:pt x="34" y="206"/>
                    <a:pt x="35" y="205"/>
                    <a:pt x="35" y="205"/>
                  </a:cubicBezTo>
                  <a:cubicBezTo>
                    <a:pt x="35" y="205"/>
                    <a:pt x="35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6"/>
                    <a:pt x="34" y="206"/>
                  </a:cubicBezTo>
                  <a:close/>
                  <a:moveTo>
                    <a:pt x="61" y="206"/>
                  </a:moveTo>
                  <a:cubicBezTo>
                    <a:pt x="61" y="207"/>
                    <a:pt x="61" y="207"/>
                    <a:pt x="62" y="207"/>
                  </a:cubicBezTo>
                  <a:cubicBezTo>
                    <a:pt x="62" y="207"/>
                    <a:pt x="61" y="207"/>
                    <a:pt x="62" y="206"/>
                  </a:cubicBezTo>
                  <a:cubicBezTo>
                    <a:pt x="61" y="206"/>
                    <a:pt x="61" y="206"/>
                    <a:pt x="61" y="206"/>
                  </a:cubicBezTo>
                  <a:close/>
                  <a:moveTo>
                    <a:pt x="58" y="208"/>
                  </a:moveTo>
                  <a:cubicBezTo>
                    <a:pt x="59" y="208"/>
                    <a:pt x="59" y="207"/>
                    <a:pt x="60" y="207"/>
                  </a:cubicBezTo>
                  <a:cubicBezTo>
                    <a:pt x="59" y="207"/>
                    <a:pt x="59" y="207"/>
                    <a:pt x="59" y="206"/>
                  </a:cubicBezTo>
                  <a:cubicBezTo>
                    <a:pt x="59" y="207"/>
                    <a:pt x="58" y="207"/>
                    <a:pt x="58" y="208"/>
                  </a:cubicBezTo>
                  <a:close/>
                  <a:moveTo>
                    <a:pt x="63" y="207"/>
                  </a:moveTo>
                  <a:cubicBezTo>
                    <a:pt x="63" y="207"/>
                    <a:pt x="64" y="208"/>
                    <a:pt x="64" y="208"/>
                  </a:cubicBezTo>
                  <a:cubicBezTo>
                    <a:pt x="64" y="208"/>
                    <a:pt x="64" y="207"/>
                    <a:pt x="63" y="206"/>
                  </a:cubicBezTo>
                  <a:cubicBezTo>
                    <a:pt x="63" y="207"/>
                    <a:pt x="63" y="207"/>
                    <a:pt x="63" y="207"/>
                  </a:cubicBezTo>
                  <a:close/>
                  <a:moveTo>
                    <a:pt x="36" y="208"/>
                  </a:moveTo>
                  <a:cubicBezTo>
                    <a:pt x="36" y="207"/>
                    <a:pt x="37" y="207"/>
                    <a:pt x="36" y="207"/>
                  </a:cubicBezTo>
                  <a:cubicBezTo>
                    <a:pt x="36" y="207"/>
                    <a:pt x="36" y="208"/>
                    <a:pt x="36" y="208"/>
                  </a:cubicBezTo>
                  <a:close/>
                  <a:moveTo>
                    <a:pt x="62" y="208"/>
                  </a:moveTo>
                  <a:cubicBezTo>
                    <a:pt x="62" y="209"/>
                    <a:pt x="62" y="209"/>
                    <a:pt x="63" y="210"/>
                  </a:cubicBezTo>
                  <a:cubicBezTo>
                    <a:pt x="63" y="209"/>
                    <a:pt x="63" y="209"/>
                    <a:pt x="63" y="209"/>
                  </a:cubicBezTo>
                  <a:cubicBezTo>
                    <a:pt x="63" y="209"/>
                    <a:pt x="63" y="208"/>
                    <a:pt x="62" y="208"/>
                  </a:cubicBezTo>
                  <a:cubicBezTo>
                    <a:pt x="62" y="208"/>
                    <a:pt x="62" y="208"/>
                    <a:pt x="62" y="208"/>
                  </a:cubicBezTo>
                  <a:close/>
                  <a:moveTo>
                    <a:pt x="61" y="211"/>
                  </a:moveTo>
                  <a:cubicBezTo>
                    <a:pt x="61" y="211"/>
                    <a:pt x="61" y="211"/>
                    <a:pt x="61" y="211"/>
                  </a:cubicBezTo>
                  <a:cubicBezTo>
                    <a:pt x="61" y="209"/>
                    <a:pt x="60" y="210"/>
                    <a:pt x="61" y="211"/>
                  </a:cubicBezTo>
                  <a:close/>
                  <a:moveTo>
                    <a:pt x="32" y="212"/>
                  </a:moveTo>
                  <a:cubicBezTo>
                    <a:pt x="32" y="211"/>
                    <a:pt x="33" y="210"/>
                    <a:pt x="32" y="210"/>
                  </a:cubicBezTo>
                  <a:cubicBezTo>
                    <a:pt x="32" y="210"/>
                    <a:pt x="31" y="210"/>
                    <a:pt x="31" y="210"/>
                  </a:cubicBezTo>
                  <a:cubicBezTo>
                    <a:pt x="31" y="211"/>
                    <a:pt x="31" y="211"/>
                    <a:pt x="32" y="212"/>
                  </a:cubicBezTo>
                  <a:close/>
                  <a:moveTo>
                    <a:pt x="36" y="214"/>
                  </a:moveTo>
                  <a:cubicBezTo>
                    <a:pt x="36" y="212"/>
                    <a:pt x="35" y="211"/>
                    <a:pt x="34" y="210"/>
                  </a:cubicBezTo>
                  <a:cubicBezTo>
                    <a:pt x="34" y="211"/>
                    <a:pt x="35" y="212"/>
                    <a:pt x="36" y="214"/>
                  </a:cubicBezTo>
                  <a:close/>
                  <a:moveTo>
                    <a:pt x="30" y="216"/>
                  </a:moveTo>
                  <a:cubicBezTo>
                    <a:pt x="28" y="216"/>
                    <a:pt x="27" y="218"/>
                    <a:pt x="27" y="219"/>
                  </a:cubicBezTo>
                  <a:cubicBezTo>
                    <a:pt x="29" y="218"/>
                    <a:pt x="30" y="216"/>
                    <a:pt x="32" y="214"/>
                  </a:cubicBezTo>
                  <a:cubicBezTo>
                    <a:pt x="31" y="213"/>
                    <a:pt x="31" y="211"/>
                    <a:pt x="30" y="210"/>
                  </a:cubicBezTo>
                  <a:cubicBezTo>
                    <a:pt x="30" y="212"/>
                    <a:pt x="30" y="214"/>
                    <a:pt x="30" y="216"/>
                  </a:cubicBezTo>
                  <a:close/>
                  <a:moveTo>
                    <a:pt x="65" y="211"/>
                  </a:moveTo>
                  <a:cubicBezTo>
                    <a:pt x="65" y="211"/>
                    <a:pt x="65" y="212"/>
                    <a:pt x="66" y="213"/>
                  </a:cubicBezTo>
                  <a:cubicBezTo>
                    <a:pt x="66" y="212"/>
                    <a:pt x="66" y="211"/>
                    <a:pt x="65" y="211"/>
                  </a:cubicBezTo>
                  <a:cubicBezTo>
                    <a:pt x="65" y="211"/>
                    <a:pt x="65" y="211"/>
                    <a:pt x="65" y="211"/>
                  </a:cubicBezTo>
                  <a:close/>
                  <a:moveTo>
                    <a:pt x="65" y="213"/>
                  </a:moveTo>
                  <a:cubicBezTo>
                    <a:pt x="65" y="213"/>
                    <a:pt x="65" y="213"/>
                    <a:pt x="66" y="213"/>
                  </a:cubicBezTo>
                  <a:cubicBezTo>
                    <a:pt x="66" y="213"/>
                    <a:pt x="65" y="213"/>
                    <a:pt x="65" y="212"/>
                  </a:cubicBezTo>
                  <a:cubicBezTo>
                    <a:pt x="65" y="212"/>
                    <a:pt x="65" y="212"/>
                    <a:pt x="65" y="213"/>
                  </a:cubicBezTo>
                  <a:close/>
                  <a:moveTo>
                    <a:pt x="64" y="211"/>
                  </a:moveTo>
                  <a:cubicBezTo>
                    <a:pt x="63" y="212"/>
                    <a:pt x="64" y="212"/>
                    <a:pt x="65" y="213"/>
                  </a:cubicBezTo>
                  <a:cubicBezTo>
                    <a:pt x="64" y="212"/>
                    <a:pt x="64" y="211"/>
                    <a:pt x="64" y="211"/>
                  </a:cubicBezTo>
                  <a:close/>
                  <a:moveTo>
                    <a:pt x="33" y="215"/>
                  </a:moveTo>
                  <a:cubicBezTo>
                    <a:pt x="34" y="215"/>
                    <a:pt x="35" y="216"/>
                    <a:pt x="36" y="215"/>
                  </a:cubicBezTo>
                  <a:cubicBezTo>
                    <a:pt x="35" y="214"/>
                    <a:pt x="35" y="212"/>
                    <a:pt x="33" y="211"/>
                  </a:cubicBezTo>
                  <a:cubicBezTo>
                    <a:pt x="33" y="212"/>
                    <a:pt x="33" y="213"/>
                    <a:pt x="33" y="215"/>
                  </a:cubicBezTo>
                  <a:close/>
                  <a:moveTo>
                    <a:pt x="58" y="213"/>
                  </a:moveTo>
                  <a:cubicBezTo>
                    <a:pt x="59" y="213"/>
                    <a:pt x="59" y="213"/>
                    <a:pt x="59" y="212"/>
                  </a:cubicBezTo>
                  <a:cubicBezTo>
                    <a:pt x="59" y="211"/>
                    <a:pt x="58" y="212"/>
                    <a:pt x="58" y="213"/>
                  </a:cubicBezTo>
                  <a:close/>
                  <a:moveTo>
                    <a:pt x="62" y="214"/>
                  </a:moveTo>
                  <a:cubicBezTo>
                    <a:pt x="62" y="215"/>
                    <a:pt x="63" y="215"/>
                    <a:pt x="63" y="215"/>
                  </a:cubicBezTo>
                  <a:cubicBezTo>
                    <a:pt x="63" y="214"/>
                    <a:pt x="63" y="214"/>
                    <a:pt x="62" y="214"/>
                  </a:cubicBezTo>
                  <a:cubicBezTo>
                    <a:pt x="62" y="214"/>
                    <a:pt x="62" y="214"/>
                    <a:pt x="62" y="214"/>
                  </a:cubicBezTo>
                  <a:close/>
                  <a:moveTo>
                    <a:pt x="59" y="215"/>
                  </a:moveTo>
                  <a:cubicBezTo>
                    <a:pt x="59" y="215"/>
                    <a:pt x="59" y="214"/>
                    <a:pt x="59" y="214"/>
                  </a:cubicBezTo>
                  <a:cubicBezTo>
                    <a:pt x="59" y="214"/>
                    <a:pt x="59" y="214"/>
                    <a:pt x="59" y="215"/>
                  </a:cubicBezTo>
                  <a:close/>
                  <a:moveTo>
                    <a:pt x="64" y="216"/>
                  </a:moveTo>
                  <a:cubicBezTo>
                    <a:pt x="65" y="216"/>
                    <a:pt x="65" y="216"/>
                    <a:pt x="65" y="216"/>
                  </a:cubicBezTo>
                  <a:cubicBezTo>
                    <a:pt x="64" y="215"/>
                    <a:pt x="64" y="214"/>
                    <a:pt x="64" y="214"/>
                  </a:cubicBezTo>
                  <a:cubicBezTo>
                    <a:pt x="64" y="215"/>
                    <a:pt x="64" y="215"/>
                    <a:pt x="64" y="216"/>
                  </a:cubicBezTo>
                  <a:close/>
                  <a:moveTo>
                    <a:pt x="59" y="216"/>
                  </a:moveTo>
                  <a:cubicBezTo>
                    <a:pt x="59" y="216"/>
                    <a:pt x="58" y="215"/>
                    <a:pt x="57" y="215"/>
                  </a:cubicBezTo>
                  <a:cubicBezTo>
                    <a:pt x="57" y="215"/>
                    <a:pt x="56" y="216"/>
                    <a:pt x="56" y="217"/>
                  </a:cubicBezTo>
                  <a:cubicBezTo>
                    <a:pt x="57" y="218"/>
                    <a:pt x="59" y="217"/>
                    <a:pt x="59" y="216"/>
                  </a:cubicBezTo>
                  <a:close/>
                  <a:moveTo>
                    <a:pt x="60" y="217"/>
                  </a:moveTo>
                  <a:cubicBezTo>
                    <a:pt x="61" y="216"/>
                    <a:pt x="61" y="216"/>
                    <a:pt x="61" y="216"/>
                  </a:cubicBezTo>
                  <a:cubicBezTo>
                    <a:pt x="61" y="216"/>
                    <a:pt x="61" y="216"/>
                    <a:pt x="60" y="217"/>
                  </a:cubicBezTo>
                  <a:close/>
                  <a:moveTo>
                    <a:pt x="37" y="217"/>
                  </a:moveTo>
                  <a:cubicBezTo>
                    <a:pt x="37" y="217"/>
                    <a:pt x="37" y="216"/>
                    <a:pt x="36" y="216"/>
                  </a:cubicBezTo>
                  <a:cubicBezTo>
                    <a:pt x="37" y="216"/>
                    <a:pt x="37" y="217"/>
                    <a:pt x="37" y="217"/>
                  </a:cubicBezTo>
                  <a:close/>
                  <a:moveTo>
                    <a:pt x="31" y="218"/>
                  </a:moveTo>
                  <a:cubicBezTo>
                    <a:pt x="32" y="219"/>
                    <a:pt x="32" y="217"/>
                    <a:pt x="33" y="218"/>
                  </a:cubicBezTo>
                  <a:cubicBezTo>
                    <a:pt x="32" y="217"/>
                    <a:pt x="33" y="217"/>
                    <a:pt x="33" y="217"/>
                  </a:cubicBezTo>
                  <a:cubicBezTo>
                    <a:pt x="32" y="217"/>
                    <a:pt x="30" y="217"/>
                    <a:pt x="31" y="218"/>
                  </a:cubicBezTo>
                  <a:close/>
                  <a:moveTo>
                    <a:pt x="65" y="217"/>
                  </a:move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5" y="217"/>
                    <a:pt x="65" y="217"/>
                  </a:cubicBezTo>
                  <a:close/>
                  <a:moveTo>
                    <a:pt x="68" y="218"/>
                  </a:moveTo>
                  <a:cubicBezTo>
                    <a:pt x="68" y="217"/>
                    <a:pt x="68" y="217"/>
                    <a:pt x="68" y="217"/>
                  </a:cubicBezTo>
                  <a:cubicBezTo>
                    <a:pt x="68" y="217"/>
                    <a:pt x="67" y="216"/>
                    <a:pt x="67" y="217"/>
                  </a:cubicBezTo>
                  <a:cubicBezTo>
                    <a:pt x="67" y="217"/>
                    <a:pt x="67" y="218"/>
                    <a:pt x="68" y="218"/>
                  </a:cubicBezTo>
                  <a:close/>
                  <a:moveTo>
                    <a:pt x="36" y="218"/>
                  </a:moveTo>
                  <a:cubicBezTo>
                    <a:pt x="36" y="218"/>
                    <a:pt x="35" y="217"/>
                    <a:pt x="35" y="217"/>
                  </a:cubicBezTo>
                  <a:cubicBezTo>
                    <a:pt x="35" y="217"/>
                    <a:pt x="35" y="218"/>
                    <a:pt x="36" y="218"/>
                  </a:cubicBezTo>
                  <a:close/>
                  <a:moveTo>
                    <a:pt x="33" y="219"/>
                  </a:moveTo>
                  <a:cubicBezTo>
                    <a:pt x="33" y="219"/>
                    <a:pt x="34" y="219"/>
                    <a:pt x="34" y="219"/>
                  </a:cubicBezTo>
                  <a:cubicBezTo>
                    <a:pt x="34" y="219"/>
                    <a:pt x="34" y="219"/>
                    <a:pt x="35" y="219"/>
                  </a:cubicBezTo>
                  <a:cubicBezTo>
                    <a:pt x="35" y="218"/>
                    <a:pt x="34" y="218"/>
                    <a:pt x="34" y="218"/>
                  </a:cubicBezTo>
                  <a:cubicBezTo>
                    <a:pt x="34" y="218"/>
                    <a:pt x="33" y="218"/>
                    <a:pt x="33" y="219"/>
                  </a:cubicBezTo>
                  <a:close/>
                  <a:moveTo>
                    <a:pt x="63" y="219"/>
                  </a:moveTo>
                  <a:cubicBezTo>
                    <a:pt x="63" y="219"/>
                    <a:pt x="64" y="219"/>
                    <a:pt x="63" y="218"/>
                  </a:cubicBezTo>
                  <a:cubicBezTo>
                    <a:pt x="63" y="219"/>
                    <a:pt x="62" y="219"/>
                    <a:pt x="63" y="219"/>
                  </a:cubicBezTo>
                  <a:close/>
                  <a:moveTo>
                    <a:pt x="29" y="220"/>
                  </a:moveTo>
                  <a:cubicBezTo>
                    <a:pt x="30" y="220"/>
                    <a:pt x="31" y="219"/>
                    <a:pt x="30" y="218"/>
                  </a:cubicBezTo>
                  <a:cubicBezTo>
                    <a:pt x="29" y="219"/>
                    <a:pt x="28" y="220"/>
                    <a:pt x="29" y="220"/>
                  </a:cubicBezTo>
                  <a:close/>
                  <a:moveTo>
                    <a:pt x="66" y="220"/>
                  </a:moveTo>
                  <a:cubicBezTo>
                    <a:pt x="67" y="219"/>
                    <a:pt x="66" y="219"/>
                    <a:pt x="65" y="219"/>
                  </a:cubicBezTo>
                  <a:cubicBezTo>
                    <a:pt x="65" y="219"/>
                    <a:pt x="66" y="220"/>
                    <a:pt x="66" y="220"/>
                  </a:cubicBezTo>
                  <a:close/>
                  <a:moveTo>
                    <a:pt x="57" y="222"/>
                  </a:moveTo>
                  <a:cubicBezTo>
                    <a:pt x="59" y="222"/>
                    <a:pt x="60" y="220"/>
                    <a:pt x="61" y="219"/>
                  </a:cubicBezTo>
                  <a:cubicBezTo>
                    <a:pt x="59" y="219"/>
                    <a:pt x="58" y="221"/>
                    <a:pt x="57" y="222"/>
                  </a:cubicBezTo>
                  <a:close/>
                  <a:moveTo>
                    <a:pt x="32" y="219"/>
                  </a:moveTo>
                  <a:cubicBezTo>
                    <a:pt x="32" y="220"/>
                    <a:pt x="32" y="220"/>
                    <a:pt x="32" y="221"/>
                  </a:cubicBezTo>
                  <a:cubicBezTo>
                    <a:pt x="33" y="220"/>
                    <a:pt x="32" y="219"/>
                    <a:pt x="32" y="219"/>
                  </a:cubicBezTo>
                  <a:close/>
                  <a:moveTo>
                    <a:pt x="54" y="222"/>
                  </a:moveTo>
                  <a:cubicBezTo>
                    <a:pt x="55" y="221"/>
                    <a:pt x="56" y="220"/>
                    <a:pt x="56" y="220"/>
                  </a:cubicBezTo>
                  <a:cubicBezTo>
                    <a:pt x="56" y="220"/>
                    <a:pt x="55" y="221"/>
                    <a:pt x="54" y="222"/>
                  </a:cubicBezTo>
                  <a:close/>
                  <a:moveTo>
                    <a:pt x="68" y="220"/>
                  </a:moveTo>
                  <a:cubicBezTo>
                    <a:pt x="68" y="220"/>
                    <a:pt x="67" y="220"/>
                    <a:pt x="67" y="221"/>
                  </a:cubicBezTo>
                  <a:cubicBezTo>
                    <a:pt x="67" y="222"/>
                    <a:pt x="68" y="222"/>
                    <a:pt x="68" y="222"/>
                  </a:cubicBezTo>
                  <a:cubicBezTo>
                    <a:pt x="69" y="222"/>
                    <a:pt x="68" y="223"/>
                    <a:pt x="69" y="223"/>
                  </a:cubicBezTo>
                  <a:cubicBezTo>
                    <a:pt x="69" y="224"/>
                    <a:pt x="69" y="223"/>
                    <a:pt x="69" y="224"/>
                  </a:cubicBezTo>
                  <a:cubicBezTo>
                    <a:pt x="69" y="225"/>
                    <a:pt x="67" y="225"/>
                    <a:pt x="67" y="227"/>
                  </a:cubicBezTo>
                  <a:cubicBezTo>
                    <a:pt x="69" y="228"/>
                    <a:pt x="72" y="226"/>
                    <a:pt x="71" y="224"/>
                  </a:cubicBezTo>
                  <a:cubicBezTo>
                    <a:pt x="71" y="224"/>
                    <a:pt x="71" y="225"/>
                    <a:pt x="70" y="225"/>
                  </a:cubicBezTo>
                  <a:cubicBezTo>
                    <a:pt x="70" y="225"/>
                    <a:pt x="70" y="225"/>
                    <a:pt x="69" y="224"/>
                  </a:cubicBezTo>
                  <a:cubicBezTo>
                    <a:pt x="69" y="223"/>
                    <a:pt x="69" y="221"/>
                    <a:pt x="68" y="220"/>
                  </a:cubicBezTo>
                  <a:close/>
                  <a:moveTo>
                    <a:pt x="38" y="223"/>
                  </a:moveTo>
                  <a:cubicBezTo>
                    <a:pt x="36" y="223"/>
                    <a:pt x="36" y="219"/>
                    <a:pt x="35" y="220"/>
                  </a:cubicBezTo>
                  <a:cubicBezTo>
                    <a:pt x="36" y="221"/>
                    <a:pt x="36" y="222"/>
                    <a:pt x="37" y="223"/>
                  </a:cubicBezTo>
                  <a:cubicBezTo>
                    <a:pt x="37" y="223"/>
                    <a:pt x="37" y="223"/>
                    <a:pt x="38" y="223"/>
                  </a:cubicBezTo>
                  <a:cubicBezTo>
                    <a:pt x="38" y="223"/>
                    <a:pt x="38" y="223"/>
                    <a:pt x="38" y="224"/>
                  </a:cubicBezTo>
                  <a:cubicBezTo>
                    <a:pt x="38" y="224"/>
                    <a:pt x="38" y="224"/>
                    <a:pt x="38" y="224"/>
                  </a:cubicBezTo>
                  <a:cubicBezTo>
                    <a:pt x="38" y="224"/>
                    <a:pt x="39" y="225"/>
                    <a:pt x="39" y="225"/>
                  </a:cubicBezTo>
                  <a:cubicBezTo>
                    <a:pt x="39" y="224"/>
                    <a:pt x="39" y="223"/>
                    <a:pt x="38" y="223"/>
                  </a:cubicBezTo>
                  <a:close/>
                  <a:moveTo>
                    <a:pt x="62" y="222"/>
                  </a:moveTo>
                  <a:cubicBezTo>
                    <a:pt x="63" y="221"/>
                    <a:pt x="64" y="221"/>
                    <a:pt x="65" y="220"/>
                  </a:cubicBezTo>
                  <a:cubicBezTo>
                    <a:pt x="64" y="220"/>
                    <a:pt x="63" y="221"/>
                    <a:pt x="62" y="222"/>
                  </a:cubicBezTo>
                  <a:close/>
                  <a:moveTo>
                    <a:pt x="29" y="221"/>
                  </a:moveTo>
                  <a:cubicBezTo>
                    <a:pt x="29" y="222"/>
                    <a:pt x="30" y="222"/>
                    <a:pt x="30" y="223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31" y="220"/>
                    <a:pt x="30" y="220"/>
                    <a:pt x="29" y="221"/>
                  </a:cubicBezTo>
                  <a:close/>
                  <a:moveTo>
                    <a:pt x="59" y="223"/>
                  </a:moveTo>
                  <a:cubicBezTo>
                    <a:pt x="60" y="222"/>
                    <a:pt x="61" y="221"/>
                    <a:pt x="62" y="220"/>
                  </a:cubicBezTo>
                  <a:cubicBezTo>
                    <a:pt x="60" y="220"/>
                    <a:pt x="59" y="222"/>
                    <a:pt x="59" y="223"/>
                  </a:cubicBezTo>
                  <a:close/>
                  <a:moveTo>
                    <a:pt x="71" y="222"/>
                  </a:moveTo>
                  <a:cubicBezTo>
                    <a:pt x="70" y="222"/>
                    <a:pt x="70" y="224"/>
                    <a:pt x="71" y="224"/>
                  </a:cubicBezTo>
                  <a:cubicBezTo>
                    <a:pt x="71" y="222"/>
                    <a:pt x="70" y="222"/>
                    <a:pt x="71" y="220"/>
                  </a:cubicBezTo>
                  <a:cubicBezTo>
                    <a:pt x="70" y="220"/>
                    <a:pt x="70" y="220"/>
                    <a:pt x="70" y="220"/>
                  </a:cubicBezTo>
                  <a:cubicBezTo>
                    <a:pt x="70" y="221"/>
                    <a:pt x="70" y="221"/>
                    <a:pt x="71" y="222"/>
                  </a:cubicBezTo>
                  <a:close/>
                  <a:moveTo>
                    <a:pt x="27" y="222"/>
                  </a:moveTo>
                  <a:cubicBezTo>
                    <a:pt x="28" y="222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7" y="221"/>
                    <a:pt x="27" y="221"/>
                    <a:pt x="27" y="222"/>
                  </a:cubicBezTo>
                  <a:close/>
                  <a:moveTo>
                    <a:pt x="65" y="221"/>
                  </a:moveTo>
                  <a:cubicBezTo>
                    <a:pt x="64" y="222"/>
                    <a:pt x="63" y="222"/>
                    <a:pt x="63" y="223"/>
                  </a:cubicBezTo>
                  <a:cubicBezTo>
                    <a:pt x="64" y="222"/>
                    <a:pt x="65" y="221"/>
                    <a:pt x="65" y="221"/>
                  </a:cubicBezTo>
                  <a:cubicBezTo>
                    <a:pt x="65" y="221"/>
                    <a:pt x="65" y="221"/>
                    <a:pt x="65" y="221"/>
                  </a:cubicBezTo>
                  <a:close/>
                  <a:moveTo>
                    <a:pt x="55" y="223"/>
                  </a:moveTo>
                  <a:cubicBezTo>
                    <a:pt x="55" y="222"/>
                    <a:pt x="56" y="222"/>
                    <a:pt x="56" y="221"/>
                  </a:cubicBezTo>
                  <a:cubicBezTo>
                    <a:pt x="55" y="222"/>
                    <a:pt x="55" y="222"/>
                    <a:pt x="55" y="223"/>
                  </a:cubicBezTo>
                  <a:close/>
                  <a:moveTo>
                    <a:pt x="33" y="222"/>
                  </a:moveTo>
                  <a:cubicBezTo>
                    <a:pt x="34" y="222"/>
                    <a:pt x="34" y="222"/>
                    <a:pt x="34" y="221"/>
                  </a:cubicBezTo>
                  <a:cubicBezTo>
                    <a:pt x="34" y="221"/>
                    <a:pt x="33" y="221"/>
                    <a:pt x="33" y="221"/>
                  </a:cubicBezTo>
                  <a:cubicBezTo>
                    <a:pt x="33" y="222"/>
                    <a:pt x="33" y="222"/>
                    <a:pt x="33" y="222"/>
                  </a:cubicBezTo>
                  <a:close/>
                  <a:moveTo>
                    <a:pt x="64" y="224"/>
                  </a:moveTo>
                  <a:cubicBezTo>
                    <a:pt x="65" y="225"/>
                    <a:pt x="66" y="223"/>
                    <a:pt x="67" y="223"/>
                  </a:cubicBezTo>
                  <a:cubicBezTo>
                    <a:pt x="66" y="220"/>
                    <a:pt x="64" y="223"/>
                    <a:pt x="64" y="224"/>
                  </a:cubicBezTo>
                  <a:close/>
                  <a:moveTo>
                    <a:pt x="54" y="222"/>
                  </a:moveTo>
                  <a:cubicBezTo>
                    <a:pt x="54" y="222"/>
                    <a:pt x="53" y="223"/>
                    <a:pt x="53" y="223"/>
                  </a:cubicBezTo>
                  <a:cubicBezTo>
                    <a:pt x="53" y="223"/>
                    <a:pt x="54" y="222"/>
                    <a:pt x="54" y="222"/>
                  </a:cubicBezTo>
                  <a:close/>
                  <a:moveTo>
                    <a:pt x="28" y="223"/>
                  </a:moveTo>
                  <a:cubicBezTo>
                    <a:pt x="28" y="223"/>
                    <a:pt x="28" y="224"/>
                    <a:pt x="29" y="224"/>
                  </a:cubicBezTo>
                  <a:cubicBezTo>
                    <a:pt x="30" y="224"/>
                    <a:pt x="28" y="222"/>
                    <a:pt x="28" y="222"/>
                  </a:cubicBezTo>
                  <a:cubicBezTo>
                    <a:pt x="28" y="222"/>
                    <a:pt x="28" y="223"/>
                    <a:pt x="28" y="223"/>
                  </a:cubicBezTo>
                  <a:close/>
                  <a:moveTo>
                    <a:pt x="56" y="224"/>
                  </a:moveTo>
                  <a:cubicBezTo>
                    <a:pt x="56" y="223"/>
                    <a:pt x="57" y="223"/>
                    <a:pt x="57" y="222"/>
                  </a:cubicBezTo>
                  <a:cubicBezTo>
                    <a:pt x="56" y="222"/>
                    <a:pt x="55" y="223"/>
                    <a:pt x="56" y="224"/>
                  </a:cubicBezTo>
                  <a:close/>
                  <a:moveTo>
                    <a:pt x="31" y="224"/>
                  </a:moveTo>
                  <a:cubicBezTo>
                    <a:pt x="31" y="224"/>
                    <a:pt x="33" y="223"/>
                    <a:pt x="32" y="222"/>
                  </a:cubicBezTo>
                  <a:cubicBezTo>
                    <a:pt x="32" y="223"/>
                    <a:pt x="31" y="223"/>
                    <a:pt x="31" y="224"/>
                  </a:cubicBezTo>
                  <a:close/>
                  <a:moveTo>
                    <a:pt x="35" y="225"/>
                  </a:moveTo>
                  <a:cubicBezTo>
                    <a:pt x="35" y="224"/>
                    <a:pt x="35" y="223"/>
                    <a:pt x="34" y="223"/>
                  </a:cubicBezTo>
                  <a:cubicBezTo>
                    <a:pt x="34" y="224"/>
                    <a:pt x="35" y="225"/>
                    <a:pt x="35" y="225"/>
                  </a:cubicBezTo>
                  <a:close/>
                  <a:moveTo>
                    <a:pt x="61" y="225"/>
                  </a:moveTo>
                  <a:cubicBezTo>
                    <a:pt x="61" y="225"/>
                    <a:pt x="62" y="224"/>
                    <a:pt x="62" y="223"/>
                  </a:cubicBezTo>
                  <a:cubicBezTo>
                    <a:pt x="61" y="224"/>
                    <a:pt x="60" y="224"/>
                    <a:pt x="61" y="225"/>
                  </a:cubicBezTo>
                  <a:close/>
                  <a:moveTo>
                    <a:pt x="67" y="224"/>
                  </a:moveTo>
                  <a:cubicBezTo>
                    <a:pt x="67" y="224"/>
                    <a:pt x="68" y="224"/>
                    <a:pt x="68" y="223"/>
                  </a:cubicBezTo>
                  <a:cubicBezTo>
                    <a:pt x="67" y="223"/>
                    <a:pt x="67" y="224"/>
                    <a:pt x="67" y="224"/>
                  </a:cubicBezTo>
                  <a:close/>
                  <a:moveTo>
                    <a:pt x="56" y="225"/>
                  </a:moveTo>
                  <a:cubicBezTo>
                    <a:pt x="57" y="225"/>
                    <a:pt x="57" y="224"/>
                    <a:pt x="58" y="224"/>
                  </a:cubicBezTo>
                  <a:cubicBezTo>
                    <a:pt x="57" y="224"/>
                    <a:pt x="57" y="224"/>
                    <a:pt x="56" y="225"/>
                  </a:cubicBezTo>
                  <a:close/>
                  <a:moveTo>
                    <a:pt x="26" y="225"/>
                  </a:moveTo>
                  <a:cubicBezTo>
                    <a:pt x="26" y="225"/>
                    <a:pt x="26" y="226"/>
                    <a:pt x="27" y="226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4"/>
                    <a:pt x="26" y="223"/>
                    <a:pt x="26" y="225"/>
                  </a:cubicBezTo>
                  <a:close/>
                  <a:moveTo>
                    <a:pt x="53" y="226"/>
                  </a:moveTo>
                  <a:cubicBezTo>
                    <a:pt x="54" y="225"/>
                    <a:pt x="55" y="225"/>
                    <a:pt x="55" y="224"/>
                  </a:cubicBezTo>
                  <a:cubicBezTo>
                    <a:pt x="54" y="225"/>
                    <a:pt x="54" y="225"/>
                    <a:pt x="53" y="226"/>
                  </a:cubicBezTo>
                  <a:close/>
                  <a:moveTo>
                    <a:pt x="33" y="226"/>
                  </a:moveTo>
                  <a:cubicBezTo>
                    <a:pt x="33" y="226"/>
                    <a:pt x="34" y="226"/>
                    <a:pt x="34" y="225"/>
                  </a:cubicBezTo>
                  <a:cubicBezTo>
                    <a:pt x="33" y="225"/>
                    <a:pt x="34" y="225"/>
                    <a:pt x="33" y="225"/>
                  </a:cubicBezTo>
                  <a:cubicBezTo>
                    <a:pt x="33" y="225"/>
                    <a:pt x="33" y="226"/>
                    <a:pt x="33" y="226"/>
                  </a:cubicBezTo>
                  <a:close/>
                  <a:moveTo>
                    <a:pt x="67" y="225"/>
                  </a:moveTo>
                  <a:cubicBezTo>
                    <a:pt x="67" y="225"/>
                    <a:pt x="68" y="225"/>
                    <a:pt x="67" y="225"/>
                  </a:cubicBezTo>
                  <a:cubicBezTo>
                    <a:pt x="67" y="225"/>
                    <a:pt x="67" y="225"/>
                    <a:pt x="67" y="225"/>
                  </a:cubicBezTo>
                  <a:close/>
                  <a:moveTo>
                    <a:pt x="57" y="226"/>
                  </a:moveTo>
                  <a:cubicBezTo>
                    <a:pt x="57" y="226"/>
                    <a:pt x="58" y="226"/>
                    <a:pt x="58" y="225"/>
                  </a:cubicBezTo>
                  <a:cubicBezTo>
                    <a:pt x="57" y="225"/>
                    <a:pt x="57" y="226"/>
                    <a:pt x="57" y="226"/>
                  </a:cubicBezTo>
                  <a:close/>
                  <a:moveTo>
                    <a:pt x="61" y="226"/>
                  </a:moveTo>
                  <a:cubicBezTo>
                    <a:pt x="61" y="226"/>
                    <a:pt x="62" y="226"/>
                    <a:pt x="62" y="226"/>
                  </a:cubicBezTo>
                  <a:cubicBezTo>
                    <a:pt x="62" y="226"/>
                    <a:pt x="63" y="226"/>
                    <a:pt x="63" y="225"/>
                  </a:cubicBezTo>
                  <a:cubicBezTo>
                    <a:pt x="63" y="226"/>
                    <a:pt x="62" y="226"/>
                    <a:pt x="61" y="226"/>
                  </a:cubicBezTo>
                  <a:close/>
                  <a:moveTo>
                    <a:pt x="37" y="227"/>
                  </a:moveTo>
                  <a:cubicBezTo>
                    <a:pt x="36" y="227"/>
                    <a:pt x="36" y="226"/>
                    <a:pt x="36" y="226"/>
                  </a:cubicBezTo>
                  <a:cubicBezTo>
                    <a:pt x="36" y="226"/>
                    <a:pt x="36" y="227"/>
                    <a:pt x="37" y="227"/>
                  </a:cubicBezTo>
                  <a:close/>
                  <a:moveTo>
                    <a:pt x="25" y="227"/>
                  </a:moveTo>
                  <a:cubicBezTo>
                    <a:pt x="25" y="226"/>
                    <a:pt x="25" y="226"/>
                    <a:pt x="25" y="226"/>
                  </a:cubicBezTo>
                  <a:cubicBezTo>
                    <a:pt x="24" y="226"/>
                    <a:pt x="25" y="227"/>
                    <a:pt x="25" y="227"/>
                  </a:cubicBezTo>
                  <a:close/>
                  <a:moveTo>
                    <a:pt x="59" y="227"/>
                  </a:moveTo>
                  <a:cubicBezTo>
                    <a:pt x="59" y="227"/>
                    <a:pt x="59" y="227"/>
                    <a:pt x="59" y="227"/>
                  </a:cubicBezTo>
                  <a:cubicBezTo>
                    <a:pt x="60" y="227"/>
                    <a:pt x="60" y="226"/>
                    <a:pt x="60" y="226"/>
                  </a:cubicBezTo>
                  <a:cubicBezTo>
                    <a:pt x="60" y="226"/>
                    <a:pt x="59" y="226"/>
                    <a:pt x="59" y="227"/>
                  </a:cubicBezTo>
                  <a:close/>
                  <a:moveTo>
                    <a:pt x="31" y="227"/>
                  </a:moveTo>
                  <a:cubicBezTo>
                    <a:pt x="32" y="227"/>
                    <a:pt x="32" y="227"/>
                    <a:pt x="32" y="227"/>
                  </a:cubicBezTo>
                  <a:cubicBezTo>
                    <a:pt x="32" y="226"/>
                    <a:pt x="30" y="226"/>
                    <a:pt x="31" y="227"/>
                  </a:cubicBezTo>
                  <a:close/>
                  <a:moveTo>
                    <a:pt x="35" y="227"/>
                  </a:moveTo>
                  <a:cubicBezTo>
                    <a:pt x="35" y="227"/>
                    <a:pt x="35" y="228"/>
                    <a:pt x="36" y="229"/>
                  </a:cubicBezTo>
                  <a:cubicBezTo>
                    <a:pt x="36" y="229"/>
                    <a:pt x="37" y="229"/>
                    <a:pt x="37" y="228"/>
                  </a:cubicBezTo>
                  <a:cubicBezTo>
                    <a:pt x="36" y="228"/>
                    <a:pt x="36" y="226"/>
                    <a:pt x="35" y="227"/>
                  </a:cubicBezTo>
                  <a:close/>
                  <a:moveTo>
                    <a:pt x="28" y="228"/>
                  </a:moveTo>
                  <a:cubicBezTo>
                    <a:pt x="29" y="228"/>
                    <a:pt x="29" y="227"/>
                    <a:pt x="29" y="227"/>
                  </a:cubicBezTo>
                  <a:cubicBezTo>
                    <a:pt x="28" y="227"/>
                    <a:pt x="28" y="227"/>
                    <a:pt x="28" y="228"/>
                  </a:cubicBezTo>
                  <a:close/>
                  <a:moveTo>
                    <a:pt x="65" y="227"/>
                  </a:moveTo>
                  <a:cubicBezTo>
                    <a:pt x="65" y="227"/>
                    <a:pt x="65" y="227"/>
                    <a:pt x="65" y="227"/>
                  </a:cubicBezTo>
                  <a:cubicBezTo>
                    <a:pt x="65" y="227"/>
                    <a:pt x="65" y="227"/>
                    <a:pt x="65" y="227"/>
                  </a:cubicBezTo>
                  <a:close/>
                  <a:moveTo>
                    <a:pt x="34" y="228"/>
                  </a:moveTo>
                  <a:cubicBezTo>
                    <a:pt x="34" y="228"/>
                    <a:pt x="34" y="227"/>
                    <a:pt x="34" y="227"/>
                  </a:cubicBezTo>
                  <a:cubicBezTo>
                    <a:pt x="34" y="228"/>
                    <a:pt x="34" y="228"/>
                    <a:pt x="34" y="228"/>
                  </a:cubicBezTo>
                  <a:close/>
                  <a:moveTo>
                    <a:pt x="33" y="229"/>
                  </a:moveTo>
                  <a:cubicBezTo>
                    <a:pt x="33" y="229"/>
                    <a:pt x="34" y="229"/>
                    <a:pt x="34" y="229"/>
                  </a:cubicBezTo>
                  <a:cubicBezTo>
                    <a:pt x="33" y="229"/>
                    <a:pt x="34" y="228"/>
                    <a:pt x="33" y="228"/>
                  </a:cubicBezTo>
                  <a:cubicBezTo>
                    <a:pt x="33" y="229"/>
                    <a:pt x="33" y="229"/>
                    <a:pt x="33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58" name="Freeform 17"/>
            <p:cNvSpPr>
              <a:spLocks noEditPoints="1"/>
            </p:cNvSpPr>
            <p:nvPr/>
          </p:nvSpPr>
          <p:spPr bwMode="auto">
            <a:xfrm>
              <a:off x="8842375" y="3035301"/>
              <a:ext cx="134938" cy="184150"/>
            </a:xfrm>
            <a:custGeom>
              <a:avLst/>
              <a:gdLst>
                <a:gd name="T0" fmla="*/ 24 w 36"/>
                <a:gd name="T1" fmla="*/ 47 h 49"/>
                <a:gd name="T2" fmla="*/ 10 w 36"/>
                <a:gd name="T3" fmla="*/ 2 h 49"/>
                <a:gd name="T4" fmla="*/ 14 w 36"/>
                <a:gd name="T5" fmla="*/ 3 h 49"/>
                <a:gd name="T6" fmla="*/ 14 w 36"/>
                <a:gd name="T7" fmla="*/ 4 h 49"/>
                <a:gd name="T8" fmla="*/ 19 w 36"/>
                <a:gd name="T9" fmla="*/ 6 h 49"/>
                <a:gd name="T10" fmla="*/ 24 w 36"/>
                <a:gd name="T11" fmla="*/ 8 h 49"/>
                <a:gd name="T12" fmla="*/ 17 w 36"/>
                <a:gd name="T13" fmla="*/ 8 h 49"/>
                <a:gd name="T14" fmla="*/ 31 w 36"/>
                <a:gd name="T15" fmla="*/ 12 h 49"/>
                <a:gd name="T16" fmla="*/ 17 w 36"/>
                <a:gd name="T17" fmla="*/ 10 h 49"/>
                <a:gd name="T18" fmla="*/ 22 w 36"/>
                <a:gd name="T19" fmla="*/ 10 h 49"/>
                <a:gd name="T20" fmla="*/ 13 w 36"/>
                <a:gd name="T21" fmla="*/ 13 h 49"/>
                <a:gd name="T22" fmla="*/ 23 w 36"/>
                <a:gd name="T23" fmla="*/ 12 h 49"/>
                <a:gd name="T24" fmla="*/ 21 w 36"/>
                <a:gd name="T25" fmla="*/ 12 h 49"/>
                <a:gd name="T26" fmla="*/ 17 w 36"/>
                <a:gd name="T27" fmla="*/ 12 h 49"/>
                <a:gd name="T28" fmla="*/ 28 w 36"/>
                <a:gd name="T29" fmla="*/ 14 h 49"/>
                <a:gd name="T30" fmla="*/ 5 w 36"/>
                <a:gd name="T31" fmla="*/ 15 h 49"/>
                <a:gd name="T32" fmla="*/ 18 w 36"/>
                <a:gd name="T33" fmla="*/ 15 h 49"/>
                <a:gd name="T34" fmla="*/ 15 w 36"/>
                <a:gd name="T35" fmla="*/ 17 h 49"/>
                <a:gd name="T36" fmla="*/ 13 w 36"/>
                <a:gd name="T37" fmla="*/ 15 h 49"/>
                <a:gd name="T38" fmla="*/ 26 w 36"/>
                <a:gd name="T39" fmla="*/ 16 h 49"/>
                <a:gd name="T40" fmla="*/ 20 w 36"/>
                <a:gd name="T41" fmla="*/ 17 h 49"/>
                <a:gd name="T42" fmla="*/ 29 w 36"/>
                <a:gd name="T43" fmla="*/ 19 h 49"/>
                <a:gd name="T44" fmla="*/ 17 w 36"/>
                <a:gd name="T45" fmla="*/ 18 h 49"/>
                <a:gd name="T46" fmla="*/ 20 w 36"/>
                <a:gd name="T47" fmla="*/ 20 h 49"/>
                <a:gd name="T48" fmla="*/ 27 w 36"/>
                <a:gd name="T49" fmla="*/ 20 h 49"/>
                <a:gd name="T50" fmla="*/ 12 w 36"/>
                <a:gd name="T51" fmla="*/ 21 h 49"/>
                <a:gd name="T52" fmla="*/ 30 w 36"/>
                <a:gd name="T53" fmla="*/ 20 h 49"/>
                <a:gd name="T54" fmla="*/ 26 w 36"/>
                <a:gd name="T55" fmla="*/ 22 h 49"/>
                <a:gd name="T56" fmla="*/ 1 w 36"/>
                <a:gd name="T57" fmla="*/ 26 h 49"/>
                <a:gd name="T58" fmla="*/ 3 w 36"/>
                <a:gd name="T59" fmla="*/ 22 h 49"/>
                <a:gd name="T60" fmla="*/ 6 w 36"/>
                <a:gd name="T61" fmla="*/ 25 h 49"/>
                <a:gd name="T62" fmla="*/ 10 w 36"/>
                <a:gd name="T63" fmla="*/ 23 h 49"/>
                <a:gd name="T64" fmla="*/ 18 w 36"/>
                <a:gd name="T65" fmla="*/ 27 h 49"/>
                <a:gd name="T66" fmla="*/ 11 w 36"/>
                <a:gd name="T67" fmla="*/ 26 h 49"/>
                <a:gd name="T68" fmla="*/ 16 w 36"/>
                <a:gd name="T69" fmla="*/ 25 h 49"/>
                <a:gd name="T70" fmla="*/ 34 w 36"/>
                <a:gd name="T71" fmla="*/ 27 h 49"/>
                <a:gd name="T72" fmla="*/ 19 w 36"/>
                <a:gd name="T73" fmla="*/ 27 h 49"/>
                <a:gd name="T74" fmla="*/ 26 w 36"/>
                <a:gd name="T75" fmla="*/ 29 h 49"/>
                <a:gd name="T76" fmla="*/ 6 w 36"/>
                <a:gd name="T77" fmla="*/ 27 h 49"/>
                <a:gd name="T78" fmla="*/ 11 w 36"/>
                <a:gd name="T79" fmla="*/ 28 h 49"/>
                <a:gd name="T80" fmla="*/ 17 w 36"/>
                <a:gd name="T81" fmla="*/ 30 h 49"/>
                <a:gd name="T82" fmla="*/ 20 w 36"/>
                <a:gd name="T83" fmla="*/ 32 h 49"/>
                <a:gd name="T84" fmla="*/ 24 w 36"/>
                <a:gd name="T85" fmla="*/ 29 h 49"/>
                <a:gd name="T86" fmla="*/ 5 w 36"/>
                <a:gd name="T87" fmla="*/ 30 h 49"/>
                <a:gd name="T88" fmla="*/ 18 w 36"/>
                <a:gd name="T89" fmla="*/ 33 h 49"/>
                <a:gd name="T90" fmla="*/ 17 w 36"/>
                <a:gd name="T91" fmla="*/ 32 h 49"/>
                <a:gd name="T92" fmla="*/ 23 w 36"/>
                <a:gd name="T93" fmla="*/ 32 h 49"/>
                <a:gd name="T94" fmla="*/ 19 w 36"/>
                <a:gd name="T95" fmla="*/ 35 h 49"/>
                <a:gd name="T96" fmla="*/ 16 w 36"/>
                <a:gd name="T97" fmla="*/ 33 h 49"/>
                <a:gd name="T98" fmla="*/ 13 w 36"/>
                <a:gd name="T99" fmla="*/ 36 h 49"/>
                <a:gd name="T100" fmla="*/ 23 w 36"/>
                <a:gd name="T101" fmla="*/ 37 h 49"/>
                <a:gd name="T102" fmla="*/ 18 w 36"/>
                <a:gd name="T103" fmla="*/ 35 h 49"/>
                <a:gd name="T104" fmla="*/ 8 w 36"/>
                <a:gd name="T105" fmla="*/ 38 h 49"/>
                <a:gd name="T106" fmla="*/ 28 w 36"/>
                <a:gd name="T107" fmla="*/ 39 h 49"/>
                <a:gd name="T108" fmla="*/ 19 w 36"/>
                <a:gd name="T109" fmla="*/ 40 h 49"/>
                <a:gd name="T110" fmla="*/ 25 w 36"/>
                <a:gd name="T111" fmla="*/ 42 h 49"/>
                <a:gd name="T112" fmla="*/ 10 w 36"/>
                <a:gd name="T113" fmla="*/ 40 h 49"/>
                <a:gd name="T114" fmla="*/ 17 w 36"/>
                <a:gd name="T115" fmla="*/ 43 h 49"/>
                <a:gd name="T116" fmla="*/ 14 w 36"/>
                <a:gd name="T117" fmla="*/ 45 h 49"/>
                <a:gd name="T118" fmla="*/ 22 w 36"/>
                <a:gd name="T119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49">
                  <a:moveTo>
                    <a:pt x="22" y="1"/>
                  </a:moveTo>
                  <a:cubicBezTo>
                    <a:pt x="22" y="2"/>
                    <a:pt x="22" y="1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4" y="2"/>
                    <a:pt x="23" y="2"/>
                    <a:pt x="24" y="2"/>
                  </a:cubicBezTo>
                  <a:cubicBezTo>
                    <a:pt x="27" y="3"/>
                    <a:pt x="29" y="4"/>
                    <a:pt x="30" y="6"/>
                  </a:cubicBezTo>
                  <a:cubicBezTo>
                    <a:pt x="33" y="8"/>
                    <a:pt x="34" y="12"/>
                    <a:pt x="35" y="16"/>
                  </a:cubicBezTo>
                  <a:cubicBezTo>
                    <a:pt x="36" y="17"/>
                    <a:pt x="36" y="19"/>
                    <a:pt x="36" y="20"/>
                  </a:cubicBezTo>
                  <a:cubicBezTo>
                    <a:pt x="36" y="22"/>
                    <a:pt x="36" y="22"/>
                    <a:pt x="36" y="24"/>
                  </a:cubicBezTo>
                  <a:cubicBezTo>
                    <a:pt x="36" y="26"/>
                    <a:pt x="36" y="27"/>
                    <a:pt x="36" y="28"/>
                  </a:cubicBezTo>
                  <a:cubicBezTo>
                    <a:pt x="36" y="29"/>
                    <a:pt x="36" y="31"/>
                    <a:pt x="35" y="32"/>
                  </a:cubicBezTo>
                  <a:cubicBezTo>
                    <a:pt x="35" y="35"/>
                    <a:pt x="33" y="39"/>
                    <a:pt x="31" y="41"/>
                  </a:cubicBezTo>
                  <a:cubicBezTo>
                    <a:pt x="29" y="44"/>
                    <a:pt x="26" y="45"/>
                    <a:pt x="24" y="47"/>
                  </a:cubicBezTo>
                  <a:cubicBezTo>
                    <a:pt x="23" y="48"/>
                    <a:pt x="24" y="49"/>
                    <a:pt x="23" y="49"/>
                  </a:cubicBezTo>
                  <a:cubicBezTo>
                    <a:pt x="22" y="49"/>
                    <a:pt x="23" y="48"/>
                    <a:pt x="23" y="47"/>
                  </a:cubicBezTo>
                  <a:cubicBezTo>
                    <a:pt x="19" y="47"/>
                    <a:pt x="16" y="48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0" y="45"/>
                    <a:pt x="9" y="45"/>
                    <a:pt x="8" y="44"/>
                  </a:cubicBezTo>
                  <a:cubicBezTo>
                    <a:pt x="5" y="41"/>
                    <a:pt x="4" y="38"/>
                    <a:pt x="2" y="34"/>
                  </a:cubicBezTo>
                  <a:cubicBezTo>
                    <a:pt x="2" y="33"/>
                    <a:pt x="2" y="32"/>
                    <a:pt x="1" y="31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7"/>
                    <a:pt x="0" y="26"/>
                    <a:pt x="0" y="25"/>
                  </a:cubicBezTo>
                  <a:cubicBezTo>
                    <a:pt x="1" y="19"/>
                    <a:pt x="2" y="14"/>
                    <a:pt x="4" y="9"/>
                  </a:cubicBezTo>
                  <a:cubicBezTo>
                    <a:pt x="6" y="7"/>
                    <a:pt x="8" y="4"/>
                    <a:pt x="10" y="2"/>
                  </a:cubicBezTo>
                  <a:cubicBezTo>
                    <a:pt x="13" y="1"/>
                    <a:pt x="19" y="0"/>
                    <a:pt x="22" y="1"/>
                  </a:cubicBezTo>
                  <a:close/>
                  <a:moveTo>
                    <a:pt x="20" y="2"/>
                  </a:moveTo>
                  <a:cubicBezTo>
                    <a:pt x="20" y="2"/>
                    <a:pt x="21" y="3"/>
                    <a:pt x="22" y="2"/>
                  </a:cubicBezTo>
                  <a:cubicBezTo>
                    <a:pt x="21" y="2"/>
                    <a:pt x="20" y="2"/>
                    <a:pt x="20" y="2"/>
                  </a:cubicBezTo>
                  <a:close/>
                  <a:moveTo>
                    <a:pt x="15" y="6"/>
                  </a:moveTo>
                  <a:cubicBezTo>
                    <a:pt x="15" y="5"/>
                    <a:pt x="16" y="5"/>
                    <a:pt x="16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2"/>
                    <a:pt x="15" y="5"/>
                    <a:pt x="15" y="6"/>
                  </a:cubicBezTo>
                  <a:close/>
                  <a:moveTo>
                    <a:pt x="14" y="3"/>
                  </a:move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lose/>
                  <a:moveTo>
                    <a:pt x="19" y="4"/>
                  </a:moveTo>
                  <a:cubicBezTo>
                    <a:pt x="19" y="4"/>
                    <a:pt x="20" y="5"/>
                    <a:pt x="20" y="4"/>
                  </a:cubicBezTo>
                  <a:cubicBezTo>
                    <a:pt x="20" y="4"/>
                    <a:pt x="20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6" y="6"/>
                  </a:moveTo>
                  <a:cubicBezTo>
                    <a:pt x="29" y="5"/>
                    <a:pt x="30" y="9"/>
                    <a:pt x="32" y="10"/>
                  </a:cubicBezTo>
                  <a:cubicBezTo>
                    <a:pt x="30" y="7"/>
                    <a:pt x="27" y="3"/>
                    <a:pt x="23" y="3"/>
                  </a:cubicBezTo>
                  <a:cubicBezTo>
                    <a:pt x="24" y="4"/>
                    <a:pt x="25" y="5"/>
                    <a:pt x="26" y="6"/>
                  </a:cubicBezTo>
                  <a:close/>
                  <a:moveTo>
                    <a:pt x="13" y="6"/>
                  </a:moveTo>
                  <a:cubicBezTo>
                    <a:pt x="13" y="5"/>
                    <a:pt x="13" y="5"/>
                    <a:pt x="14" y="4"/>
                  </a:cubicBezTo>
                  <a:cubicBezTo>
                    <a:pt x="13" y="4"/>
                    <a:pt x="12" y="5"/>
                    <a:pt x="13" y="6"/>
                  </a:cubicBezTo>
                  <a:close/>
                  <a:moveTo>
                    <a:pt x="20" y="7"/>
                  </a:moveTo>
                  <a:cubicBezTo>
                    <a:pt x="21" y="6"/>
                    <a:pt x="22" y="6"/>
                    <a:pt x="23" y="5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21" y="5"/>
                    <a:pt x="20" y="6"/>
                    <a:pt x="20" y="7"/>
                  </a:cubicBezTo>
                  <a:close/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9" y="8"/>
                    <a:pt x="9" y="6"/>
                    <a:pt x="11" y="5"/>
                  </a:cubicBezTo>
                  <a:close/>
                  <a:moveTo>
                    <a:pt x="19" y="6"/>
                  </a:move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9" y="6"/>
                  </a:cubicBezTo>
                  <a:close/>
                  <a:moveTo>
                    <a:pt x="13" y="7"/>
                  </a:moveTo>
                  <a:cubicBezTo>
                    <a:pt x="14" y="7"/>
                    <a:pt x="14" y="5"/>
                    <a:pt x="14" y="5"/>
                  </a:cubicBezTo>
                  <a:cubicBezTo>
                    <a:pt x="14" y="5"/>
                    <a:pt x="13" y="6"/>
                    <a:pt x="13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3" y="8"/>
                    <a:pt x="14" y="10"/>
                    <a:pt x="14" y="10"/>
                  </a:cubicBezTo>
                  <a:cubicBezTo>
                    <a:pt x="15" y="9"/>
                    <a:pt x="16" y="7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6"/>
                    <a:pt x="15" y="7"/>
                    <a:pt x="14" y="7"/>
                  </a:cubicBezTo>
                  <a:close/>
                  <a:moveTo>
                    <a:pt x="24" y="6"/>
                  </a:moveTo>
                  <a:cubicBezTo>
                    <a:pt x="23" y="7"/>
                    <a:pt x="23" y="8"/>
                    <a:pt x="24" y="9"/>
                  </a:cubicBezTo>
                  <a:cubicBezTo>
                    <a:pt x="24" y="9"/>
                    <a:pt x="24" y="8"/>
                    <a:pt x="24" y="8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1"/>
                    <a:pt x="25" y="12"/>
                    <a:pt x="25" y="13"/>
                  </a:cubicBezTo>
                  <a:cubicBezTo>
                    <a:pt x="26" y="13"/>
                    <a:pt x="26" y="12"/>
                    <a:pt x="27" y="12"/>
                  </a:cubicBezTo>
                  <a:cubicBezTo>
                    <a:pt x="26" y="10"/>
                    <a:pt x="25" y="9"/>
                    <a:pt x="26" y="7"/>
                  </a:cubicBezTo>
                  <a:cubicBezTo>
                    <a:pt x="25" y="7"/>
                    <a:pt x="25" y="6"/>
                    <a:pt x="24" y="6"/>
                  </a:cubicBezTo>
                  <a:close/>
                  <a:moveTo>
                    <a:pt x="11" y="8"/>
                  </a:move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1" y="7"/>
                    <a:pt x="11" y="8"/>
                  </a:cubicBezTo>
                  <a:close/>
                  <a:moveTo>
                    <a:pt x="17" y="8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8"/>
                  </a:cubicBezTo>
                  <a:close/>
                  <a:moveTo>
                    <a:pt x="9" y="9"/>
                  </a:moveTo>
                  <a:cubicBezTo>
                    <a:pt x="10" y="9"/>
                    <a:pt x="10" y="8"/>
                    <a:pt x="10" y="7"/>
                  </a:cubicBezTo>
                  <a:cubicBezTo>
                    <a:pt x="10" y="7"/>
                    <a:pt x="9" y="8"/>
                    <a:pt x="9" y="9"/>
                  </a:cubicBezTo>
                  <a:close/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1" y="7"/>
                    <a:pt x="21" y="7"/>
                    <a:pt x="21" y="8"/>
                  </a:cubicBezTo>
                  <a:close/>
                  <a:moveTo>
                    <a:pt x="29" y="9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30" y="10"/>
                    <a:pt x="30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0" y="13"/>
                    <a:pt x="32" y="13"/>
                    <a:pt x="32" y="14"/>
                  </a:cubicBezTo>
                  <a:cubicBezTo>
                    <a:pt x="32" y="14"/>
                    <a:pt x="32" y="14"/>
                    <a:pt x="32" y="15"/>
                  </a:cubicBezTo>
                  <a:cubicBezTo>
                    <a:pt x="32" y="15"/>
                    <a:pt x="33" y="16"/>
                    <a:pt x="33" y="16"/>
                  </a:cubicBezTo>
                  <a:cubicBezTo>
                    <a:pt x="34" y="18"/>
                    <a:pt x="34" y="19"/>
                    <a:pt x="35" y="20"/>
                  </a:cubicBezTo>
                  <a:cubicBezTo>
                    <a:pt x="35" y="14"/>
                    <a:pt x="31" y="10"/>
                    <a:pt x="28" y="7"/>
                  </a:cubicBezTo>
                  <a:cubicBezTo>
                    <a:pt x="28" y="8"/>
                    <a:pt x="29" y="9"/>
                    <a:pt x="29" y="9"/>
                  </a:cubicBezTo>
                  <a:close/>
                  <a:moveTo>
                    <a:pt x="17" y="9"/>
                  </a:moveTo>
                  <a:cubicBezTo>
                    <a:pt x="16" y="9"/>
                    <a:pt x="17" y="8"/>
                    <a:pt x="16" y="8"/>
                  </a:cubicBezTo>
                  <a:cubicBezTo>
                    <a:pt x="16" y="9"/>
                    <a:pt x="15" y="10"/>
                    <a:pt x="16" y="10"/>
                  </a:cubicBezTo>
                  <a:cubicBezTo>
                    <a:pt x="14" y="11"/>
                    <a:pt x="15" y="13"/>
                    <a:pt x="16" y="13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7"/>
                    <a:pt x="17" y="8"/>
                    <a:pt x="17" y="9"/>
                  </a:cubicBezTo>
                  <a:close/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1" y="9"/>
                  </a:cubicBezTo>
                  <a:close/>
                  <a:moveTo>
                    <a:pt x="11" y="10"/>
                  </a:moveTo>
                  <a:cubicBezTo>
                    <a:pt x="12" y="10"/>
                    <a:pt x="12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1" y="9"/>
                    <a:pt x="11" y="10"/>
                  </a:cubicBezTo>
                  <a:close/>
                  <a:moveTo>
                    <a:pt x="22" y="10"/>
                  </a:moveTo>
                  <a:cubicBezTo>
                    <a:pt x="23" y="10"/>
                    <a:pt x="23" y="9"/>
                    <a:pt x="22" y="8"/>
                  </a:cubicBezTo>
                  <a:cubicBezTo>
                    <a:pt x="21" y="9"/>
                    <a:pt x="22" y="10"/>
                    <a:pt x="22" y="10"/>
                  </a:cubicBezTo>
                  <a:close/>
                  <a:moveTo>
                    <a:pt x="20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lose/>
                  <a:moveTo>
                    <a:pt x="19" y="9"/>
                  </a:move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2"/>
                    <a:pt x="19" y="13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20" y="10"/>
                    <a:pt x="19" y="9"/>
                  </a:cubicBezTo>
                  <a:close/>
                  <a:moveTo>
                    <a:pt x="13" y="13"/>
                  </a:moveTo>
                  <a:cubicBezTo>
                    <a:pt x="14" y="12"/>
                    <a:pt x="14" y="10"/>
                    <a:pt x="13" y="9"/>
                  </a:cubicBezTo>
                  <a:cubicBezTo>
                    <a:pt x="11" y="10"/>
                    <a:pt x="12" y="13"/>
                    <a:pt x="13" y="13"/>
                  </a:cubicBezTo>
                  <a:close/>
                  <a:moveTo>
                    <a:pt x="8" y="11"/>
                  </a:moveTo>
                  <a:cubicBezTo>
                    <a:pt x="9" y="11"/>
                    <a:pt x="9" y="10"/>
                    <a:pt x="9" y="10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lose/>
                  <a:moveTo>
                    <a:pt x="4" y="14"/>
                  </a:moveTo>
                  <a:cubicBezTo>
                    <a:pt x="4" y="13"/>
                    <a:pt x="5" y="11"/>
                    <a:pt x="6" y="10"/>
                  </a:cubicBezTo>
                  <a:cubicBezTo>
                    <a:pt x="5" y="11"/>
                    <a:pt x="4" y="13"/>
                    <a:pt x="4" y="14"/>
                  </a:cubicBezTo>
                  <a:close/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0"/>
                    <a:pt x="21" y="11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2"/>
                    <a:pt x="24" y="11"/>
                  </a:cubicBez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2"/>
                    <a:pt x="23" y="12"/>
                  </a:cubicBezTo>
                  <a:close/>
                  <a:moveTo>
                    <a:pt x="9" y="14"/>
                  </a:moveTo>
                  <a:cubicBezTo>
                    <a:pt x="10" y="13"/>
                    <a:pt x="11" y="12"/>
                    <a:pt x="10" y="11"/>
                  </a:cubicBezTo>
                  <a:cubicBezTo>
                    <a:pt x="10" y="12"/>
                    <a:pt x="8" y="13"/>
                    <a:pt x="9" y="14"/>
                  </a:cubicBezTo>
                  <a:close/>
                  <a:moveTo>
                    <a:pt x="30" y="16"/>
                  </a:moveTo>
                  <a:cubicBezTo>
                    <a:pt x="30" y="16"/>
                    <a:pt x="30" y="15"/>
                    <a:pt x="31" y="15"/>
                  </a:cubicBezTo>
                  <a:cubicBezTo>
                    <a:pt x="30" y="14"/>
                    <a:pt x="30" y="12"/>
                    <a:pt x="28" y="11"/>
                  </a:cubicBezTo>
                  <a:cubicBezTo>
                    <a:pt x="29" y="13"/>
                    <a:pt x="29" y="14"/>
                    <a:pt x="30" y="16"/>
                  </a:cubicBezTo>
                  <a:close/>
                  <a:moveTo>
                    <a:pt x="21" y="12"/>
                  </a:moveTo>
                  <a:cubicBezTo>
                    <a:pt x="22" y="13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lose/>
                  <a:moveTo>
                    <a:pt x="19" y="14"/>
                  </a:moveTo>
                  <a:cubicBezTo>
                    <a:pt x="19" y="13"/>
                    <a:pt x="20" y="13"/>
                    <a:pt x="20" y="12"/>
                  </a:cubicBezTo>
                  <a:cubicBezTo>
                    <a:pt x="20" y="12"/>
                    <a:pt x="19" y="13"/>
                    <a:pt x="19" y="14"/>
                  </a:cubicBezTo>
                  <a:close/>
                  <a:moveTo>
                    <a:pt x="14" y="15"/>
                  </a:moveTo>
                  <a:cubicBezTo>
                    <a:pt x="15" y="15"/>
                    <a:pt x="15" y="15"/>
                    <a:pt x="15" y="14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4"/>
                    <a:pt x="13" y="15"/>
                    <a:pt x="14" y="15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5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7" y="13"/>
                    <a:pt x="18" y="12"/>
                    <a:pt x="17" y="12"/>
                  </a:cubicBezTo>
                  <a:cubicBezTo>
                    <a:pt x="17" y="13"/>
                    <a:pt x="16" y="13"/>
                    <a:pt x="16" y="14"/>
                  </a:cubicBezTo>
                  <a:close/>
                  <a:moveTo>
                    <a:pt x="24" y="15"/>
                  </a:moveTo>
                  <a:cubicBezTo>
                    <a:pt x="25" y="14"/>
                    <a:pt x="25" y="13"/>
                    <a:pt x="24" y="13"/>
                  </a:cubicBezTo>
                  <a:cubicBezTo>
                    <a:pt x="24" y="13"/>
                    <a:pt x="24" y="14"/>
                    <a:pt x="24" y="15"/>
                  </a:cubicBezTo>
                  <a:close/>
                  <a:moveTo>
                    <a:pt x="20" y="15"/>
                  </a:moveTo>
                  <a:cubicBezTo>
                    <a:pt x="21" y="14"/>
                    <a:pt x="21" y="13"/>
                    <a:pt x="20" y="13"/>
                  </a:cubicBezTo>
                  <a:cubicBezTo>
                    <a:pt x="20" y="13"/>
                    <a:pt x="19" y="15"/>
                    <a:pt x="20" y="15"/>
                  </a:cubicBezTo>
                  <a:close/>
                  <a:moveTo>
                    <a:pt x="12" y="15"/>
                  </a:moveTo>
                  <a:cubicBezTo>
                    <a:pt x="12" y="14"/>
                    <a:pt x="12" y="14"/>
                    <a:pt x="11" y="13"/>
                  </a:cubicBezTo>
                  <a:cubicBezTo>
                    <a:pt x="12" y="14"/>
                    <a:pt x="11" y="14"/>
                    <a:pt x="12" y="15"/>
                  </a:cubicBezTo>
                  <a:close/>
                  <a:moveTo>
                    <a:pt x="27" y="15"/>
                  </a:moveTo>
                  <a:cubicBezTo>
                    <a:pt x="27" y="15"/>
                    <a:pt x="27" y="14"/>
                    <a:pt x="28" y="14"/>
                  </a:cubicBezTo>
                  <a:cubicBezTo>
                    <a:pt x="27" y="14"/>
                    <a:pt x="28" y="13"/>
                    <a:pt x="27" y="13"/>
                  </a:cubicBezTo>
                  <a:cubicBezTo>
                    <a:pt x="27" y="14"/>
                    <a:pt x="26" y="14"/>
                    <a:pt x="27" y="15"/>
                  </a:cubicBezTo>
                  <a:close/>
                  <a:moveTo>
                    <a:pt x="11" y="17"/>
                  </a:moveTo>
                  <a:cubicBezTo>
                    <a:pt x="11" y="16"/>
                    <a:pt x="12" y="16"/>
                    <a:pt x="12" y="15"/>
                  </a:cubicBezTo>
                  <a:cubicBezTo>
                    <a:pt x="11" y="15"/>
                    <a:pt x="11" y="14"/>
                    <a:pt x="10" y="13"/>
                  </a:cubicBezTo>
                  <a:cubicBezTo>
                    <a:pt x="9" y="14"/>
                    <a:pt x="10" y="16"/>
                    <a:pt x="11" y="17"/>
                  </a:cubicBezTo>
                  <a:close/>
                  <a:moveTo>
                    <a:pt x="24" y="15"/>
                  </a:moveTo>
                  <a:cubicBezTo>
                    <a:pt x="24" y="15"/>
                    <a:pt x="24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4"/>
                    <a:pt x="25" y="14"/>
                  </a:cubicBezTo>
                  <a:cubicBezTo>
                    <a:pt x="25" y="14"/>
                    <a:pt x="25" y="15"/>
                    <a:pt x="24" y="15"/>
                  </a:cubicBezTo>
                  <a:close/>
                  <a:moveTo>
                    <a:pt x="5" y="15"/>
                  </a:moveTo>
                  <a:cubicBezTo>
                    <a:pt x="5" y="15"/>
                    <a:pt x="5" y="15"/>
                    <a:pt x="5" y="14"/>
                  </a:cubicBezTo>
                  <a:cubicBezTo>
                    <a:pt x="5" y="15"/>
                    <a:pt x="4" y="15"/>
                    <a:pt x="5" y="15"/>
                  </a:cubicBezTo>
                  <a:close/>
                  <a:moveTo>
                    <a:pt x="7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6" y="15"/>
                    <a:pt x="7" y="15"/>
                  </a:cubicBezTo>
                  <a:close/>
                  <a:moveTo>
                    <a:pt x="18" y="15"/>
                  </a:moveTo>
                  <a:cubicBezTo>
                    <a:pt x="18" y="16"/>
                    <a:pt x="17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9" y="17"/>
                    <a:pt x="19" y="17"/>
                    <a:pt x="20" y="16"/>
                  </a:cubicBezTo>
                  <a:cubicBezTo>
                    <a:pt x="19" y="16"/>
                    <a:pt x="19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7" y="18"/>
                  </a:moveTo>
                  <a:cubicBezTo>
                    <a:pt x="8" y="17"/>
                    <a:pt x="9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6" y="17"/>
                    <a:pt x="7" y="18"/>
                  </a:cubicBezTo>
                  <a:close/>
                  <a:moveTo>
                    <a:pt x="21" y="16"/>
                  </a:moveTo>
                  <a:cubicBezTo>
                    <a:pt x="21" y="16"/>
                    <a:pt x="22" y="16"/>
                    <a:pt x="22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5"/>
                    <a:pt x="20" y="16"/>
                    <a:pt x="21" y="16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6" y="16"/>
                    <a:pt x="16" y="15"/>
                    <a:pt x="15" y="15"/>
                  </a:cubicBezTo>
                  <a:cubicBezTo>
                    <a:pt x="15" y="15"/>
                    <a:pt x="15" y="16"/>
                    <a:pt x="15" y="17"/>
                  </a:cubicBezTo>
                  <a:close/>
                  <a:moveTo>
                    <a:pt x="29" y="16"/>
                  </a:moveTo>
                  <a:cubicBezTo>
                    <a:pt x="28" y="16"/>
                    <a:pt x="28" y="15"/>
                    <a:pt x="28" y="15"/>
                  </a:cubicBezTo>
                  <a:cubicBezTo>
                    <a:pt x="27" y="16"/>
                    <a:pt x="28" y="18"/>
                    <a:pt x="29" y="16"/>
                  </a:cubicBezTo>
                  <a:close/>
                  <a:moveTo>
                    <a:pt x="3" y="20"/>
                  </a:moveTo>
                  <a:cubicBezTo>
                    <a:pt x="4" y="19"/>
                    <a:pt x="4" y="16"/>
                    <a:pt x="3" y="15"/>
                  </a:cubicBezTo>
                  <a:cubicBezTo>
                    <a:pt x="3" y="17"/>
                    <a:pt x="2" y="18"/>
                    <a:pt x="3" y="20"/>
                  </a:cubicBezTo>
                  <a:close/>
                  <a:moveTo>
                    <a:pt x="13" y="18"/>
                  </a:moveTo>
                  <a:cubicBezTo>
                    <a:pt x="14" y="17"/>
                    <a:pt x="13" y="16"/>
                    <a:pt x="13" y="15"/>
                  </a:cubicBezTo>
                  <a:cubicBezTo>
                    <a:pt x="12" y="16"/>
                    <a:pt x="11" y="18"/>
                    <a:pt x="12" y="19"/>
                  </a:cubicBezTo>
                  <a:cubicBezTo>
                    <a:pt x="13" y="18"/>
                    <a:pt x="12" y="17"/>
                    <a:pt x="13" y="16"/>
                  </a:cubicBezTo>
                  <a:cubicBezTo>
                    <a:pt x="13" y="17"/>
                    <a:pt x="13" y="17"/>
                    <a:pt x="13" y="18"/>
                  </a:cubicBezTo>
                  <a:close/>
                  <a:moveTo>
                    <a:pt x="22" y="18"/>
                  </a:moveTo>
                  <a:cubicBezTo>
                    <a:pt x="22" y="17"/>
                    <a:pt x="22" y="17"/>
                    <a:pt x="2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1" y="17"/>
                    <a:pt x="22" y="18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6" y="17"/>
                  </a:moveTo>
                  <a:cubicBezTo>
                    <a:pt x="26" y="17"/>
                    <a:pt x="27" y="16"/>
                    <a:pt x="26" y="16"/>
                  </a:cubicBezTo>
                  <a:cubicBezTo>
                    <a:pt x="26" y="17"/>
                    <a:pt x="25" y="17"/>
                    <a:pt x="26" y="17"/>
                  </a:cubicBezTo>
                  <a:close/>
                  <a:moveTo>
                    <a:pt x="8" y="18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0"/>
                    <a:pt x="10" y="19"/>
                    <a:pt x="10" y="18"/>
                  </a:cubicBezTo>
                  <a:cubicBezTo>
                    <a:pt x="9" y="18"/>
                    <a:pt x="9" y="17"/>
                    <a:pt x="9" y="16"/>
                  </a:cubicBezTo>
                  <a:cubicBezTo>
                    <a:pt x="9" y="17"/>
                    <a:pt x="8" y="17"/>
                    <a:pt x="8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2" y="18"/>
                    <a:pt x="32" y="18"/>
                  </a:cubicBezTo>
                  <a:cubicBezTo>
                    <a:pt x="32" y="17"/>
                    <a:pt x="32" y="17"/>
                    <a:pt x="31" y="16"/>
                  </a:cubicBezTo>
                  <a:cubicBezTo>
                    <a:pt x="31" y="17"/>
                    <a:pt x="30" y="18"/>
                    <a:pt x="31" y="18"/>
                  </a:cubicBezTo>
                  <a:close/>
                  <a:moveTo>
                    <a:pt x="19" y="19"/>
                  </a:moveTo>
                  <a:cubicBezTo>
                    <a:pt x="20" y="19"/>
                    <a:pt x="21" y="18"/>
                    <a:pt x="20" y="17"/>
                  </a:cubicBezTo>
                  <a:cubicBezTo>
                    <a:pt x="20" y="18"/>
                    <a:pt x="19" y="19"/>
                    <a:pt x="19" y="19"/>
                  </a:cubicBezTo>
                  <a:close/>
                  <a:moveTo>
                    <a:pt x="22" y="18"/>
                  </a:moveTo>
                  <a:cubicBezTo>
                    <a:pt x="22" y="19"/>
                    <a:pt x="22" y="19"/>
                    <a:pt x="23" y="19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3" y="18"/>
                    <a:pt x="22" y="18"/>
                    <a:pt x="22" y="18"/>
                  </a:cubicBezTo>
                  <a:close/>
                  <a:moveTo>
                    <a:pt x="26" y="19"/>
                  </a:moveTo>
                  <a:cubicBezTo>
                    <a:pt x="27" y="19"/>
                    <a:pt x="26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ubicBezTo>
                    <a:pt x="27" y="18"/>
                    <a:pt x="26" y="18"/>
                    <a:pt x="26" y="19"/>
                  </a:cubicBezTo>
                  <a:close/>
                  <a:moveTo>
                    <a:pt x="28" y="18"/>
                  </a:moveTo>
                  <a:cubicBezTo>
                    <a:pt x="28" y="18"/>
                    <a:pt x="29" y="19"/>
                    <a:pt x="29" y="19"/>
                  </a:cubicBezTo>
                  <a:cubicBezTo>
                    <a:pt x="30" y="18"/>
                    <a:pt x="29" y="16"/>
                    <a:pt x="28" y="18"/>
                  </a:cubicBezTo>
                  <a:close/>
                  <a:moveTo>
                    <a:pt x="14" y="19"/>
                  </a:moveTo>
                  <a:cubicBezTo>
                    <a:pt x="14" y="19"/>
                    <a:pt x="14" y="19"/>
                    <a:pt x="14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20"/>
                    <a:pt x="13" y="21"/>
                    <a:pt x="14" y="22"/>
                  </a:cubicBezTo>
                  <a:cubicBezTo>
                    <a:pt x="14" y="21"/>
                    <a:pt x="15" y="20"/>
                    <a:pt x="15" y="19"/>
                  </a:cubicBezTo>
                  <a:cubicBezTo>
                    <a:pt x="15" y="19"/>
                    <a:pt x="15" y="18"/>
                    <a:pt x="14" y="18"/>
                  </a:cubicBezTo>
                  <a:cubicBezTo>
                    <a:pt x="14" y="18"/>
                    <a:pt x="13" y="18"/>
                    <a:pt x="14" y="19"/>
                  </a:cubicBezTo>
                  <a:close/>
                  <a:moveTo>
                    <a:pt x="16" y="19"/>
                  </a:moveTo>
                  <a:cubicBezTo>
                    <a:pt x="17" y="20"/>
                    <a:pt x="16" y="20"/>
                    <a:pt x="17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8"/>
                    <a:pt x="17" y="18"/>
                  </a:cubicBezTo>
                  <a:cubicBezTo>
                    <a:pt x="17" y="18"/>
                    <a:pt x="17" y="19"/>
                    <a:pt x="16" y="19"/>
                  </a:cubicBezTo>
                  <a:close/>
                  <a:moveTo>
                    <a:pt x="6" y="19"/>
                  </a:move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6" y="19"/>
                    <a:pt x="6" y="19"/>
                  </a:cubicBezTo>
                  <a:close/>
                  <a:moveTo>
                    <a:pt x="20" y="20"/>
                  </a:moveTo>
                  <a:cubicBezTo>
                    <a:pt x="20" y="20"/>
                    <a:pt x="21" y="20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20" y="21"/>
                    <a:pt x="20" y="21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2" y="20"/>
                    <a:pt x="21" y="19"/>
                    <a:pt x="21" y="19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9"/>
                    <a:pt x="20" y="19"/>
                    <a:pt x="20" y="20"/>
                  </a:cubicBezTo>
                  <a:close/>
                  <a:moveTo>
                    <a:pt x="28" y="21"/>
                  </a:moveTo>
                  <a:cubicBezTo>
                    <a:pt x="28" y="20"/>
                    <a:pt x="28" y="19"/>
                    <a:pt x="27" y="19"/>
                  </a:cubicBezTo>
                  <a:cubicBezTo>
                    <a:pt x="27" y="20"/>
                    <a:pt x="28" y="20"/>
                    <a:pt x="28" y="21"/>
                  </a:cubicBezTo>
                  <a:close/>
                  <a:moveTo>
                    <a:pt x="31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1" y="19"/>
                    <a:pt x="31" y="19"/>
                    <a:pt x="31" y="19"/>
                  </a:cubicBezTo>
                  <a:close/>
                  <a:moveTo>
                    <a:pt x="24" y="21"/>
                  </a:moveTo>
                  <a:cubicBezTo>
                    <a:pt x="24" y="20"/>
                    <a:pt x="25" y="20"/>
                    <a:pt x="24" y="19"/>
                  </a:cubicBezTo>
                  <a:cubicBezTo>
                    <a:pt x="24" y="20"/>
                    <a:pt x="23" y="21"/>
                    <a:pt x="24" y="21"/>
                  </a:cubicBezTo>
                  <a:close/>
                  <a:moveTo>
                    <a:pt x="27" y="20"/>
                  </a:moveTo>
                  <a:cubicBezTo>
                    <a:pt x="27" y="20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lose/>
                  <a:moveTo>
                    <a:pt x="11" y="23"/>
                  </a:moveTo>
                  <a:cubicBezTo>
                    <a:pt x="11" y="22"/>
                    <a:pt x="11" y="22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9" y="22"/>
                    <a:pt x="11" y="23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6" y="20"/>
                    <a:pt x="7" y="20"/>
                  </a:cubicBezTo>
                  <a:close/>
                  <a:moveTo>
                    <a:pt x="33" y="22"/>
                  </a:move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2"/>
                    <a:pt x="33" y="22"/>
                  </a:cubicBezTo>
                  <a:close/>
                  <a:moveTo>
                    <a:pt x="12" y="21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2" y="21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3"/>
                    <a:pt x="16" y="23"/>
                  </a:cubicBezTo>
                  <a:cubicBezTo>
                    <a:pt x="16" y="22"/>
                    <a:pt x="16" y="22"/>
                    <a:pt x="17" y="22"/>
                  </a:cubicBezTo>
                  <a:cubicBezTo>
                    <a:pt x="16" y="21"/>
                    <a:pt x="16" y="21"/>
                    <a:pt x="16" y="20"/>
                  </a:cubicBezTo>
                  <a:cubicBezTo>
                    <a:pt x="15" y="21"/>
                    <a:pt x="15" y="21"/>
                    <a:pt x="15" y="22"/>
                  </a:cubicBezTo>
                  <a:close/>
                  <a:moveTo>
                    <a:pt x="18" y="22"/>
                  </a:move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1"/>
                    <a:pt x="18" y="22"/>
                  </a:cubicBezTo>
                  <a:close/>
                  <a:moveTo>
                    <a:pt x="30" y="22"/>
                  </a:moveTo>
                  <a:cubicBezTo>
                    <a:pt x="30" y="21"/>
                    <a:pt x="30" y="20"/>
                    <a:pt x="30" y="20"/>
                  </a:cubicBezTo>
                  <a:cubicBezTo>
                    <a:pt x="30" y="21"/>
                    <a:pt x="30" y="21"/>
                    <a:pt x="30" y="22"/>
                  </a:cubicBezTo>
                  <a:close/>
                  <a:moveTo>
                    <a:pt x="8" y="22"/>
                  </a:moveTo>
                  <a:cubicBezTo>
                    <a:pt x="8" y="21"/>
                    <a:pt x="7" y="21"/>
                    <a:pt x="7" y="20"/>
                  </a:cubicBezTo>
                  <a:cubicBezTo>
                    <a:pt x="7" y="21"/>
                    <a:pt x="7" y="22"/>
                    <a:pt x="8" y="22"/>
                  </a:cubicBezTo>
                  <a:close/>
                  <a:moveTo>
                    <a:pt x="22" y="23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3"/>
                    <a:pt x="22" y="23"/>
                  </a:cubicBezTo>
                  <a:close/>
                  <a:moveTo>
                    <a:pt x="26" y="25"/>
                  </a:moveTo>
                  <a:cubicBezTo>
                    <a:pt x="26" y="25"/>
                    <a:pt x="26" y="24"/>
                    <a:pt x="26" y="24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3" y="21"/>
                    <a:pt x="26" y="24"/>
                    <a:pt x="26" y="25"/>
                  </a:cubicBezTo>
                  <a:close/>
                  <a:moveTo>
                    <a:pt x="29" y="24"/>
                  </a:moveTo>
                  <a:cubicBezTo>
                    <a:pt x="30" y="23"/>
                    <a:pt x="30" y="22"/>
                    <a:pt x="29" y="22"/>
                  </a:cubicBezTo>
                  <a:cubicBezTo>
                    <a:pt x="28" y="22"/>
                    <a:pt x="29" y="23"/>
                    <a:pt x="29" y="24"/>
                  </a:cubicBezTo>
                  <a:close/>
                  <a:moveTo>
                    <a:pt x="6" y="23"/>
                  </a:move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3"/>
                  </a:cubicBezTo>
                  <a:close/>
                  <a:moveTo>
                    <a:pt x="13" y="23"/>
                  </a:moveTo>
                  <a:cubicBezTo>
                    <a:pt x="13" y="23"/>
                    <a:pt x="13" y="22"/>
                    <a:pt x="12" y="22"/>
                  </a:cubicBezTo>
                  <a:cubicBezTo>
                    <a:pt x="12" y="22"/>
                    <a:pt x="13" y="23"/>
                    <a:pt x="13" y="23"/>
                  </a:cubicBezTo>
                  <a:close/>
                  <a:moveTo>
                    <a:pt x="1" y="26"/>
                  </a:moveTo>
                  <a:cubicBezTo>
                    <a:pt x="1" y="28"/>
                    <a:pt x="2" y="28"/>
                    <a:pt x="2" y="30"/>
                  </a:cubicBezTo>
                  <a:cubicBezTo>
                    <a:pt x="2" y="31"/>
                    <a:pt x="2" y="32"/>
                    <a:pt x="3" y="32"/>
                  </a:cubicBezTo>
                  <a:cubicBezTo>
                    <a:pt x="3" y="31"/>
                    <a:pt x="3" y="30"/>
                    <a:pt x="3" y="29"/>
                  </a:cubicBezTo>
                  <a:cubicBezTo>
                    <a:pt x="2" y="29"/>
                    <a:pt x="2" y="30"/>
                    <a:pt x="2" y="29"/>
                  </a:cubicBezTo>
                  <a:cubicBezTo>
                    <a:pt x="2" y="27"/>
                    <a:pt x="2" y="24"/>
                    <a:pt x="2" y="22"/>
                  </a:cubicBezTo>
                  <a:cubicBezTo>
                    <a:pt x="1" y="23"/>
                    <a:pt x="1" y="25"/>
                    <a:pt x="1" y="26"/>
                  </a:cubicBezTo>
                  <a:close/>
                  <a:moveTo>
                    <a:pt x="3" y="22"/>
                  </a:move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4" y="24"/>
                    <a:pt x="4" y="23"/>
                  </a:cubicBezTo>
                  <a:cubicBezTo>
                    <a:pt x="4" y="24"/>
                    <a:pt x="4" y="23"/>
                    <a:pt x="3" y="23"/>
                  </a:cubicBezTo>
                  <a:cubicBezTo>
                    <a:pt x="3" y="22"/>
                    <a:pt x="4" y="22"/>
                    <a:pt x="3" y="22"/>
                  </a:cubicBezTo>
                  <a:cubicBezTo>
                    <a:pt x="3" y="23"/>
                    <a:pt x="3" y="22"/>
                    <a:pt x="3" y="22"/>
                  </a:cubicBezTo>
                  <a:close/>
                  <a:moveTo>
                    <a:pt x="19" y="23"/>
                  </a:moveTo>
                  <a:cubicBezTo>
                    <a:pt x="19" y="23"/>
                    <a:pt x="19" y="24"/>
                    <a:pt x="19" y="24"/>
                  </a:cubicBezTo>
                  <a:cubicBezTo>
                    <a:pt x="20" y="24"/>
                    <a:pt x="20" y="23"/>
                    <a:pt x="20" y="23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2"/>
                    <a:pt x="19" y="23"/>
                    <a:pt x="19" y="23"/>
                  </a:cubicBezTo>
                  <a:close/>
                  <a:moveTo>
                    <a:pt x="14" y="23"/>
                  </a:moveTo>
                  <a:cubicBezTo>
                    <a:pt x="15" y="23"/>
                    <a:pt x="15" y="24"/>
                    <a:pt x="15" y="24"/>
                  </a:cubicBezTo>
                  <a:cubicBezTo>
                    <a:pt x="16" y="24"/>
                    <a:pt x="15" y="22"/>
                    <a:pt x="15" y="22"/>
                  </a:cubicBezTo>
                  <a:cubicBezTo>
                    <a:pt x="14" y="22"/>
                    <a:pt x="14" y="23"/>
                    <a:pt x="14" y="23"/>
                  </a:cubicBezTo>
                  <a:close/>
                  <a:moveTo>
                    <a:pt x="6" y="25"/>
                  </a:moveTo>
                  <a:cubicBezTo>
                    <a:pt x="7" y="25"/>
                    <a:pt x="7" y="23"/>
                    <a:pt x="6" y="22"/>
                  </a:cubicBezTo>
                  <a:cubicBezTo>
                    <a:pt x="6" y="23"/>
                    <a:pt x="6" y="24"/>
                    <a:pt x="6" y="25"/>
                  </a:cubicBezTo>
                  <a:close/>
                  <a:moveTo>
                    <a:pt x="12" y="25"/>
                  </a:moveTo>
                  <a:cubicBezTo>
                    <a:pt x="13" y="24"/>
                    <a:pt x="12" y="23"/>
                    <a:pt x="12" y="22"/>
                  </a:cubicBezTo>
                  <a:cubicBezTo>
                    <a:pt x="11" y="23"/>
                    <a:pt x="11" y="24"/>
                    <a:pt x="12" y="25"/>
                  </a:cubicBezTo>
                  <a:close/>
                  <a:moveTo>
                    <a:pt x="16" y="25"/>
                  </a:moveTo>
                  <a:cubicBezTo>
                    <a:pt x="17" y="24"/>
                    <a:pt x="17" y="24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4"/>
                    <a:pt x="16" y="25"/>
                  </a:cubicBezTo>
                  <a:close/>
                  <a:moveTo>
                    <a:pt x="9" y="24"/>
                  </a:moveTo>
                  <a:cubicBezTo>
                    <a:pt x="9" y="24"/>
                    <a:pt x="9" y="23"/>
                    <a:pt x="9" y="23"/>
                  </a:cubicBezTo>
                  <a:cubicBezTo>
                    <a:pt x="8" y="24"/>
                    <a:pt x="9" y="24"/>
                    <a:pt x="9" y="25"/>
                  </a:cubicBezTo>
                  <a:cubicBezTo>
                    <a:pt x="10" y="25"/>
                    <a:pt x="10" y="24"/>
                    <a:pt x="10" y="24"/>
                  </a:cubicBezTo>
                  <a:cubicBezTo>
                    <a:pt x="10" y="24"/>
                    <a:pt x="10" y="23"/>
                    <a:pt x="10" y="23"/>
                  </a:cubicBezTo>
                  <a:cubicBezTo>
                    <a:pt x="10" y="23"/>
                    <a:pt x="10" y="24"/>
                    <a:pt x="9" y="24"/>
                  </a:cubicBezTo>
                  <a:close/>
                  <a:moveTo>
                    <a:pt x="24" y="27"/>
                  </a:moveTo>
                  <a:cubicBezTo>
                    <a:pt x="25" y="27"/>
                    <a:pt x="25" y="26"/>
                    <a:pt x="25" y="26"/>
                  </a:cubicBezTo>
                  <a:cubicBezTo>
                    <a:pt x="25" y="25"/>
                    <a:pt x="25" y="24"/>
                    <a:pt x="24" y="23"/>
                  </a:cubicBezTo>
                  <a:cubicBezTo>
                    <a:pt x="23" y="24"/>
                    <a:pt x="23" y="26"/>
                    <a:pt x="24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4" y="24"/>
                    <a:pt x="14" y="24"/>
                  </a:cubicBezTo>
                  <a:cubicBezTo>
                    <a:pt x="13" y="25"/>
                    <a:pt x="14" y="25"/>
                    <a:pt x="14" y="26"/>
                  </a:cubicBezTo>
                  <a:close/>
                  <a:moveTo>
                    <a:pt x="18" y="27"/>
                  </a:moveTo>
                  <a:cubicBezTo>
                    <a:pt x="18" y="27"/>
                    <a:pt x="18" y="26"/>
                    <a:pt x="19" y="25"/>
                  </a:cubicBezTo>
                  <a:cubicBezTo>
                    <a:pt x="18" y="25"/>
                    <a:pt x="19" y="24"/>
                    <a:pt x="18" y="24"/>
                  </a:cubicBezTo>
                  <a:cubicBezTo>
                    <a:pt x="17" y="25"/>
                    <a:pt x="17" y="26"/>
                    <a:pt x="18" y="27"/>
                  </a:cubicBezTo>
                  <a:close/>
                  <a:moveTo>
                    <a:pt x="20" y="26"/>
                  </a:moveTo>
                  <a:cubicBezTo>
                    <a:pt x="21" y="26"/>
                    <a:pt x="21" y="27"/>
                    <a:pt x="21" y="27"/>
                  </a:cubicBezTo>
                  <a:cubicBezTo>
                    <a:pt x="22" y="26"/>
                    <a:pt x="22" y="25"/>
                    <a:pt x="21" y="24"/>
                  </a:cubicBezTo>
                  <a:cubicBezTo>
                    <a:pt x="21" y="25"/>
                    <a:pt x="20" y="25"/>
                    <a:pt x="20" y="26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lose/>
                  <a:moveTo>
                    <a:pt x="11" y="25"/>
                  </a:moveTo>
                  <a:cubicBezTo>
                    <a:pt x="10" y="26"/>
                    <a:pt x="10" y="25"/>
                    <a:pt x="10" y="26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lose/>
                  <a:moveTo>
                    <a:pt x="26" y="26"/>
                  </a:moveTo>
                  <a:cubicBezTo>
                    <a:pt x="27" y="26"/>
                    <a:pt x="27" y="27"/>
                    <a:pt x="27" y="27"/>
                  </a:cubicBezTo>
                  <a:cubicBezTo>
                    <a:pt x="27" y="27"/>
                    <a:pt x="28" y="27"/>
                    <a:pt x="28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7" y="25"/>
                    <a:pt x="26" y="25"/>
                    <a:pt x="26" y="26"/>
                  </a:cubicBezTo>
                  <a:close/>
                  <a:moveTo>
                    <a:pt x="8" y="28"/>
                  </a:moveTo>
                  <a:cubicBezTo>
                    <a:pt x="9" y="27"/>
                    <a:pt x="8" y="25"/>
                    <a:pt x="7" y="25"/>
                  </a:cubicBezTo>
                  <a:cubicBezTo>
                    <a:pt x="7" y="26"/>
                    <a:pt x="7" y="27"/>
                    <a:pt x="8" y="28"/>
                  </a:cubicBezTo>
                  <a:close/>
                  <a:moveTo>
                    <a:pt x="16" y="26"/>
                  </a:move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6"/>
                    <a:pt x="16" y="26"/>
                  </a:cubicBezTo>
                  <a:close/>
                  <a:moveTo>
                    <a:pt x="13" y="26"/>
                  </a:moveTo>
                  <a:cubicBezTo>
                    <a:pt x="13" y="26"/>
                    <a:pt x="13" y="27"/>
                    <a:pt x="13" y="27"/>
                  </a:cubicBezTo>
                  <a:cubicBezTo>
                    <a:pt x="15" y="27"/>
                    <a:pt x="13" y="24"/>
                    <a:pt x="13" y="26"/>
                  </a:cubicBezTo>
                  <a:close/>
                  <a:moveTo>
                    <a:pt x="4" y="26"/>
                  </a:moveTo>
                  <a:cubicBezTo>
                    <a:pt x="4" y="27"/>
                    <a:pt x="5" y="28"/>
                    <a:pt x="5" y="28"/>
                  </a:cubicBezTo>
                  <a:cubicBezTo>
                    <a:pt x="5" y="27"/>
                    <a:pt x="5" y="26"/>
                    <a:pt x="5" y="25"/>
                  </a:cubicBezTo>
                  <a:cubicBezTo>
                    <a:pt x="5" y="26"/>
                    <a:pt x="4" y="26"/>
                    <a:pt x="4" y="26"/>
                  </a:cubicBezTo>
                  <a:close/>
                  <a:moveTo>
                    <a:pt x="34" y="27"/>
                  </a:moveTo>
                  <a:cubicBezTo>
                    <a:pt x="34" y="27"/>
                    <a:pt x="34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lose/>
                  <a:moveTo>
                    <a:pt x="15" y="27"/>
                  </a:moveTo>
                  <a:cubicBezTo>
                    <a:pt x="16" y="27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22" y="28"/>
                  </a:moveTo>
                  <a:cubicBezTo>
                    <a:pt x="22" y="29"/>
                    <a:pt x="22" y="29"/>
                    <a:pt x="23" y="30"/>
                  </a:cubicBezTo>
                  <a:cubicBezTo>
                    <a:pt x="23" y="29"/>
                    <a:pt x="23" y="29"/>
                    <a:pt x="24" y="28"/>
                  </a:cubicBezTo>
                  <a:cubicBezTo>
                    <a:pt x="23" y="28"/>
                    <a:pt x="23" y="27"/>
                    <a:pt x="22" y="26"/>
                  </a:cubicBezTo>
                  <a:cubicBezTo>
                    <a:pt x="22" y="27"/>
                    <a:pt x="22" y="28"/>
                    <a:pt x="22" y="28"/>
                  </a:cubicBezTo>
                  <a:close/>
                  <a:moveTo>
                    <a:pt x="17" y="28"/>
                  </a:moveTo>
                  <a:cubicBezTo>
                    <a:pt x="17" y="28"/>
                    <a:pt x="17" y="27"/>
                    <a:pt x="17" y="27"/>
                  </a:cubicBezTo>
                  <a:cubicBezTo>
                    <a:pt x="17" y="27"/>
                    <a:pt x="17" y="27"/>
                    <a:pt x="17" y="28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8"/>
                    <a:pt x="19" y="29"/>
                  </a:cubicBezTo>
                  <a:cubicBezTo>
                    <a:pt x="19" y="29"/>
                    <a:pt x="19" y="30"/>
                    <a:pt x="19" y="30"/>
                  </a:cubicBezTo>
                  <a:cubicBezTo>
                    <a:pt x="20" y="29"/>
                    <a:pt x="20" y="29"/>
                    <a:pt x="20" y="28"/>
                  </a:cubicBezTo>
                  <a:cubicBezTo>
                    <a:pt x="20" y="27"/>
                    <a:pt x="20" y="26"/>
                    <a:pt x="19" y="27"/>
                  </a:cubicBezTo>
                  <a:close/>
                  <a:moveTo>
                    <a:pt x="12" y="27"/>
                  </a:moveTo>
                  <a:cubicBezTo>
                    <a:pt x="12" y="28"/>
                    <a:pt x="12" y="28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26" y="29"/>
                  </a:moveTo>
                  <a:cubicBezTo>
                    <a:pt x="26" y="29"/>
                    <a:pt x="25" y="28"/>
                    <a:pt x="25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7"/>
                    <a:pt x="26" y="27"/>
                  </a:cubicBezTo>
                  <a:cubicBezTo>
                    <a:pt x="25" y="27"/>
                    <a:pt x="25" y="29"/>
                    <a:pt x="26" y="29"/>
                  </a:cubicBezTo>
                  <a:close/>
                  <a:moveTo>
                    <a:pt x="4" y="30"/>
                  </a:moveTo>
                  <a:cubicBezTo>
                    <a:pt x="5" y="29"/>
                    <a:pt x="4" y="28"/>
                    <a:pt x="3" y="27"/>
                  </a:cubicBezTo>
                  <a:cubicBezTo>
                    <a:pt x="3" y="28"/>
                    <a:pt x="4" y="29"/>
                    <a:pt x="4" y="30"/>
                  </a:cubicBezTo>
                  <a:close/>
                  <a:moveTo>
                    <a:pt x="14" y="28"/>
                  </a:moveTo>
                  <a:cubicBezTo>
                    <a:pt x="14" y="28"/>
                    <a:pt x="14" y="29"/>
                    <a:pt x="15" y="29"/>
                  </a:cubicBezTo>
                  <a:cubicBezTo>
                    <a:pt x="15" y="28"/>
                    <a:pt x="15" y="27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lose/>
                  <a:moveTo>
                    <a:pt x="7" y="30"/>
                  </a:moveTo>
                  <a:cubicBezTo>
                    <a:pt x="7" y="29"/>
                    <a:pt x="7" y="28"/>
                    <a:pt x="6" y="27"/>
                  </a:cubicBezTo>
                  <a:cubicBezTo>
                    <a:pt x="7" y="28"/>
                    <a:pt x="6" y="29"/>
                    <a:pt x="7" y="30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  <a:moveTo>
                    <a:pt x="32" y="29"/>
                  </a:moveTo>
                  <a:cubicBezTo>
                    <a:pt x="33" y="30"/>
                    <a:pt x="30" y="32"/>
                    <a:pt x="31" y="34"/>
                  </a:cubicBezTo>
                  <a:cubicBezTo>
                    <a:pt x="32" y="32"/>
                    <a:pt x="33" y="29"/>
                    <a:pt x="33" y="28"/>
                  </a:cubicBezTo>
                  <a:cubicBezTo>
                    <a:pt x="32" y="28"/>
                    <a:pt x="32" y="29"/>
                    <a:pt x="32" y="29"/>
                  </a:cubicBezTo>
                  <a:close/>
                  <a:moveTo>
                    <a:pt x="11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11" y="28"/>
                    <a:pt x="12" y="28"/>
                    <a:pt x="11" y="29"/>
                  </a:cubicBezTo>
                  <a:close/>
                  <a:moveTo>
                    <a:pt x="33" y="32"/>
                  </a:moveTo>
                  <a:cubicBezTo>
                    <a:pt x="33" y="30"/>
                    <a:pt x="34" y="29"/>
                    <a:pt x="34" y="28"/>
                  </a:cubicBezTo>
                  <a:cubicBezTo>
                    <a:pt x="33" y="29"/>
                    <a:pt x="33" y="31"/>
                    <a:pt x="33" y="32"/>
                  </a:cubicBezTo>
                  <a:close/>
                  <a:moveTo>
                    <a:pt x="8" y="29"/>
                  </a:moveTo>
                  <a:cubicBezTo>
                    <a:pt x="9" y="29"/>
                    <a:pt x="9" y="30"/>
                    <a:pt x="9" y="30"/>
                  </a:cubicBezTo>
                  <a:cubicBezTo>
                    <a:pt x="10" y="30"/>
                    <a:pt x="10" y="28"/>
                    <a:pt x="9" y="28"/>
                  </a:cubicBezTo>
                  <a:cubicBezTo>
                    <a:pt x="9" y="28"/>
                    <a:pt x="9" y="29"/>
                    <a:pt x="8" y="29"/>
                  </a:cubicBezTo>
                  <a:close/>
                  <a:moveTo>
                    <a:pt x="17" y="30"/>
                  </a:moveTo>
                  <a:cubicBezTo>
                    <a:pt x="16" y="29"/>
                    <a:pt x="17" y="29"/>
                    <a:pt x="17" y="29"/>
                  </a:cubicBezTo>
                  <a:cubicBezTo>
                    <a:pt x="16" y="29"/>
                    <a:pt x="17" y="28"/>
                    <a:pt x="16" y="28"/>
                  </a:cubicBezTo>
                  <a:cubicBezTo>
                    <a:pt x="16" y="29"/>
                    <a:pt x="16" y="29"/>
                    <a:pt x="17" y="30"/>
                  </a:cubicBezTo>
                  <a:close/>
                  <a:moveTo>
                    <a:pt x="29" y="30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8" y="29"/>
                    <a:pt x="29" y="28"/>
                    <a:pt x="28" y="28"/>
                  </a:cubicBezTo>
                  <a:cubicBezTo>
                    <a:pt x="28" y="29"/>
                    <a:pt x="28" y="30"/>
                    <a:pt x="29" y="30"/>
                  </a:cubicBezTo>
                  <a:close/>
                  <a:moveTo>
                    <a:pt x="14" y="30"/>
                  </a:moveTo>
                  <a:cubicBezTo>
                    <a:pt x="14" y="30"/>
                    <a:pt x="14" y="29"/>
                    <a:pt x="13" y="29"/>
                  </a:cubicBezTo>
                  <a:cubicBezTo>
                    <a:pt x="13" y="29"/>
                    <a:pt x="13" y="30"/>
                    <a:pt x="14" y="30"/>
                  </a:cubicBezTo>
                  <a:close/>
                  <a:moveTo>
                    <a:pt x="20" y="32"/>
                  </a:moveTo>
                  <a:cubicBezTo>
                    <a:pt x="20" y="32"/>
                    <a:pt x="20" y="33"/>
                    <a:pt x="21" y="33"/>
                  </a:cubicBezTo>
                  <a:cubicBezTo>
                    <a:pt x="21" y="32"/>
                    <a:pt x="22" y="32"/>
                    <a:pt x="22" y="31"/>
                  </a:cubicBezTo>
                  <a:cubicBezTo>
                    <a:pt x="22" y="30"/>
                    <a:pt x="21" y="30"/>
                    <a:pt x="21" y="29"/>
                  </a:cubicBezTo>
                  <a:cubicBezTo>
                    <a:pt x="21" y="30"/>
                    <a:pt x="20" y="31"/>
                    <a:pt x="20" y="32"/>
                  </a:cubicBezTo>
                  <a:close/>
                  <a:moveTo>
                    <a:pt x="11" y="31"/>
                  </a:moveTo>
                  <a:cubicBezTo>
                    <a:pt x="11" y="31"/>
                    <a:pt x="10" y="31"/>
                    <a:pt x="10" y="30"/>
                  </a:cubicBezTo>
                  <a:cubicBezTo>
                    <a:pt x="10" y="31"/>
                    <a:pt x="10" y="32"/>
                    <a:pt x="10" y="32"/>
                  </a:cubicBezTo>
                  <a:cubicBezTo>
                    <a:pt x="11" y="32"/>
                    <a:pt x="12" y="30"/>
                    <a:pt x="11" y="29"/>
                  </a:cubicBezTo>
                  <a:cubicBezTo>
                    <a:pt x="10" y="30"/>
                    <a:pt x="11" y="30"/>
                    <a:pt x="11" y="31"/>
                  </a:cubicBezTo>
                  <a:close/>
                  <a:moveTo>
                    <a:pt x="16" y="31"/>
                  </a:moveTo>
                  <a:cubicBezTo>
                    <a:pt x="16" y="30"/>
                    <a:pt x="16" y="29"/>
                    <a:pt x="15" y="29"/>
                  </a:cubicBezTo>
                  <a:cubicBezTo>
                    <a:pt x="15" y="30"/>
                    <a:pt x="16" y="30"/>
                    <a:pt x="16" y="31"/>
                  </a:cubicBezTo>
                  <a:close/>
                  <a:moveTo>
                    <a:pt x="23" y="31"/>
                  </a:moveTo>
                  <a:cubicBezTo>
                    <a:pt x="24" y="31"/>
                    <a:pt x="24" y="32"/>
                    <a:pt x="24" y="32"/>
                  </a:cubicBezTo>
                  <a:cubicBezTo>
                    <a:pt x="25" y="32"/>
                    <a:pt x="25" y="31"/>
                    <a:pt x="25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30"/>
                    <a:pt x="24" y="30"/>
                    <a:pt x="23" y="31"/>
                  </a:cubicBezTo>
                  <a:close/>
                  <a:moveTo>
                    <a:pt x="27" y="32"/>
                  </a:moveTo>
                  <a:cubicBezTo>
                    <a:pt x="28" y="31"/>
                    <a:pt x="28" y="30"/>
                    <a:pt x="27" y="30"/>
                  </a:cubicBezTo>
                  <a:cubicBezTo>
                    <a:pt x="26" y="30"/>
                    <a:pt x="27" y="31"/>
                    <a:pt x="27" y="32"/>
                  </a:cubicBezTo>
                  <a:close/>
                  <a:moveTo>
                    <a:pt x="30" y="30"/>
                  </a:moveTo>
                  <a:cubicBezTo>
                    <a:pt x="30" y="30"/>
                    <a:pt x="30" y="31"/>
                    <a:pt x="30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lose/>
                  <a:moveTo>
                    <a:pt x="6" y="33"/>
                  </a:moveTo>
                  <a:cubicBezTo>
                    <a:pt x="6" y="33"/>
                    <a:pt x="5" y="32"/>
                    <a:pt x="6" y="31"/>
                  </a:cubicBezTo>
                  <a:cubicBezTo>
                    <a:pt x="6" y="31"/>
                    <a:pt x="6" y="30"/>
                    <a:pt x="5" y="30"/>
                  </a:cubicBezTo>
                  <a:cubicBezTo>
                    <a:pt x="4" y="31"/>
                    <a:pt x="5" y="34"/>
                    <a:pt x="6" y="33"/>
                  </a:cubicBezTo>
                  <a:close/>
                  <a:moveTo>
                    <a:pt x="8" y="33"/>
                  </a:moveTo>
                  <a:cubicBezTo>
                    <a:pt x="8" y="32"/>
                    <a:pt x="8" y="32"/>
                    <a:pt x="9" y="31"/>
                  </a:cubicBezTo>
                  <a:cubicBezTo>
                    <a:pt x="8" y="31"/>
                    <a:pt x="8" y="30"/>
                    <a:pt x="8" y="30"/>
                  </a:cubicBezTo>
                  <a:cubicBezTo>
                    <a:pt x="7" y="31"/>
                    <a:pt x="7" y="32"/>
                    <a:pt x="8" y="33"/>
                  </a:cubicBezTo>
                  <a:close/>
                  <a:moveTo>
                    <a:pt x="13" y="31"/>
                  </a:move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lose/>
                  <a:moveTo>
                    <a:pt x="17" y="31"/>
                  </a:moveTo>
                  <a:cubicBezTo>
                    <a:pt x="18" y="32"/>
                    <a:pt x="18" y="32"/>
                    <a:pt x="18" y="33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8" y="31"/>
                    <a:pt x="18" y="30"/>
                    <a:pt x="17" y="30"/>
                  </a:cubicBezTo>
                  <a:cubicBezTo>
                    <a:pt x="18" y="31"/>
                    <a:pt x="17" y="31"/>
                    <a:pt x="17" y="31"/>
                  </a:cubicBezTo>
                  <a:close/>
                  <a:moveTo>
                    <a:pt x="15" y="32"/>
                  </a:moveTo>
                  <a:cubicBezTo>
                    <a:pt x="16" y="32"/>
                    <a:pt x="15" y="31"/>
                    <a:pt x="15" y="31"/>
                  </a:cubicBezTo>
                  <a:cubicBezTo>
                    <a:pt x="14" y="31"/>
                    <a:pt x="15" y="32"/>
                    <a:pt x="15" y="32"/>
                  </a:cubicBezTo>
                  <a:close/>
                  <a:moveTo>
                    <a:pt x="12" y="33"/>
                  </a:move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3"/>
                    <a:pt x="12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3"/>
                    <a:pt x="17" y="33"/>
                  </a:cubicBezTo>
                  <a:close/>
                  <a:moveTo>
                    <a:pt x="26" y="32"/>
                  </a:moveTo>
                  <a:cubicBezTo>
                    <a:pt x="25" y="33"/>
                    <a:pt x="25" y="34"/>
                    <a:pt x="26" y="35"/>
                  </a:cubicBezTo>
                  <a:cubicBezTo>
                    <a:pt x="26" y="34"/>
                    <a:pt x="25" y="34"/>
                    <a:pt x="26" y="33"/>
                  </a:cubicBezTo>
                  <a:cubicBezTo>
                    <a:pt x="26" y="33"/>
                    <a:pt x="26" y="34"/>
                    <a:pt x="26" y="34"/>
                  </a:cubicBezTo>
                  <a:cubicBezTo>
                    <a:pt x="27" y="33"/>
                    <a:pt x="27" y="33"/>
                    <a:pt x="26" y="32"/>
                  </a:cubicBezTo>
                  <a:cubicBezTo>
                    <a:pt x="25" y="32"/>
                    <a:pt x="26" y="33"/>
                    <a:pt x="26" y="33"/>
                  </a:cubicBezTo>
                  <a:cubicBezTo>
                    <a:pt x="26" y="33"/>
                    <a:pt x="26" y="33"/>
                    <a:pt x="26" y="32"/>
                  </a:cubicBezTo>
                  <a:close/>
                  <a:moveTo>
                    <a:pt x="22" y="35"/>
                  </a:moveTo>
                  <a:cubicBezTo>
                    <a:pt x="23" y="35"/>
                    <a:pt x="23" y="34"/>
                    <a:pt x="24" y="33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3"/>
                    <a:pt x="21" y="34"/>
                    <a:pt x="22" y="35"/>
                  </a:cubicBezTo>
                  <a:close/>
                  <a:moveTo>
                    <a:pt x="15" y="33"/>
                  </a:moveTo>
                  <a:cubicBezTo>
                    <a:pt x="14" y="33"/>
                    <a:pt x="14" y="32"/>
                    <a:pt x="14" y="32"/>
                  </a:cubicBezTo>
                  <a:cubicBezTo>
                    <a:pt x="14" y="32"/>
                    <a:pt x="14" y="33"/>
                    <a:pt x="15" y="33"/>
                  </a:cubicBezTo>
                  <a:close/>
                  <a:moveTo>
                    <a:pt x="28" y="33"/>
                  </a:moveTo>
                  <a:cubicBezTo>
                    <a:pt x="29" y="33"/>
                    <a:pt x="28" y="34"/>
                    <a:pt x="29" y="34"/>
                  </a:cubicBezTo>
                  <a:cubicBezTo>
                    <a:pt x="29" y="33"/>
                    <a:pt x="29" y="32"/>
                    <a:pt x="29" y="32"/>
                  </a:cubicBezTo>
                  <a:cubicBezTo>
                    <a:pt x="28" y="32"/>
                    <a:pt x="28" y="33"/>
                    <a:pt x="28" y="33"/>
                  </a:cubicBezTo>
                  <a:close/>
                  <a:moveTo>
                    <a:pt x="19" y="36"/>
                  </a:moveTo>
                  <a:cubicBezTo>
                    <a:pt x="20" y="35"/>
                    <a:pt x="20" y="35"/>
                    <a:pt x="20" y="34"/>
                  </a:cubicBezTo>
                  <a:cubicBezTo>
                    <a:pt x="20" y="34"/>
                    <a:pt x="20" y="33"/>
                    <a:pt x="19" y="33"/>
                  </a:cubicBezTo>
                  <a:cubicBezTo>
                    <a:pt x="18" y="34"/>
                    <a:pt x="20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lose/>
                  <a:moveTo>
                    <a:pt x="33" y="34"/>
                  </a:moveTo>
                  <a:cubicBezTo>
                    <a:pt x="34" y="34"/>
                    <a:pt x="34" y="33"/>
                    <a:pt x="34" y="33"/>
                  </a:cubicBezTo>
                  <a:cubicBezTo>
                    <a:pt x="34" y="33"/>
                    <a:pt x="33" y="33"/>
                    <a:pt x="33" y="34"/>
                  </a:cubicBezTo>
                  <a:close/>
                  <a:moveTo>
                    <a:pt x="9" y="34"/>
                  </a:moveTo>
                  <a:cubicBezTo>
                    <a:pt x="9" y="34"/>
                    <a:pt x="9" y="35"/>
                    <a:pt x="9" y="35"/>
                  </a:cubicBezTo>
                  <a:cubicBezTo>
                    <a:pt x="9" y="34"/>
                    <a:pt x="10" y="34"/>
                    <a:pt x="1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4"/>
                    <a:pt x="9" y="34"/>
                  </a:cubicBezTo>
                  <a:close/>
                  <a:moveTo>
                    <a:pt x="17" y="35"/>
                  </a:moveTo>
                  <a:cubicBezTo>
                    <a:pt x="18" y="35"/>
                    <a:pt x="17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5"/>
                    <a:pt x="17" y="35"/>
                  </a:cubicBezTo>
                  <a:close/>
                  <a:moveTo>
                    <a:pt x="3" y="34"/>
                  </a:moveTo>
                  <a:cubicBezTo>
                    <a:pt x="3" y="34"/>
                    <a:pt x="4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4"/>
                    <a:pt x="3" y="34"/>
                  </a:cubicBezTo>
                  <a:close/>
                  <a:moveTo>
                    <a:pt x="11" y="34"/>
                  </a:moveTo>
                  <a:cubicBezTo>
                    <a:pt x="11" y="34"/>
                    <a:pt x="11" y="34"/>
                    <a:pt x="12" y="34"/>
                  </a:cubicBezTo>
                  <a:cubicBezTo>
                    <a:pt x="12" y="34"/>
                    <a:pt x="12" y="33"/>
                    <a:pt x="11" y="33"/>
                  </a:cubicBezTo>
                  <a:cubicBezTo>
                    <a:pt x="11" y="34"/>
                    <a:pt x="11" y="33"/>
                    <a:pt x="11" y="34"/>
                  </a:cubicBezTo>
                  <a:close/>
                  <a:moveTo>
                    <a:pt x="13" y="36"/>
                  </a:moveTo>
                  <a:cubicBezTo>
                    <a:pt x="14" y="35"/>
                    <a:pt x="14" y="34"/>
                    <a:pt x="13" y="34"/>
                  </a:cubicBezTo>
                  <a:cubicBezTo>
                    <a:pt x="13" y="34"/>
                    <a:pt x="13" y="35"/>
                    <a:pt x="13" y="36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4"/>
                    <a:pt x="6" y="34"/>
                    <a:pt x="6" y="34"/>
                  </a:cubicBezTo>
                  <a:cubicBezTo>
                    <a:pt x="6" y="35"/>
                    <a:pt x="6" y="35"/>
                    <a:pt x="7" y="35"/>
                  </a:cubicBezTo>
                  <a:close/>
                  <a:moveTo>
                    <a:pt x="27" y="36"/>
                  </a:moveTo>
                  <a:cubicBezTo>
                    <a:pt x="28" y="36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7" y="35"/>
                    <a:pt x="27" y="36"/>
                  </a:cubicBezTo>
                  <a:close/>
                  <a:moveTo>
                    <a:pt x="23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6" y="35"/>
                    <a:pt x="24" y="35"/>
                  </a:cubicBezTo>
                  <a:cubicBezTo>
                    <a:pt x="24" y="35"/>
                    <a:pt x="24" y="36"/>
                    <a:pt x="23" y="37"/>
                  </a:cubicBezTo>
                  <a:close/>
                  <a:moveTo>
                    <a:pt x="30" y="36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lose/>
                  <a:moveTo>
                    <a:pt x="10" y="37"/>
                  </a:moveTo>
                  <a:cubicBezTo>
                    <a:pt x="11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0" y="35"/>
                    <a:pt x="9" y="36"/>
                    <a:pt x="10" y="37"/>
                  </a:cubicBezTo>
                  <a:close/>
                  <a:moveTo>
                    <a:pt x="18" y="38"/>
                  </a:moveTo>
                  <a:cubicBezTo>
                    <a:pt x="18" y="38"/>
                    <a:pt x="19" y="37"/>
                    <a:pt x="19" y="37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7" y="36"/>
                    <a:pt x="17" y="37"/>
                    <a:pt x="18" y="38"/>
                  </a:cubicBezTo>
                  <a:close/>
                  <a:moveTo>
                    <a:pt x="21" y="38"/>
                  </a:moveTo>
                  <a:cubicBezTo>
                    <a:pt x="22" y="37"/>
                    <a:pt x="22" y="36"/>
                    <a:pt x="21" y="36"/>
                  </a:cubicBezTo>
                  <a:cubicBezTo>
                    <a:pt x="20" y="36"/>
                    <a:pt x="20" y="38"/>
                    <a:pt x="21" y="38"/>
                  </a:cubicBezTo>
                  <a:close/>
                  <a:moveTo>
                    <a:pt x="13" y="36"/>
                  </a:moveTo>
                  <a:cubicBezTo>
                    <a:pt x="13" y="36"/>
                    <a:pt x="13" y="36"/>
                    <a:pt x="12" y="36"/>
                  </a:cubicBezTo>
                  <a:cubicBezTo>
                    <a:pt x="12" y="36"/>
                    <a:pt x="12" y="36"/>
                    <a:pt x="13" y="36"/>
                  </a:cubicBezTo>
                  <a:close/>
                  <a:moveTo>
                    <a:pt x="14" y="37"/>
                  </a:moveTo>
                  <a:cubicBezTo>
                    <a:pt x="14" y="38"/>
                    <a:pt x="15" y="38"/>
                    <a:pt x="15" y="39"/>
                  </a:cubicBezTo>
                  <a:cubicBezTo>
                    <a:pt x="16" y="38"/>
                    <a:pt x="16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close/>
                  <a:moveTo>
                    <a:pt x="8" y="38"/>
                  </a:moveTo>
                  <a:cubicBezTo>
                    <a:pt x="8" y="38"/>
                    <a:pt x="8" y="38"/>
                    <a:pt x="9" y="38"/>
                  </a:cubicBezTo>
                  <a:cubicBezTo>
                    <a:pt x="8" y="38"/>
                    <a:pt x="8" y="37"/>
                    <a:pt x="8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7"/>
                    <a:pt x="8" y="37"/>
                    <a:pt x="8" y="38"/>
                  </a:cubicBezTo>
                  <a:close/>
                  <a:moveTo>
                    <a:pt x="25" y="39"/>
                  </a:moveTo>
                  <a:cubicBezTo>
                    <a:pt x="25" y="38"/>
                    <a:pt x="27" y="37"/>
                    <a:pt x="26" y="37"/>
                  </a:cubicBezTo>
                  <a:cubicBezTo>
                    <a:pt x="25" y="37"/>
                    <a:pt x="24" y="38"/>
                    <a:pt x="25" y="39"/>
                  </a:cubicBezTo>
                  <a:close/>
                  <a:moveTo>
                    <a:pt x="8" y="42"/>
                  </a:moveTo>
                  <a:cubicBezTo>
                    <a:pt x="8" y="41"/>
                    <a:pt x="7" y="41"/>
                    <a:pt x="7" y="40"/>
                  </a:cubicBezTo>
                  <a:cubicBezTo>
                    <a:pt x="6" y="39"/>
                    <a:pt x="6" y="37"/>
                    <a:pt x="5" y="37"/>
                  </a:cubicBezTo>
                  <a:cubicBezTo>
                    <a:pt x="5" y="39"/>
                    <a:pt x="6" y="41"/>
                    <a:pt x="8" y="42"/>
                  </a:cubicBezTo>
                  <a:close/>
                  <a:moveTo>
                    <a:pt x="28" y="39"/>
                  </a:moveTo>
                  <a:cubicBezTo>
                    <a:pt x="28" y="39"/>
                    <a:pt x="29" y="38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8" y="39"/>
                    <a:pt x="28" y="39"/>
                  </a:cubicBezTo>
                  <a:close/>
                  <a:moveTo>
                    <a:pt x="14" y="38"/>
                  </a:moveTo>
                  <a:cubicBezTo>
                    <a:pt x="14" y="38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lose/>
                  <a:moveTo>
                    <a:pt x="19" y="40"/>
                  </a:moveTo>
                  <a:cubicBezTo>
                    <a:pt x="19" y="40"/>
                    <a:pt x="19" y="40"/>
                    <a:pt x="20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20" y="39"/>
                    <a:pt x="20" y="38"/>
                    <a:pt x="20" y="38"/>
                  </a:cubicBezTo>
                  <a:cubicBezTo>
                    <a:pt x="19" y="39"/>
                    <a:pt x="19" y="39"/>
                    <a:pt x="19" y="40"/>
                  </a:cubicBezTo>
                  <a:close/>
                  <a:moveTo>
                    <a:pt x="16" y="41"/>
                  </a:moveTo>
                  <a:cubicBezTo>
                    <a:pt x="17" y="41"/>
                    <a:pt x="17" y="40"/>
                    <a:pt x="17" y="40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9"/>
                    <a:pt x="15" y="41"/>
                    <a:pt x="16" y="41"/>
                  </a:cubicBezTo>
                  <a:close/>
                  <a:moveTo>
                    <a:pt x="22" y="40"/>
                  </a:moveTo>
                  <a:cubicBezTo>
                    <a:pt x="23" y="39"/>
                    <a:pt x="23" y="39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9"/>
                    <a:pt x="22" y="39"/>
                    <a:pt x="22" y="40"/>
                  </a:cubicBezTo>
                  <a:close/>
                  <a:moveTo>
                    <a:pt x="25" y="42"/>
                  </a:moveTo>
                  <a:cubicBezTo>
                    <a:pt x="25" y="42"/>
                    <a:pt x="25" y="41"/>
                    <a:pt x="25" y="41"/>
                  </a:cubicBezTo>
                  <a:cubicBezTo>
                    <a:pt x="25" y="40"/>
                    <a:pt x="27" y="39"/>
                    <a:pt x="27" y="38"/>
                  </a:cubicBezTo>
                  <a:cubicBezTo>
                    <a:pt x="26" y="39"/>
                    <a:pt x="25" y="40"/>
                    <a:pt x="25" y="42"/>
                  </a:cubicBezTo>
                  <a:close/>
                  <a:moveTo>
                    <a:pt x="26" y="43"/>
                  </a:moveTo>
                  <a:cubicBezTo>
                    <a:pt x="26" y="43"/>
                    <a:pt x="27" y="42"/>
                    <a:pt x="27" y="43"/>
                  </a:cubicBezTo>
                  <a:cubicBezTo>
                    <a:pt x="28" y="41"/>
                    <a:pt x="29" y="40"/>
                    <a:pt x="30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40"/>
                    <a:pt x="27" y="41"/>
                    <a:pt x="26" y="43"/>
                  </a:cubicBezTo>
                  <a:close/>
                  <a:moveTo>
                    <a:pt x="14" y="41"/>
                  </a:moveTo>
                  <a:cubicBezTo>
                    <a:pt x="14" y="40"/>
                    <a:pt x="13" y="39"/>
                    <a:pt x="13" y="39"/>
                  </a:cubicBezTo>
                  <a:cubicBezTo>
                    <a:pt x="13" y="40"/>
                    <a:pt x="13" y="40"/>
                    <a:pt x="14" y="41"/>
                  </a:cubicBezTo>
                  <a:close/>
                  <a:moveTo>
                    <a:pt x="10" y="40"/>
                  </a:moveTo>
                  <a:cubicBezTo>
                    <a:pt x="10" y="40"/>
                    <a:pt x="10" y="41"/>
                    <a:pt x="10" y="41"/>
                  </a:cubicBezTo>
                  <a:cubicBezTo>
                    <a:pt x="10" y="40"/>
                    <a:pt x="11" y="40"/>
                    <a:pt x="11" y="40"/>
                  </a:cubicBezTo>
                  <a:cubicBezTo>
                    <a:pt x="11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lose/>
                  <a:moveTo>
                    <a:pt x="23" y="41"/>
                  </a:moveTo>
                  <a:cubicBezTo>
                    <a:pt x="24" y="41"/>
                    <a:pt x="24" y="40"/>
                    <a:pt x="24" y="40"/>
                  </a:cubicBezTo>
                  <a:cubicBezTo>
                    <a:pt x="24" y="41"/>
                    <a:pt x="23" y="41"/>
                    <a:pt x="23" y="41"/>
                  </a:cubicBezTo>
                  <a:close/>
                  <a:moveTo>
                    <a:pt x="21" y="42"/>
                  </a:moveTo>
                  <a:cubicBezTo>
                    <a:pt x="21" y="42"/>
                    <a:pt x="21" y="41"/>
                    <a:pt x="22" y="41"/>
                  </a:cubicBezTo>
                  <a:cubicBezTo>
                    <a:pt x="21" y="41"/>
                    <a:pt x="22" y="41"/>
                    <a:pt x="21" y="41"/>
                  </a:cubicBezTo>
                  <a:cubicBezTo>
                    <a:pt x="21" y="41"/>
                    <a:pt x="21" y="42"/>
                    <a:pt x="21" y="42"/>
                  </a:cubicBezTo>
                  <a:close/>
                  <a:moveTo>
                    <a:pt x="17" y="43"/>
                  </a:moveTo>
                  <a:cubicBezTo>
                    <a:pt x="18" y="43"/>
                    <a:pt x="18" y="43"/>
                    <a:pt x="19" y="43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8" y="42"/>
                    <a:pt x="17" y="42"/>
                    <a:pt x="17" y="43"/>
                  </a:cubicBezTo>
                  <a:close/>
                  <a:moveTo>
                    <a:pt x="11" y="41"/>
                  </a:moveTo>
                  <a:cubicBezTo>
                    <a:pt x="11" y="42"/>
                    <a:pt x="12" y="42"/>
                    <a:pt x="12" y="43"/>
                  </a:cubicBezTo>
                  <a:cubicBezTo>
                    <a:pt x="12" y="42"/>
                    <a:pt x="12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lose/>
                  <a:moveTo>
                    <a:pt x="13" y="43"/>
                  </a:moveTo>
                  <a:cubicBezTo>
                    <a:pt x="13" y="43"/>
                    <a:pt x="13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2"/>
                    <a:pt x="13" y="43"/>
                    <a:pt x="13" y="43"/>
                  </a:cubicBezTo>
                  <a:close/>
                  <a:moveTo>
                    <a:pt x="14" y="44"/>
                  </a:moveTo>
                  <a:cubicBezTo>
                    <a:pt x="14" y="44"/>
                    <a:pt x="14" y="43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4" y="44"/>
                    <a:pt x="14" y="45"/>
                  </a:cubicBezTo>
                  <a:cubicBezTo>
                    <a:pt x="14" y="45"/>
                    <a:pt x="14" y="45"/>
                    <a:pt x="14" y="44"/>
                  </a:cubicBezTo>
                  <a:cubicBezTo>
                    <a:pt x="14" y="45"/>
                    <a:pt x="14" y="44"/>
                    <a:pt x="14" y="44"/>
                  </a:cubicBezTo>
                  <a:close/>
                  <a:moveTo>
                    <a:pt x="22" y="44"/>
                  </a:moveTo>
                  <a:cubicBezTo>
                    <a:pt x="22" y="44"/>
                    <a:pt x="23" y="44"/>
                    <a:pt x="23" y="44"/>
                  </a:cubicBezTo>
                  <a:cubicBezTo>
                    <a:pt x="22" y="44"/>
                    <a:pt x="22" y="44"/>
                    <a:pt x="22" y="44"/>
                  </a:cubicBezTo>
                  <a:close/>
                  <a:moveTo>
                    <a:pt x="14" y="45"/>
                  </a:moveTo>
                  <a:cubicBezTo>
                    <a:pt x="15" y="46"/>
                    <a:pt x="17" y="47"/>
                    <a:pt x="18" y="46"/>
                  </a:cubicBezTo>
                  <a:cubicBezTo>
                    <a:pt x="17" y="46"/>
                    <a:pt x="16" y="45"/>
                    <a:pt x="16" y="45"/>
                  </a:cubicBezTo>
                  <a:cubicBezTo>
                    <a:pt x="16" y="45"/>
                    <a:pt x="16" y="45"/>
                    <a:pt x="15" y="45"/>
                  </a:cubicBezTo>
                  <a:cubicBezTo>
                    <a:pt x="15" y="46"/>
                    <a:pt x="15" y="45"/>
                    <a:pt x="14" y="45"/>
                  </a:cubicBezTo>
                  <a:close/>
                  <a:moveTo>
                    <a:pt x="19" y="46"/>
                  </a:moveTo>
                  <a:cubicBezTo>
                    <a:pt x="20" y="46"/>
                    <a:pt x="21" y="46"/>
                    <a:pt x="22" y="46"/>
                  </a:cubicBezTo>
                  <a:cubicBezTo>
                    <a:pt x="21" y="46"/>
                    <a:pt x="20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3790496" y="841828"/>
            <a:ext cx="4540704" cy="1074057"/>
            <a:chOff x="3659868" y="841828"/>
            <a:chExt cx="4540704" cy="1074057"/>
          </a:xfrm>
        </p:grpSpPr>
        <p:sp>
          <p:nvSpPr>
            <p:cNvPr id="160" name="任意多边形 159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1" name="组合 160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163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2" name="文本框 161"/>
            <p:cNvSpPr txBox="1"/>
            <p:nvPr/>
          </p:nvSpPr>
          <p:spPr>
            <a:xfrm>
              <a:off x="4965515" y="1188519"/>
              <a:ext cx="28631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Calista" panose="02000500000000000000" charset="-122"/>
                  <a:ea typeface="Calista" panose="02000500000000000000" charset="-122"/>
                  <a:cs typeface="Calista" panose="02000500000000000000" charset="-122"/>
                </a:rPr>
                <a:t>苹果手机</a:t>
              </a:r>
              <a:endParaRPr lang="zh-CN" altLang="en-US" sz="2800" dirty="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pic>
        <p:nvPicPr>
          <p:cNvPr id="109" name="图片 108" descr="2">
            <a:extLst>
              <a:ext uri="{FF2B5EF4-FFF2-40B4-BE49-F238E27FC236}">
                <a16:creationId xmlns:a16="http://schemas.microsoft.com/office/drawing/2014/main" id="{CA701B2F-1C42-4757-B4A2-05BAEBF57C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2948" y="2415228"/>
            <a:ext cx="2006688" cy="3570010"/>
          </a:xfrm>
          <a:prstGeom prst="rect">
            <a:avLst/>
          </a:prstGeom>
        </p:spPr>
      </p:pic>
      <p:pic>
        <p:nvPicPr>
          <p:cNvPr id="110" name="图片 109" descr="1">
            <a:extLst>
              <a:ext uri="{FF2B5EF4-FFF2-40B4-BE49-F238E27FC236}">
                <a16:creationId xmlns:a16="http://schemas.microsoft.com/office/drawing/2014/main" id="{6F1B9343-A747-46A6-A267-8533A70563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1576" y="2390221"/>
            <a:ext cx="2082800" cy="3705860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F8C2ADE-06A9-4257-BB97-57112E2D5F64}"/>
              </a:ext>
            </a:extLst>
          </p:cNvPr>
          <p:cNvSpPr/>
          <p:nvPr/>
        </p:nvSpPr>
        <p:spPr>
          <a:xfrm>
            <a:off x="4368438" y="6235962"/>
            <a:ext cx="33009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在APPstore下载micro:bit APP</a:t>
            </a:r>
          </a:p>
        </p:txBody>
      </p:sp>
    </p:spTree>
    <p:extLst>
      <p:ext uri="{BB962C8B-B14F-4D97-AF65-F5344CB8AC3E}">
        <p14:creationId xmlns:p14="http://schemas.microsoft.com/office/powerpoint/2010/main" val="726843811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2220685" y="1847579"/>
            <a:ext cx="7750629" cy="901881"/>
          </a:xfrm>
          <a:custGeom>
            <a:avLst/>
            <a:gdLst>
              <a:gd name="connsiteX0" fmla="*/ 0 w 7750629"/>
              <a:gd name="connsiteY0" fmla="*/ 174172 h 901881"/>
              <a:gd name="connsiteX1" fmla="*/ 2627086 w 7750629"/>
              <a:gd name="connsiteY1" fmla="*/ 899886 h 901881"/>
              <a:gd name="connsiteX2" fmla="*/ 5341257 w 7750629"/>
              <a:gd name="connsiteY2" fmla="*/ 377372 h 901881"/>
              <a:gd name="connsiteX3" fmla="*/ 7750629 w 7750629"/>
              <a:gd name="connsiteY3" fmla="*/ 0 h 90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901881">
                <a:moveTo>
                  <a:pt x="0" y="174172"/>
                </a:moveTo>
                <a:cubicBezTo>
                  <a:pt x="868438" y="520095"/>
                  <a:pt x="1736877" y="866019"/>
                  <a:pt x="2627086" y="899886"/>
                </a:cubicBezTo>
                <a:cubicBezTo>
                  <a:pt x="3517295" y="933753"/>
                  <a:pt x="4487333" y="527353"/>
                  <a:pt x="5341257" y="377372"/>
                </a:cubicBezTo>
                <a:cubicBezTo>
                  <a:pt x="6195181" y="227391"/>
                  <a:pt x="7049105" y="152400"/>
                  <a:pt x="7750629" y="0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790496" y="841828"/>
            <a:ext cx="4540704" cy="1074057"/>
            <a:chOff x="3659868" y="841828"/>
            <a:chExt cx="4540704" cy="1074057"/>
          </a:xfrm>
        </p:grpSpPr>
        <p:sp>
          <p:nvSpPr>
            <p:cNvPr id="24" name="任意多边形 23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27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93" name="文本框 92">
            <a:extLst>
              <a:ext uri="{FF2B5EF4-FFF2-40B4-BE49-F238E27FC236}">
                <a16:creationId xmlns:a16="http://schemas.microsoft.com/office/drawing/2014/main" id="{C0B0AF29-8873-44A9-A35F-A75F5AA09D1E}"/>
              </a:ext>
            </a:extLst>
          </p:cNvPr>
          <p:cNvSpPr txBox="1"/>
          <p:nvPr/>
        </p:nvSpPr>
        <p:spPr>
          <a:xfrm>
            <a:off x="5096143" y="1188519"/>
            <a:ext cx="286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苹果手机</a:t>
            </a:r>
            <a:endParaRPr lang="zh-CN" altLang="en-US" sz="28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94" name="图片 93" descr="3">
            <a:extLst>
              <a:ext uri="{FF2B5EF4-FFF2-40B4-BE49-F238E27FC236}">
                <a16:creationId xmlns:a16="http://schemas.microsoft.com/office/drawing/2014/main" id="{2A6903C6-0F46-4D27-8022-B2ADB02DD6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861" y="2133734"/>
            <a:ext cx="1822566" cy="3242954"/>
          </a:xfrm>
          <a:prstGeom prst="rect">
            <a:avLst/>
          </a:prstGeom>
        </p:spPr>
      </p:pic>
      <p:pic>
        <p:nvPicPr>
          <p:cNvPr id="95" name="图片 94" descr="4">
            <a:extLst>
              <a:ext uri="{FF2B5EF4-FFF2-40B4-BE49-F238E27FC236}">
                <a16:creationId xmlns:a16="http://schemas.microsoft.com/office/drawing/2014/main" id="{B0802939-F3B4-4078-BC2A-7E0571A7E0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65579" y="2754404"/>
            <a:ext cx="1728012" cy="3073797"/>
          </a:xfrm>
          <a:prstGeom prst="rect">
            <a:avLst/>
          </a:prstGeom>
        </p:spPr>
      </p:pic>
      <p:pic>
        <p:nvPicPr>
          <p:cNvPr id="96" name="图片 95" descr="5">
            <a:extLst>
              <a:ext uri="{FF2B5EF4-FFF2-40B4-BE49-F238E27FC236}">
                <a16:creationId xmlns:a16="http://schemas.microsoft.com/office/drawing/2014/main" id="{8D96728A-9A30-4F5E-A80F-7D1081DFF4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17271" y="2469402"/>
            <a:ext cx="1750772" cy="311496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173890D4-E38D-46A8-B2E3-A56CE643037F}"/>
              </a:ext>
            </a:extLst>
          </p:cNvPr>
          <p:cNvSpPr/>
          <p:nvPr/>
        </p:nvSpPr>
        <p:spPr>
          <a:xfrm>
            <a:off x="705281" y="5381989"/>
            <a:ext cx="2077725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2D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打开</a:t>
            </a:r>
            <a:r>
              <a:rPr lang="en-US" altLang="zh-CN" dirty="0">
                <a:solidFill>
                  <a:srgbClr val="92D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app</a:t>
            </a:r>
            <a:r>
              <a:rPr lang="zh-CN" altLang="en-US" dirty="0">
                <a:solidFill>
                  <a:srgbClr val="92D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并点击第一行的</a:t>
            </a:r>
            <a:r>
              <a:rPr lang="zh-CN" altLang="en-US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 </a:t>
            </a:r>
            <a:r>
              <a:rPr lang="en-US" altLang="zh-CN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Choose micro:bit</a:t>
            </a:r>
            <a:endParaRPr lang="zh-CN" altLang="en-US" dirty="0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1D3C844D-FD76-4A79-8CF7-5A44E505E5FF}"/>
              </a:ext>
            </a:extLst>
          </p:cNvPr>
          <p:cNvSpPr/>
          <p:nvPr/>
        </p:nvSpPr>
        <p:spPr>
          <a:xfrm>
            <a:off x="3205613" y="5828201"/>
            <a:ext cx="22881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点击黄色的方块</a:t>
            </a:r>
            <a:r>
              <a:rPr lang="en-US" altLang="zh-CN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PAI</a:t>
            </a:r>
            <a:r>
              <a:rPr lang="en-US" altLang="zh-CN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R A NEW MICRO:BIT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866FF1D8-09D4-465D-A767-C6E375411B74}"/>
              </a:ext>
            </a:extLst>
          </p:cNvPr>
          <p:cNvSpPr/>
          <p:nvPr/>
        </p:nvSpPr>
        <p:spPr>
          <a:xfrm>
            <a:off x="6325593" y="5584371"/>
            <a:ext cx="228815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同时按下</a:t>
            </a:r>
            <a:r>
              <a:rPr lang="en-US" altLang="zh-CN" dirty="0">
                <a:solidFill>
                  <a:srgbClr val="FFC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A+B+</a:t>
            </a:r>
            <a:r>
              <a:rPr lang="zh-CN" altLang="en-US" dirty="0">
                <a:solidFill>
                  <a:srgbClr val="FFC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复位键，等</a:t>
            </a:r>
            <a:r>
              <a:rPr lang="zh-CN" altLang="en-US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到</a:t>
            </a:r>
            <a:r>
              <a:rPr lang="en-US" altLang="zh-CN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micro:bit</a:t>
            </a:r>
            <a:r>
              <a:rPr lang="zh-CN" altLang="en-US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点阵出现一行</a:t>
            </a:r>
            <a:r>
              <a:rPr lang="zh-CN" altLang="en-US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英文后，点击绿色的</a:t>
            </a:r>
            <a:r>
              <a:rPr lang="en-US" altLang="zh-CN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NEXT</a:t>
            </a:r>
            <a:endParaRPr lang="zh-CN" altLang="en-US" dirty="0"/>
          </a:p>
        </p:txBody>
      </p:sp>
      <p:pic>
        <p:nvPicPr>
          <p:cNvPr id="97" name="图片 96" descr="C:\Users\pc\Desktop\图片\6.png6">
            <a:extLst>
              <a:ext uri="{FF2B5EF4-FFF2-40B4-BE49-F238E27FC236}">
                <a16:creationId xmlns:a16="http://schemas.microsoft.com/office/drawing/2014/main" id="{1CA69DC6-4E3F-4393-BF0F-EE4E96AE0D18}"/>
              </a:ext>
            </a:extLst>
          </p:cNvPr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9333839" y="1930926"/>
            <a:ext cx="1751418" cy="3114969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1BA9E482-8650-4D08-A695-50FA4E682455}"/>
              </a:ext>
            </a:extLst>
          </p:cNvPr>
          <p:cNvSpPr/>
          <p:nvPr/>
        </p:nvSpPr>
        <p:spPr>
          <a:xfrm>
            <a:off x="9186752" y="5228036"/>
            <a:ext cx="204559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在手机中点亮</a:t>
            </a:r>
            <a:r>
              <a:rPr lang="en-US" altLang="zh-CN" dirty="0">
                <a:solidFill>
                  <a:srgbClr val="00B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micro:bit</a:t>
            </a:r>
            <a:r>
              <a:rPr lang="zh-CN" altLang="en-US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 点阵上出现的图案，然后</a:t>
            </a:r>
            <a:r>
              <a:rPr lang="zh-CN" altLang="en-US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点击绿</a:t>
            </a:r>
            <a:r>
              <a:rPr lang="en-US" altLang="zh-CN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Next</a:t>
            </a:r>
            <a:r>
              <a:rPr lang="zh-CN" altLang="en-US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。</a:t>
            </a:r>
            <a:endParaRPr lang="zh-CN" altLang="en-US" dirty="0"/>
          </a:p>
        </p:txBody>
      </p:sp>
      <p:sp>
        <p:nvSpPr>
          <p:cNvPr id="98" name="右箭头 13">
            <a:extLst>
              <a:ext uri="{FF2B5EF4-FFF2-40B4-BE49-F238E27FC236}">
                <a16:creationId xmlns:a16="http://schemas.microsoft.com/office/drawing/2014/main" id="{41022A6D-4007-40C0-9C58-CBACA1D9B2BB}"/>
              </a:ext>
            </a:extLst>
          </p:cNvPr>
          <p:cNvSpPr/>
          <p:nvPr/>
        </p:nvSpPr>
        <p:spPr>
          <a:xfrm>
            <a:off x="2868388" y="4197259"/>
            <a:ext cx="352535" cy="3543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sta" panose="02000500000000000000" charset="-122"/>
              <a:ea typeface="Calista" panose="02000500000000000000" charset="-122"/>
              <a:cs typeface="Calista" panose="02000500000000000000" charset="-122"/>
            </a:endParaRPr>
          </a:p>
        </p:txBody>
      </p:sp>
      <p:sp>
        <p:nvSpPr>
          <p:cNvPr id="99" name="右箭头 13">
            <a:extLst>
              <a:ext uri="{FF2B5EF4-FFF2-40B4-BE49-F238E27FC236}">
                <a16:creationId xmlns:a16="http://schemas.microsoft.com/office/drawing/2014/main" id="{96E1D8AE-800E-4169-8DC0-99AE7849CF56}"/>
              </a:ext>
            </a:extLst>
          </p:cNvPr>
          <p:cNvSpPr/>
          <p:nvPr/>
        </p:nvSpPr>
        <p:spPr>
          <a:xfrm>
            <a:off x="5687142" y="4197259"/>
            <a:ext cx="352535" cy="3543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sta" panose="02000500000000000000" charset="-122"/>
              <a:ea typeface="Calista" panose="02000500000000000000" charset="-122"/>
              <a:cs typeface="Calista" panose="02000500000000000000" charset="-122"/>
            </a:endParaRPr>
          </a:p>
        </p:txBody>
      </p:sp>
      <p:sp>
        <p:nvSpPr>
          <p:cNvPr id="100" name="右箭头 13">
            <a:extLst>
              <a:ext uri="{FF2B5EF4-FFF2-40B4-BE49-F238E27FC236}">
                <a16:creationId xmlns:a16="http://schemas.microsoft.com/office/drawing/2014/main" id="{3EAC8FF0-4E7D-4A2E-9FFF-54433B1DB117}"/>
              </a:ext>
            </a:extLst>
          </p:cNvPr>
          <p:cNvSpPr/>
          <p:nvPr/>
        </p:nvSpPr>
        <p:spPr>
          <a:xfrm>
            <a:off x="8598237" y="3758543"/>
            <a:ext cx="352535" cy="3543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sta" panose="02000500000000000000" charset="-122"/>
              <a:ea typeface="Calista" panose="02000500000000000000" charset="-122"/>
              <a:cs typeface="Calista" panose="02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64548097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1297303" y="2115902"/>
            <a:ext cx="2803139" cy="3212496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" fmla="*/ 92877 w 5741958"/>
              <a:gd name="connsiteY0" fmla="*/ 409187 h 4633519"/>
              <a:gd name="connsiteX1" fmla="*/ 256162 w 5741958"/>
              <a:gd name="connsiteY1" fmla="*/ 1666487 h 4633519"/>
              <a:gd name="connsiteX2" fmla="*/ 207177 w 5741958"/>
              <a:gd name="connsiteY2" fmla="*/ 4262730 h 4633519"/>
              <a:gd name="connsiteX3" fmla="*/ 1382834 w 5741958"/>
              <a:gd name="connsiteY3" fmla="*/ 4475001 h 4633519"/>
              <a:gd name="connsiteX4" fmla="*/ 5350677 w 5741958"/>
              <a:gd name="connsiteY4" fmla="*/ 4491330 h 4633519"/>
              <a:gd name="connsiteX5" fmla="*/ 5367005 w 5741958"/>
              <a:gd name="connsiteY5" fmla="*/ 2613544 h 4633519"/>
              <a:gd name="connsiteX6" fmla="*/ 5513962 w 5741958"/>
              <a:gd name="connsiteY6" fmla="*/ 278558 h 4633519"/>
              <a:gd name="connsiteX7" fmla="*/ 1905348 w 5741958"/>
              <a:gd name="connsiteY7" fmla="*/ 294887 h 4633519"/>
              <a:gd name="connsiteX8" fmla="*/ 158191 w 5741958"/>
              <a:gd name="connsiteY8" fmla="*/ 972 h 4633519"/>
              <a:gd name="connsiteX9" fmla="*/ 92877 w 5741958"/>
              <a:gd name="connsiteY9" fmla="*/ 409187 h 4633519"/>
              <a:gd name="connsiteX0" fmla="*/ 92877 w 5741958"/>
              <a:gd name="connsiteY0" fmla="*/ 768415 h 4633519"/>
              <a:gd name="connsiteX1" fmla="*/ 256162 w 5741958"/>
              <a:gd name="connsiteY1" fmla="*/ 1666487 h 4633519"/>
              <a:gd name="connsiteX2" fmla="*/ 207177 w 5741958"/>
              <a:gd name="connsiteY2" fmla="*/ 4262730 h 4633519"/>
              <a:gd name="connsiteX3" fmla="*/ 1382834 w 5741958"/>
              <a:gd name="connsiteY3" fmla="*/ 4475001 h 4633519"/>
              <a:gd name="connsiteX4" fmla="*/ 5350677 w 5741958"/>
              <a:gd name="connsiteY4" fmla="*/ 4491330 h 4633519"/>
              <a:gd name="connsiteX5" fmla="*/ 5367005 w 5741958"/>
              <a:gd name="connsiteY5" fmla="*/ 2613544 h 4633519"/>
              <a:gd name="connsiteX6" fmla="*/ 5513962 w 5741958"/>
              <a:gd name="connsiteY6" fmla="*/ 278558 h 4633519"/>
              <a:gd name="connsiteX7" fmla="*/ 1905348 w 5741958"/>
              <a:gd name="connsiteY7" fmla="*/ 294887 h 4633519"/>
              <a:gd name="connsiteX8" fmla="*/ 158191 w 5741958"/>
              <a:gd name="connsiteY8" fmla="*/ 972 h 4633519"/>
              <a:gd name="connsiteX9" fmla="*/ 92877 w 5741958"/>
              <a:gd name="connsiteY9" fmla="*/ 768415 h 4633519"/>
              <a:gd name="connsiteX0" fmla="*/ 3451 w 5652532"/>
              <a:gd name="connsiteY0" fmla="*/ 654617 h 4519721"/>
              <a:gd name="connsiteX1" fmla="*/ 166736 w 5652532"/>
              <a:gd name="connsiteY1" fmla="*/ 1552689 h 4519721"/>
              <a:gd name="connsiteX2" fmla="*/ 117751 w 5652532"/>
              <a:gd name="connsiteY2" fmla="*/ 4148932 h 4519721"/>
              <a:gd name="connsiteX3" fmla="*/ 1293408 w 5652532"/>
              <a:gd name="connsiteY3" fmla="*/ 4361203 h 4519721"/>
              <a:gd name="connsiteX4" fmla="*/ 5261251 w 5652532"/>
              <a:gd name="connsiteY4" fmla="*/ 4377532 h 4519721"/>
              <a:gd name="connsiteX5" fmla="*/ 5277579 w 5652532"/>
              <a:gd name="connsiteY5" fmla="*/ 2499746 h 4519721"/>
              <a:gd name="connsiteX6" fmla="*/ 5424536 w 5652532"/>
              <a:gd name="connsiteY6" fmla="*/ 164760 h 4519721"/>
              <a:gd name="connsiteX7" fmla="*/ 1815922 w 5652532"/>
              <a:gd name="connsiteY7" fmla="*/ 181089 h 4519721"/>
              <a:gd name="connsiteX8" fmla="*/ 346351 w 5652532"/>
              <a:gd name="connsiteY8" fmla="*/ 1474 h 4519721"/>
              <a:gd name="connsiteX9" fmla="*/ 3451 w 5652532"/>
              <a:gd name="connsiteY9" fmla="*/ 654617 h 4519721"/>
              <a:gd name="connsiteX0" fmla="*/ 3451 w 5613197"/>
              <a:gd name="connsiteY0" fmla="*/ 698621 h 4563725"/>
              <a:gd name="connsiteX1" fmla="*/ 166736 w 5613197"/>
              <a:gd name="connsiteY1" fmla="*/ 1596693 h 4563725"/>
              <a:gd name="connsiteX2" fmla="*/ 117751 w 5613197"/>
              <a:gd name="connsiteY2" fmla="*/ 4192936 h 4563725"/>
              <a:gd name="connsiteX3" fmla="*/ 1293408 w 5613197"/>
              <a:gd name="connsiteY3" fmla="*/ 4405207 h 4563725"/>
              <a:gd name="connsiteX4" fmla="*/ 5261251 w 5613197"/>
              <a:gd name="connsiteY4" fmla="*/ 4421536 h 4563725"/>
              <a:gd name="connsiteX5" fmla="*/ 5277579 w 5613197"/>
              <a:gd name="connsiteY5" fmla="*/ 2543750 h 4563725"/>
              <a:gd name="connsiteX6" fmla="*/ 5424536 w 5613197"/>
              <a:gd name="connsiteY6" fmla="*/ 208764 h 4563725"/>
              <a:gd name="connsiteX7" fmla="*/ 2354765 w 5613197"/>
              <a:gd name="connsiteY7" fmla="*/ 94464 h 4563725"/>
              <a:gd name="connsiteX8" fmla="*/ 346351 w 5613197"/>
              <a:gd name="connsiteY8" fmla="*/ 45478 h 4563725"/>
              <a:gd name="connsiteX9" fmla="*/ 3451 w 5613197"/>
              <a:gd name="connsiteY9" fmla="*/ 698621 h 4563725"/>
              <a:gd name="connsiteX0" fmla="*/ 3451 w 5554564"/>
              <a:gd name="connsiteY0" fmla="*/ 677467 h 4542571"/>
              <a:gd name="connsiteX1" fmla="*/ 166736 w 5554564"/>
              <a:gd name="connsiteY1" fmla="*/ 1575539 h 4542571"/>
              <a:gd name="connsiteX2" fmla="*/ 117751 w 5554564"/>
              <a:gd name="connsiteY2" fmla="*/ 4171782 h 4542571"/>
              <a:gd name="connsiteX3" fmla="*/ 1293408 w 5554564"/>
              <a:gd name="connsiteY3" fmla="*/ 4384053 h 4542571"/>
              <a:gd name="connsiteX4" fmla="*/ 5261251 w 5554564"/>
              <a:gd name="connsiteY4" fmla="*/ 4400382 h 4542571"/>
              <a:gd name="connsiteX5" fmla="*/ 5277579 w 5554564"/>
              <a:gd name="connsiteY5" fmla="*/ 2522596 h 4542571"/>
              <a:gd name="connsiteX6" fmla="*/ 5424536 w 5554564"/>
              <a:gd name="connsiteY6" fmla="*/ 187610 h 4542571"/>
              <a:gd name="connsiteX7" fmla="*/ 2354765 w 5554564"/>
              <a:gd name="connsiteY7" fmla="*/ 73310 h 4542571"/>
              <a:gd name="connsiteX8" fmla="*/ 346351 w 5554564"/>
              <a:gd name="connsiteY8" fmla="*/ 24324 h 4542571"/>
              <a:gd name="connsiteX9" fmla="*/ 3451 w 5554564"/>
              <a:gd name="connsiteY9" fmla="*/ 677467 h 4542571"/>
              <a:gd name="connsiteX0" fmla="*/ 3451 w 5682000"/>
              <a:gd name="connsiteY0" fmla="*/ 700982 h 4563669"/>
              <a:gd name="connsiteX1" fmla="*/ 166736 w 5682000"/>
              <a:gd name="connsiteY1" fmla="*/ 1599054 h 4563669"/>
              <a:gd name="connsiteX2" fmla="*/ 117751 w 5682000"/>
              <a:gd name="connsiteY2" fmla="*/ 4195297 h 4563669"/>
              <a:gd name="connsiteX3" fmla="*/ 1293408 w 5682000"/>
              <a:gd name="connsiteY3" fmla="*/ 4407568 h 4563669"/>
              <a:gd name="connsiteX4" fmla="*/ 5261251 w 5682000"/>
              <a:gd name="connsiteY4" fmla="*/ 4423897 h 4563669"/>
              <a:gd name="connsiteX5" fmla="*/ 5489850 w 5682000"/>
              <a:gd name="connsiteY5" fmla="*/ 2578768 h 4563669"/>
              <a:gd name="connsiteX6" fmla="*/ 5424536 w 5682000"/>
              <a:gd name="connsiteY6" fmla="*/ 211125 h 4563669"/>
              <a:gd name="connsiteX7" fmla="*/ 2354765 w 5682000"/>
              <a:gd name="connsiteY7" fmla="*/ 96825 h 4563669"/>
              <a:gd name="connsiteX8" fmla="*/ 346351 w 5682000"/>
              <a:gd name="connsiteY8" fmla="*/ 47839 h 4563669"/>
              <a:gd name="connsiteX9" fmla="*/ 3451 w 5682000"/>
              <a:gd name="connsiteY9" fmla="*/ 700982 h 4563669"/>
              <a:gd name="connsiteX0" fmla="*/ 3451 w 5687062"/>
              <a:gd name="connsiteY0" fmla="*/ 700982 h 4602114"/>
              <a:gd name="connsiteX1" fmla="*/ 166736 w 5687062"/>
              <a:gd name="connsiteY1" fmla="*/ 1599054 h 4602114"/>
              <a:gd name="connsiteX2" fmla="*/ 117751 w 5687062"/>
              <a:gd name="connsiteY2" fmla="*/ 4195297 h 4602114"/>
              <a:gd name="connsiteX3" fmla="*/ 1293408 w 5687062"/>
              <a:gd name="connsiteY3" fmla="*/ 4407568 h 4602114"/>
              <a:gd name="connsiteX4" fmla="*/ 5146951 w 5687062"/>
              <a:gd name="connsiteY4" fmla="*/ 4472883 h 4602114"/>
              <a:gd name="connsiteX5" fmla="*/ 5489850 w 5687062"/>
              <a:gd name="connsiteY5" fmla="*/ 2578768 h 4602114"/>
              <a:gd name="connsiteX6" fmla="*/ 5424536 w 5687062"/>
              <a:gd name="connsiteY6" fmla="*/ 211125 h 4602114"/>
              <a:gd name="connsiteX7" fmla="*/ 2354765 w 5687062"/>
              <a:gd name="connsiteY7" fmla="*/ 96825 h 4602114"/>
              <a:gd name="connsiteX8" fmla="*/ 346351 w 5687062"/>
              <a:gd name="connsiteY8" fmla="*/ 47839 h 4602114"/>
              <a:gd name="connsiteX9" fmla="*/ 3451 w 5687062"/>
              <a:gd name="connsiteY9" fmla="*/ 700982 h 4602114"/>
              <a:gd name="connsiteX0" fmla="*/ 3451 w 5687062"/>
              <a:gd name="connsiteY0" fmla="*/ 700982 h 4630183"/>
              <a:gd name="connsiteX1" fmla="*/ 166736 w 5687062"/>
              <a:gd name="connsiteY1" fmla="*/ 1599054 h 4630183"/>
              <a:gd name="connsiteX2" fmla="*/ 117751 w 5687062"/>
              <a:gd name="connsiteY2" fmla="*/ 4195297 h 4630183"/>
              <a:gd name="connsiteX3" fmla="*/ 1750608 w 5687062"/>
              <a:gd name="connsiteY3" fmla="*/ 4489211 h 4630183"/>
              <a:gd name="connsiteX4" fmla="*/ 5146951 w 5687062"/>
              <a:gd name="connsiteY4" fmla="*/ 4472883 h 4630183"/>
              <a:gd name="connsiteX5" fmla="*/ 5489850 w 5687062"/>
              <a:gd name="connsiteY5" fmla="*/ 2578768 h 4630183"/>
              <a:gd name="connsiteX6" fmla="*/ 5424536 w 5687062"/>
              <a:gd name="connsiteY6" fmla="*/ 211125 h 4630183"/>
              <a:gd name="connsiteX7" fmla="*/ 2354765 w 5687062"/>
              <a:gd name="connsiteY7" fmla="*/ 96825 h 4630183"/>
              <a:gd name="connsiteX8" fmla="*/ 346351 w 5687062"/>
              <a:gd name="connsiteY8" fmla="*/ 47839 h 4630183"/>
              <a:gd name="connsiteX9" fmla="*/ 3451 w 5687062"/>
              <a:gd name="connsiteY9" fmla="*/ 700982 h 4630183"/>
              <a:gd name="connsiteX0" fmla="*/ 39466 w 5723077"/>
              <a:gd name="connsiteY0" fmla="*/ 700982 h 4630183"/>
              <a:gd name="connsiteX1" fmla="*/ 55794 w 5723077"/>
              <a:gd name="connsiteY1" fmla="*/ 1958282 h 4630183"/>
              <a:gd name="connsiteX2" fmla="*/ 153766 w 5723077"/>
              <a:gd name="connsiteY2" fmla="*/ 4195297 h 4630183"/>
              <a:gd name="connsiteX3" fmla="*/ 1786623 w 5723077"/>
              <a:gd name="connsiteY3" fmla="*/ 4489211 h 4630183"/>
              <a:gd name="connsiteX4" fmla="*/ 5182966 w 5723077"/>
              <a:gd name="connsiteY4" fmla="*/ 4472883 h 4630183"/>
              <a:gd name="connsiteX5" fmla="*/ 5525865 w 5723077"/>
              <a:gd name="connsiteY5" fmla="*/ 2578768 h 4630183"/>
              <a:gd name="connsiteX6" fmla="*/ 5460551 w 5723077"/>
              <a:gd name="connsiteY6" fmla="*/ 211125 h 4630183"/>
              <a:gd name="connsiteX7" fmla="*/ 2390780 w 5723077"/>
              <a:gd name="connsiteY7" fmla="*/ 96825 h 4630183"/>
              <a:gd name="connsiteX8" fmla="*/ 382366 w 5723077"/>
              <a:gd name="connsiteY8" fmla="*/ 47839 h 4630183"/>
              <a:gd name="connsiteX9" fmla="*/ 39466 w 5723077"/>
              <a:gd name="connsiteY9" fmla="*/ 700982 h 4630183"/>
              <a:gd name="connsiteX0" fmla="*/ 39466 w 5723077"/>
              <a:gd name="connsiteY0" fmla="*/ 700982 h 4598647"/>
              <a:gd name="connsiteX1" fmla="*/ 55794 w 5723077"/>
              <a:gd name="connsiteY1" fmla="*/ 1958282 h 4598647"/>
              <a:gd name="connsiteX2" fmla="*/ 153766 w 5723077"/>
              <a:gd name="connsiteY2" fmla="*/ 4195297 h 4598647"/>
              <a:gd name="connsiteX3" fmla="*/ 1786623 w 5723077"/>
              <a:gd name="connsiteY3" fmla="*/ 4489211 h 4598647"/>
              <a:gd name="connsiteX4" fmla="*/ 5182966 w 5723077"/>
              <a:gd name="connsiteY4" fmla="*/ 4472883 h 4598647"/>
              <a:gd name="connsiteX5" fmla="*/ 5525865 w 5723077"/>
              <a:gd name="connsiteY5" fmla="*/ 2578768 h 4598647"/>
              <a:gd name="connsiteX6" fmla="*/ 5460551 w 5723077"/>
              <a:gd name="connsiteY6" fmla="*/ 211125 h 4598647"/>
              <a:gd name="connsiteX7" fmla="*/ 2390780 w 5723077"/>
              <a:gd name="connsiteY7" fmla="*/ 96825 h 4598647"/>
              <a:gd name="connsiteX8" fmla="*/ 382366 w 5723077"/>
              <a:gd name="connsiteY8" fmla="*/ 47839 h 4598647"/>
              <a:gd name="connsiteX9" fmla="*/ 39466 w 5723077"/>
              <a:gd name="connsiteY9" fmla="*/ 700982 h 4598647"/>
              <a:gd name="connsiteX0" fmla="*/ 39466 w 5716643"/>
              <a:gd name="connsiteY0" fmla="*/ 700982 h 4625148"/>
              <a:gd name="connsiteX1" fmla="*/ 55794 w 5716643"/>
              <a:gd name="connsiteY1" fmla="*/ 1958282 h 4625148"/>
              <a:gd name="connsiteX2" fmla="*/ 153766 w 5716643"/>
              <a:gd name="connsiteY2" fmla="*/ 4195297 h 4625148"/>
              <a:gd name="connsiteX3" fmla="*/ 1786623 w 5716643"/>
              <a:gd name="connsiteY3" fmla="*/ 4489211 h 4625148"/>
              <a:gd name="connsiteX4" fmla="*/ 5328776 w 5716643"/>
              <a:gd name="connsiteY4" fmla="*/ 4508802 h 4625148"/>
              <a:gd name="connsiteX5" fmla="*/ 5525865 w 5716643"/>
              <a:gd name="connsiteY5" fmla="*/ 2578768 h 4625148"/>
              <a:gd name="connsiteX6" fmla="*/ 5460551 w 5716643"/>
              <a:gd name="connsiteY6" fmla="*/ 211125 h 4625148"/>
              <a:gd name="connsiteX7" fmla="*/ 2390780 w 5716643"/>
              <a:gd name="connsiteY7" fmla="*/ 96825 h 4625148"/>
              <a:gd name="connsiteX8" fmla="*/ 382366 w 5716643"/>
              <a:gd name="connsiteY8" fmla="*/ 47839 h 4625148"/>
              <a:gd name="connsiteX9" fmla="*/ 39466 w 5716643"/>
              <a:gd name="connsiteY9" fmla="*/ 700982 h 4625148"/>
              <a:gd name="connsiteX0" fmla="*/ 39466 w 5715854"/>
              <a:gd name="connsiteY0" fmla="*/ 700982 h 4573748"/>
              <a:gd name="connsiteX1" fmla="*/ 55794 w 5715854"/>
              <a:gd name="connsiteY1" fmla="*/ 1958282 h 4573748"/>
              <a:gd name="connsiteX2" fmla="*/ 153766 w 5715854"/>
              <a:gd name="connsiteY2" fmla="*/ 4195297 h 4573748"/>
              <a:gd name="connsiteX3" fmla="*/ 1786623 w 5715854"/>
              <a:gd name="connsiteY3" fmla="*/ 4489211 h 4573748"/>
              <a:gd name="connsiteX4" fmla="*/ 5347003 w 5715854"/>
              <a:gd name="connsiteY4" fmla="*/ 4436964 h 4573748"/>
              <a:gd name="connsiteX5" fmla="*/ 5525865 w 5715854"/>
              <a:gd name="connsiteY5" fmla="*/ 2578768 h 4573748"/>
              <a:gd name="connsiteX6" fmla="*/ 5460551 w 5715854"/>
              <a:gd name="connsiteY6" fmla="*/ 211125 h 4573748"/>
              <a:gd name="connsiteX7" fmla="*/ 2390780 w 5715854"/>
              <a:gd name="connsiteY7" fmla="*/ 96825 h 4573748"/>
              <a:gd name="connsiteX8" fmla="*/ 382366 w 5715854"/>
              <a:gd name="connsiteY8" fmla="*/ 47839 h 4573748"/>
              <a:gd name="connsiteX9" fmla="*/ 39466 w 5715854"/>
              <a:gd name="connsiteY9" fmla="*/ 700982 h 4573748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382366 w 5628110"/>
              <a:gd name="connsiteY8" fmla="*/ 4897 h 4530806"/>
              <a:gd name="connsiteX9" fmla="*/ 39466 w 5628110"/>
              <a:gd name="connsiteY9" fmla="*/ 658040 h 4530806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9" fmla="*/ 39466 w 5628110"/>
              <a:gd name="connsiteY9" fmla="*/ 658040 h 4530806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9" fmla="*/ 277859 w 5628110"/>
              <a:gd name="connsiteY9" fmla="*/ 887092 h 4530806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0" fmla="*/ 39466 w 5628110"/>
              <a:gd name="connsiteY0" fmla="*/ 896635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0" fmla="*/ 39466 w 5628110"/>
              <a:gd name="connsiteY0" fmla="*/ 896635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845987 w 5628110"/>
              <a:gd name="connsiteY8" fmla="*/ 4897 h 453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110" h="4530806">
                <a:moveTo>
                  <a:pt x="39466" y="896635"/>
                </a:moveTo>
                <a:cubicBezTo>
                  <a:pt x="-30151" y="1215042"/>
                  <a:pt x="36744" y="1372720"/>
                  <a:pt x="55794" y="1915340"/>
                </a:cubicBezTo>
                <a:cubicBezTo>
                  <a:pt x="74844" y="2457960"/>
                  <a:pt x="-134706" y="3730534"/>
                  <a:pt x="153766" y="4152355"/>
                </a:cubicBezTo>
                <a:cubicBezTo>
                  <a:pt x="442238" y="4574177"/>
                  <a:pt x="921084" y="4405991"/>
                  <a:pt x="1786623" y="4446269"/>
                </a:cubicBezTo>
                <a:cubicBezTo>
                  <a:pt x="2652162" y="4486547"/>
                  <a:pt x="4942512" y="4640591"/>
                  <a:pt x="5347003" y="4394022"/>
                </a:cubicBezTo>
                <a:cubicBezTo>
                  <a:pt x="5751494" y="4147453"/>
                  <a:pt x="5506940" y="3240133"/>
                  <a:pt x="5525865" y="2535826"/>
                </a:cubicBezTo>
                <a:cubicBezTo>
                  <a:pt x="5544790" y="1831520"/>
                  <a:pt x="5782574" y="438161"/>
                  <a:pt x="5460551" y="168183"/>
                </a:cubicBezTo>
                <a:cubicBezTo>
                  <a:pt x="5138528" y="-101795"/>
                  <a:pt x="3221955" y="81097"/>
                  <a:pt x="2390780" y="53883"/>
                </a:cubicBezTo>
                <a:cubicBezTo>
                  <a:pt x="1559605" y="26669"/>
                  <a:pt x="1148065" y="-14153"/>
                  <a:pt x="845987" y="4897"/>
                </a:cubicBezTo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52954" y="1832112"/>
            <a:ext cx="8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3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01</a:t>
            </a:r>
            <a:endParaRPr lang="zh-CN" altLang="en-US" sz="3600" b="1" spc="3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91" name="任意多边形 90"/>
          <p:cNvSpPr/>
          <p:nvPr/>
        </p:nvSpPr>
        <p:spPr>
          <a:xfrm>
            <a:off x="4733813" y="2156050"/>
            <a:ext cx="2463502" cy="3212496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" fmla="*/ 92877 w 5741958"/>
              <a:gd name="connsiteY0" fmla="*/ 409187 h 4633519"/>
              <a:gd name="connsiteX1" fmla="*/ 256162 w 5741958"/>
              <a:gd name="connsiteY1" fmla="*/ 1666487 h 4633519"/>
              <a:gd name="connsiteX2" fmla="*/ 207177 w 5741958"/>
              <a:gd name="connsiteY2" fmla="*/ 4262730 h 4633519"/>
              <a:gd name="connsiteX3" fmla="*/ 1382834 w 5741958"/>
              <a:gd name="connsiteY3" fmla="*/ 4475001 h 4633519"/>
              <a:gd name="connsiteX4" fmla="*/ 5350677 w 5741958"/>
              <a:gd name="connsiteY4" fmla="*/ 4491330 h 4633519"/>
              <a:gd name="connsiteX5" fmla="*/ 5367005 w 5741958"/>
              <a:gd name="connsiteY5" fmla="*/ 2613544 h 4633519"/>
              <a:gd name="connsiteX6" fmla="*/ 5513962 w 5741958"/>
              <a:gd name="connsiteY6" fmla="*/ 278558 h 4633519"/>
              <a:gd name="connsiteX7" fmla="*/ 1905348 w 5741958"/>
              <a:gd name="connsiteY7" fmla="*/ 294887 h 4633519"/>
              <a:gd name="connsiteX8" fmla="*/ 158191 w 5741958"/>
              <a:gd name="connsiteY8" fmla="*/ 972 h 4633519"/>
              <a:gd name="connsiteX9" fmla="*/ 92877 w 5741958"/>
              <a:gd name="connsiteY9" fmla="*/ 409187 h 4633519"/>
              <a:gd name="connsiteX0" fmla="*/ 92877 w 5741958"/>
              <a:gd name="connsiteY0" fmla="*/ 768415 h 4633519"/>
              <a:gd name="connsiteX1" fmla="*/ 256162 w 5741958"/>
              <a:gd name="connsiteY1" fmla="*/ 1666487 h 4633519"/>
              <a:gd name="connsiteX2" fmla="*/ 207177 w 5741958"/>
              <a:gd name="connsiteY2" fmla="*/ 4262730 h 4633519"/>
              <a:gd name="connsiteX3" fmla="*/ 1382834 w 5741958"/>
              <a:gd name="connsiteY3" fmla="*/ 4475001 h 4633519"/>
              <a:gd name="connsiteX4" fmla="*/ 5350677 w 5741958"/>
              <a:gd name="connsiteY4" fmla="*/ 4491330 h 4633519"/>
              <a:gd name="connsiteX5" fmla="*/ 5367005 w 5741958"/>
              <a:gd name="connsiteY5" fmla="*/ 2613544 h 4633519"/>
              <a:gd name="connsiteX6" fmla="*/ 5513962 w 5741958"/>
              <a:gd name="connsiteY6" fmla="*/ 278558 h 4633519"/>
              <a:gd name="connsiteX7" fmla="*/ 1905348 w 5741958"/>
              <a:gd name="connsiteY7" fmla="*/ 294887 h 4633519"/>
              <a:gd name="connsiteX8" fmla="*/ 158191 w 5741958"/>
              <a:gd name="connsiteY8" fmla="*/ 972 h 4633519"/>
              <a:gd name="connsiteX9" fmla="*/ 92877 w 5741958"/>
              <a:gd name="connsiteY9" fmla="*/ 768415 h 4633519"/>
              <a:gd name="connsiteX0" fmla="*/ 3451 w 5652532"/>
              <a:gd name="connsiteY0" fmla="*/ 654617 h 4519721"/>
              <a:gd name="connsiteX1" fmla="*/ 166736 w 5652532"/>
              <a:gd name="connsiteY1" fmla="*/ 1552689 h 4519721"/>
              <a:gd name="connsiteX2" fmla="*/ 117751 w 5652532"/>
              <a:gd name="connsiteY2" fmla="*/ 4148932 h 4519721"/>
              <a:gd name="connsiteX3" fmla="*/ 1293408 w 5652532"/>
              <a:gd name="connsiteY3" fmla="*/ 4361203 h 4519721"/>
              <a:gd name="connsiteX4" fmla="*/ 5261251 w 5652532"/>
              <a:gd name="connsiteY4" fmla="*/ 4377532 h 4519721"/>
              <a:gd name="connsiteX5" fmla="*/ 5277579 w 5652532"/>
              <a:gd name="connsiteY5" fmla="*/ 2499746 h 4519721"/>
              <a:gd name="connsiteX6" fmla="*/ 5424536 w 5652532"/>
              <a:gd name="connsiteY6" fmla="*/ 164760 h 4519721"/>
              <a:gd name="connsiteX7" fmla="*/ 1815922 w 5652532"/>
              <a:gd name="connsiteY7" fmla="*/ 181089 h 4519721"/>
              <a:gd name="connsiteX8" fmla="*/ 346351 w 5652532"/>
              <a:gd name="connsiteY8" fmla="*/ 1474 h 4519721"/>
              <a:gd name="connsiteX9" fmla="*/ 3451 w 5652532"/>
              <a:gd name="connsiteY9" fmla="*/ 654617 h 4519721"/>
              <a:gd name="connsiteX0" fmla="*/ 3451 w 5613197"/>
              <a:gd name="connsiteY0" fmla="*/ 698621 h 4563725"/>
              <a:gd name="connsiteX1" fmla="*/ 166736 w 5613197"/>
              <a:gd name="connsiteY1" fmla="*/ 1596693 h 4563725"/>
              <a:gd name="connsiteX2" fmla="*/ 117751 w 5613197"/>
              <a:gd name="connsiteY2" fmla="*/ 4192936 h 4563725"/>
              <a:gd name="connsiteX3" fmla="*/ 1293408 w 5613197"/>
              <a:gd name="connsiteY3" fmla="*/ 4405207 h 4563725"/>
              <a:gd name="connsiteX4" fmla="*/ 5261251 w 5613197"/>
              <a:gd name="connsiteY4" fmla="*/ 4421536 h 4563725"/>
              <a:gd name="connsiteX5" fmla="*/ 5277579 w 5613197"/>
              <a:gd name="connsiteY5" fmla="*/ 2543750 h 4563725"/>
              <a:gd name="connsiteX6" fmla="*/ 5424536 w 5613197"/>
              <a:gd name="connsiteY6" fmla="*/ 208764 h 4563725"/>
              <a:gd name="connsiteX7" fmla="*/ 2354765 w 5613197"/>
              <a:gd name="connsiteY7" fmla="*/ 94464 h 4563725"/>
              <a:gd name="connsiteX8" fmla="*/ 346351 w 5613197"/>
              <a:gd name="connsiteY8" fmla="*/ 45478 h 4563725"/>
              <a:gd name="connsiteX9" fmla="*/ 3451 w 5613197"/>
              <a:gd name="connsiteY9" fmla="*/ 698621 h 4563725"/>
              <a:gd name="connsiteX0" fmla="*/ 3451 w 5554564"/>
              <a:gd name="connsiteY0" fmla="*/ 677467 h 4542571"/>
              <a:gd name="connsiteX1" fmla="*/ 166736 w 5554564"/>
              <a:gd name="connsiteY1" fmla="*/ 1575539 h 4542571"/>
              <a:gd name="connsiteX2" fmla="*/ 117751 w 5554564"/>
              <a:gd name="connsiteY2" fmla="*/ 4171782 h 4542571"/>
              <a:gd name="connsiteX3" fmla="*/ 1293408 w 5554564"/>
              <a:gd name="connsiteY3" fmla="*/ 4384053 h 4542571"/>
              <a:gd name="connsiteX4" fmla="*/ 5261251 w 5554564"/>
              <a:gd name="connsiteY4" fmla="*/ 4400382 h 4542571"/>
              <a:gd name="connsiteX5" fmla="*/ 5277579 w 5554564"/>
              <a:gd name="connsiteY5" fmla="*/ 2522596 h 4542571"/>
              <a:gd name="connsiteX6" fmla="*/ 5424536 w 5554564"/>
              <a:gd name="connsiteY6" fmla="*/ 187610 h 4542571"/>
              <a:gd name="connsiteX7" fmla="*/ 2354765 w 5554564"/>
              <a:gd name="connsiteY7" fmla="*/ 73310 h 4542571"/>
              <a:gd name="connsiteX8" fmla="*/ 346351 w 5554564"/>
              <a:gd name="connsiteY8" fmla="*/ 24324 h 4542571"/>
              <a:gd name="connsiteX9" fmla="*/ 3451 w 5554564"/>
              <a:gd name="connsiteY9" fmla="*/ 677467 h 4542571"/>
              <a:gd name="connsiteX0" fmla="*/ 3451 w 5682000"/>
              <a:gd name="connsiteY0" fmla="*/ 700982 h 4563669"/>
              <a:gd name="connsiteX1" fmla="*/ 166736 w 5682000"/>
              <a:gd name="connsiteY1" fmla="*/ 1599054 h 4563669"/>
              <a:gd name="connsiteX2" fmla="*/ 117751 w 5682000"/>
              <a:gd name="connsiteY2" fmla="*/ 4195297 h 4563669"/>
              <a:gd name="connsiteX3" fmla="*/ 1293408 w 5682000"/>
              <a:gd name="connsiteY3" fmla="*/ 4407568 h 4563669"/>
              <a:gd name="connsiteX4" fmla="*/ 5261251 w 5682000"/>
              <a:gd name="connsiteY4" fmla="*/ 4423897 h 4563669"/>
              <a:gd name="connsiteX5" fmla="*/ 5489850 w 5682000"/>
              <a:gd name="connsiteY5" fmla="*/ 2578768 h 4563669"/>
              <a:gd name="connsiteX6" fmla="*/ 5424536 w 5682000"/>
              <a:gd name="connsiteY6" fmla="*/ 211125 h 4563669"/>
              <a:gd name="connsiteX7" fmla="*/ 2354765 w 5682000"/>
              <a:gd name="connsiteY7" fmla="*/ 96825 h 4563669"/>
              <a:gd name="connsiteX8" fmla="*/ 346351 w 5682000"/>
              <a:gd name="connsiteY8" fmla="*/ 47839 h 4563669"/>
              <a:gd name="connsiteX9" fmla="*/ 3451 w 5682000"/>
              <a:gd name="connsiteY9" fmla="*/ 700982 h 4563669"/>
              <a:gd name="connsiteX0" fmla="*/ 3451 w 5687062"/>
              <a:gd name="connsiteY0" fmla="*/ 700982 h 4602114"/>
              <a:gd name="connsiteX1" fmla="*/ 166736 w 5687062"/>
              <a:gd name="connsiteY1" fmla="*/ 1599054 h 4602114"/>
              <a:gd name="connsiteX2" fmla="*/ 117751 w 5687062"/>
              <a:gd name="connsiteY2" fmla="*/ 4195297 h 4602114"/>
              <a:gd name="connsiteX3" fmla="*/ 1293408 w 5687062"/>
              <a:gd name="connsiteY3" fmla="*/ 4407568 h 4602114"/>
              <a:gd name="connsiteX4" fmla="*/ 5146951 w 5687062"/>
              <a:gd name="connsiteY4" fmla="*/ 4472883 h 4602114"/>
              <a:gd name="connsiteX5" fmla="*/ 5489850 w 5687062"/>
              <a:gd name="connsiteY5" fmla="*/ 2578768 h 4602114"/>
              <a:gd name="connsiteX6" fmla="*/ 5424536 w 5687062"/>
              <a:gd name="connsiteY6" fmla="*/ 211125 h 4602114"/>
              <a:gd name="connsiteX7" fmla="*/ 2354765 w 5687062"/>
              <a:gd name="connsiteY7" fmla="*/ 96825 h 4602114"/>
              <a:gd name="connsiteX8" fmla="*/ 346351 w 5687062"/>
              <a:gd name="connsiteY8" fmla="*/ 47839 h 4602114"/>
              <a:gd name="connsiteX9" fmla="*/ 3451 w 5687062"/>
              <a:gd name="connsiteY9" fmla="*/ 700982 h 4602114"/>
              <a:gd name="connsiteX0" fmla="*/ 3451 w 5687062"/>
              <a:gd name="connsiteY0" fmla="*/ 700982 h 4630183"/>
              <a:gd name="connsiteX1" fmla="*/ 166736 w 5687062"/>
              <a:gd name="connsiteY1" fmla="*/ 1599054 h 4630183"/>
              <a:gd name="connsiteX2" fmla="*/ 117751 w 5687062"/>
              <a:gd name="connsiteY2" fmla="*/ 4195297 h 4630183"/>
              <a:gd name="connsiteX3" fmla="*/ 1750608 w 5687062"/>
              <a:gd name="connsiteY3" fmla="*/ 4489211 h 4630183"/>
              <a:gd name="connsiteX4" fmla="*/ 5146951 w 5687062"/>
              <a:gd name="connsiteY4" fmla="*/ 4472883 h 4630183"/>
              <a:gd name="connsiteX5" fmla="*/ 5489850 w 5687062"/>
              <a:gd name="connsiteY5" fmla="*/ 2578768 h 4630183"/>
              <a:gd name="connsiteX6" fmla="*/ 5424536 w 5687062"/>
              <a:gd name="connsiteY6" fmla="*/ 211125 h 4630183"/>
              <a:gd name="connsiteX7" fmla="*/ 2354765 w 5687062"/>
              <a:gd name="connsiteY7" fmla="*/ 96825 h 4630183"/>
              <a:gd name="connsiteX8" fmla="*/ 346351 w 5687062"/>
              <a:gd name="connsiteY8" fmla="*/ 47839 h 4630183"/>
              <a:gd name="connsiteX9" fmla="*/ 3451 w 5687062"/>
              <a:gd name="connsiteY9" fmla="*/ 700982 h 4630183"/>
              <a:gd name="connsiteX0" fmla="*/ 39466 w 5723077"/>
              <a:gd name="connsiteY0" fmla="*/ 700982 h 4630183"/>
              <a:gd name="connsiteX1" fmla="*/ 55794 w 5723077"/>
              <a:gd name="connsiteY1" fmla="*/ 1958282 h 4630183"/>
              <a:gd name="connsiteX2" fmla="*/ 153766 w 5723077"/>
              <a:gd name="connsiteY2" fmla="*/ 4195297 h 4630183"/>
              <a:gd name="connsiteX3" fmla="*/ 1786623 w 5723077"/>
              <a:gd name="connsiteY3" fmla="*/ 4489211 h 4630183"/>
              <a:gd name="connsiteX4" fmla="*/ 5182966 w 5723077"/>
              <a:gd name="connsiteY4" fmla="*/ 4472883 h 4630183"/>
              <a:gd name="connsiteX5" fmla="*/ 5525865 w 5723077"/>
              <a:gd name="connsiteY5" fmla="*/ 2578768 h 4630183"/>
              <a:gd name="connsiteX6" fmla="*/ 5460551 w 5723077"/>
              <a:gd name="connsiteY6" fmla="*/ 211125 h 4630183"/>
              <a:gd name="connsiteX7" fmla="*/ 2390780 w 5723077"/>
              <a:gd name="connsiteY7" fmla="*/ 96825 h 4630183"/>
              <a:gd name="connsiteX8" fmla="*/ 382366 w 5723077"/>
              <a:gd name="connsiteY8" fmla="*/ 47839 h 4630183"/>
              <a:gd name="connsiteX9" fmla="*/ 39466 w 5723077"/>
              <a:gd name="connsiteY9" fmla="*/ 700982 h 4630183"/>
              <a:gd name="connsiteX0" fmla="*/ 39466 w 5723077"/>
              <a:gd name="connsiteY0" fmla="*/ 700982 h 4598647"/>
              <a:gd name="connsiteX1" fmla="*/ 55794 w 5723077"/>
              <a:gd name="connsiteY1" fmla="*/ 1958282 h 4598647"/>
              <a:gd name="connsiteX2" fmla="*/ 153766 w 5723077"/>
              <a:gd name="connsiteY2" fmla="*/ 4195297 h 4598647"/>
              <a:gd name="connsiteX3" fmla="*/ 1786623 w 5723077"/>
              <a:gd name="connsiteY3" fmla="*/ 4489211 h 4598647"/>
              <a:gd name="connsiteX4" fmla="*/ 5182966 w 5723077"/>
              <a:gd name="connsiteY4" fmla="*/ 4472883 h 4598647"/>
              <a:gd name="connsiteX5" fmla="*/ 5525865 w 5723077"/>
              <a:gd name="connsiteY5" fmla="*/ 2578768 h 4598647"/>
              <a:gd name="connsiteX6" fmla="*/ 5460551 w 5723077"/>
              <a:gd name="connsiteY6" fmla="*/ 211125 h 4598647"/>
              <a:gd name="connsiteX7" fmla="*/ 2390780 w 5723077"/>
              <a:gd name="connsiteY7" fmla="*/ 96825 h 4598647"/>
              <a:gd name="connsiteX8" fmla="*/ 382366 w 5723077"/>
              <a:gd name="connsiteY8" fmla="*/ 47839 h 4598647"/>
              <a:gd name="connsiteX9" fmla="*/ 39466 w 5723077"/>
              <a:gd name="connsiteY9" fmla="*/ 700982 h 4598647"/>
              <a:gd name="connsiteX0" fmla="*/ 39466 w 5716643"/>
              <a:gd name="connsiteY0" fmla="*/ 700982 h 4625148"/>
              <a:gd name="connsiteX1" fmla="*/ 55794 w 5716643"/>
              <a:gd name="connsiteY1" fmla="*/ 1958282 h 4625148"/>
              <a:gd name="connsiteX2" fmla="*/ 153766 w 5716643"/>
              <a:gd name="connsiteY2" fmla="*/ 4195297 h 4625148"/>
              <a:gd name="connsiteX3" fmla="*/ 1786623 w 5716643"/>
              <a:gd name="connsiteY3" fmla="*/ 4489211 h 4625148"/>
              <a:gd name="connsiteX4" fmla="*/ 5328776 w 5716643"/>
              <a:gd name="connsiteY4" fmla="*/ 4508802 h 4625148"/>
              <a:gd name="connsiteX5" fmla="*/ 5525865 w 5716643"/>
              <a:gd name="connsiteY5" fmla="*/ 2578768 h 4625148"/>
              <a:gd name="connsiteX6" fmla="*/ 5460551 w 5716643"/>
              <a:gd name="connsiteY6" fmla="*/ 211125 h 4625148"/>
              <a:gd name="connsiteX7" fmla="*/ 2390780 w 5716643"/>
              <a:gd name="connsiteY7" fmla="*/ 96825 h 4625148"/>
              <a:gd name="connsiteX8" fmla="*/ 382366 w 5716643"/>
              <a:gd name="connsiteY8" fmla="*/ 47839 h 4625148"/>
              <a:gd name="connsiteX9" fmla="*/ 39466 w 5716643"/>
              <a:gd name="connsiteY9" fmla="*/ 700982 h 4625148"/>
              <a:gd name="connsiteX0" fmla="*/ 39466 w 5715854"/>
              <a:gd name="connsiteY0" fmla="*/ 700982 h 4573748"/>
              <a:gd name="connsiteX1" fmla="*/ 55794 w 5715854"/>
              <a:gd name="connsiteY1" fmla="*/ 1958282 h 4573748"/>
              <a:gd name="connsiteX2" fmla="*/ 153766 w 5715854"/>
              <a:gd name="connsiteY2" fmla="*/ 4195297 h 4573748"/>
              <a:gd name="connsiteX3" fmla="*/ 1786623 w 5715854"/>
              <a:gd name="connsiteY3" fmla="*/ 4489211 h 4573748"/>
              <a:gd name="connsiteX4" fmla="*/ 5347003 w 5715854"/>
              <a:gd name="connsiteY4" fmla="*/ 4436964 h 4573748"/>
              <a:gd name="connsiteX5" fmla="*/ 5525865 w 5715854"/>
              <a:gd name="connsiteY5" fmla="*/ 2578768 h 4573748"/>
              <a:gd name="connsiteX6" fmla="*/ 5460551 w 5715854"/>
              <a:gd name="connsiteY6" fmla="*/ 211125 h 4573748"/>
              <a:gd name="connsiteX7" fmla="*/ 2390780 w 5715854"/>
              <a:gd name="connsiteY7" fmla="*/ 96825 h 4573748"/>
              <a:gd name="connsiteX8" fmla="*/ 382366 w 5715854"/>
              <a:gd name="connsiteY8" fmla="*/ 47839 h 4573748"/>
              <a:gd name="connsiteX9" fmla="*/ 39466 w 5715854"/>
              <a:gd name="connsiteY9" fmla="*/ 700982 h 4573748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382366 w 5628110"/>
              <a:gd name="connsiteY8" fmla="*/ 4897 h 4530806"/>
              <a:gd name="connsiteX9" fmla="*/ 39466 w 5628110"/>
              <a:gd name="connsiteY9" fmla="*/ 658040 h 4530806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9" fmla="*/ 39466 w 5628110"/>
              <a:gd name="connsiteY9" fmla="*/ 658040 h 4530806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9" fmla="*/ 277859 w 5628110"/>
              <a:gd name="connsiteY9" fmla="*/ 887092 h 4530806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0" fmla="*/ 39466 w 5628110"/>
              <a:gd name="connsiteY0" fmla="*/ 896635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0" fmla="*/ 39466 w 5628110"/>
              <a:gd name="connsiteY0" fmla="*/ 896635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845987 w 5628110"/>
              <a:gd name="connsiteY8" fmla="*/ 4897 h 453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110" h="4530806">
                <a:moveTo>
                  <a:pt x="39466" y="896635"/>
                </a:moveTo>
                <a:cubicBezTo>
                  <a:pt x="-30151" y="1215042"/>
                  <a:pt x="36744" y="1372720"/>
                  <a:pt x="55794" y="1915340"/>
                </a:cubicBezTo>
                <a:cubicBezTo>
                  <a:pt x="74844" y="2457960"/>
                  <a:pt x="-134706" y="3730534"/>
                  <a:pt x="153766" y="4152355"/>
                </a:cubicBezTo>
                <a:cubicBezTo>
                  <a:pt x="442238" y="4574177"/>
                  <a:pt x="921084" y="4405991"/>
                  <a:pt x="1786623" y="4446269"/>
                </a:cubicBezTo>
                <a:cubicBezTo>
                  <a:pt x="2652162" y="4486547"/>
                  <a:pt x="4942512" y="4640591"/>
                  <a:pt x="5347003" y="4394022"/>
                </a:cubicBezTo>
                <a:cubicBezTo>
                  <a:pt x="5751494" y="4147453"/>
                  <a:pt x="5506940" y="3240133"/>
                  <a:pt x="5525865" y="2535826"/>
                </a:cubicBezTo>
                <a:cubicBezTo>
                  <a:pt x="5544790" y="1831520"/>
                  <a:pt x="5782574" y="438161"/>
                  <a:pt x="5460551" y="168183"/>
                </a:cubicBezTo>
                <a:cubicBezTo>
                  <a:pt x="5138528" y="-101795"/>
                  <a:pt x="3221955" y="81097"/>
                  <a:pt x="2390780" y="53883"/>
                </a:cubicBezTo>
                <a:cubicBezTo>
                  <a:pt x="1559605" y="26669"/>
                  <a:pt x="1148065" y="-14153"/>
                  <a:pt x="845987" y="4897"/>
                </a:cubicBezTo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4389462" y="1872260"/>
            <a:ext cx="8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3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02</a:t>
            </a:r>
            <a:endParaRPr lang="zh-CN" altLang="en-US" sz="3600" b="1" spc="3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97" name="任意多边形 96"/>
          <p:cNvSpPr/>
          <p:nvPr/>
        </p:nvSpPr>
        <p:spPr>
          <a:xfrm>
            <a:off x="8126637" y="2156050"/>
            <a:ext cx="2323649" cy="3212496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" fmla="*/ 92877 w 5741958"/>
              <a:gd name="connsiteY0" fmla="*/ 409187 h 4633519"/>
              <a:gd name="connsiteX1" fmla="*/ 256162 w 5741958"/>
              <a:gd name="connsiteY1" fmla="*/ 1666487 h 4633519"/>
              <a:gd name="connsiteX2" fmla="*/ 207177 w 5741958"/>
              <a:gd name="connsiteY2" fmla="*/ 4262730 h 4633519"/>
              <a:gd name="connsiteX3" fmla="*/ 1382834 w 5741958"/>
              <a:gd name="connsiteY3" fmla="*/ 4475001 h 4633519"/>
              <a:gd name="connsiteX4" fmla="*/ 5350677 w 5741958"/>
              <a:gd name="connsiteY4" fmla="*/ 4491330 h 4633519"/>
              <a:gd name="connsiteX5" fmla="*/ 5367005 w 5741958"/>
              <a:gd name="connsiteY5" fmla="*/ 2613544 h 4633519"/>
              <a:gd name="connsiteX6" fmla="*/ 5513962 w 5741958"/>
              <a:gd name="connsiteY6" fmla="*/ 278558 h 4633519"/>
              <a:gd name="connsiteX7" fmla="*/ 1905348 w 5741958"/>
              <a:gd name="connsiteY7" fmla="*/ 294887 h 4633519"/>
              <a:gd name="connsiteX8" fmla="*/ 158191 w 5741958"/>
              <a:gd name="connsiteY8" fmla="*/ 972 h 4633519"/>
              <a:gd name="connsiteX9" fmla="*/ 92877 w 5741958"/>
              <a:gd name="connsiteY9" fmla="*/ 409187 h 4633519"/>
              <a:gd name="connsiteX0" fmla="*/ 92877 w 5741958"/>
              <a:gd name="connsiteY0" fmla="*/ 768415 h 4633519"/>
              <a:gd name="connsiteX1" fmla="*/ 256162 w 5741958"/>
              <a:gd name="connsiteY1" fmla="*/ 1666487 h 4633519"/>
              <a:gd name="connsiteX2" fmla="*/ 207177 w 5741958"/>
              <a:gd name="connsiteY2" fmla="*/ 4262730 h 4633519"/>
              <a:gd name="connsiteX3" fmla="*/ 1382834 w 5741958"/>
              <a:gd name="connsiteY3" fmla="*/ 4475001 h 4633519"/>
              <a:gd name="connsiteX4" fmla="*/ 5350677 w 5741958"/>
              <a:gd name="connsiteY4" fmla="*/ 4491330 h 4633519"/>
              <a:gd name="connsiteX5" fmla="*/ 5367005 w 5741958"/>
              <a:gd name="connsiteY5" fmla="*/ 2613544 h 4633519"/>
              <a:gd name="connsiteX6" fmla="*/ 5513962 w 5741958"/>
              <a:gd name="connsiteY6" fmla="*/ 278558 h 4633519"/>
              <a:gd name="connsiteX7" fmla="*/ 1905348 w 5741958"/>
              <a:gd name="connsiteY7" fmla="*/ 294887 h 4633519"/>
              <a:gd name="connsiteX8" fmla="*/ 158191 w 5741958"/>
              <a:gd name="connsiteY8" fmla="*/ 972 h 4633519"/>
              <a:gd name="connsiteX9" fmla="*/ 92877 w 5741958"/>
              <a:gd name="connsiteY9" fmla="*/ 768415 h 4633519"/>
              <a:gd name="connsiteX0" fmla="*/ 3451 w 5652532"/>
              <a:gd name="connsiteY0" fmla="*/ 654617 h 4519721"/>
              <a:gd name="connsiteX1" fmla="*/ 166736 w 5652532"/>
              <a:gd name="connsiteY1" fmla="*/ 1552689 h 4519721"/>
              <a:gd name="connsiteX2" fmla="*/ 117751 w 5652532"/>
              <a:gd name="connsiteY2" fmla="*/ 4148932 h 4519721"/>
              <a:gd name="connsiteX3" fmla="*/ 1293408 w 5652532"/>
              <a:gd name="connsiteY3" fmla="*/ 4361203 h 4519721"/>
              <a:gd name="connsiteX4" fmla="*/ 5261251 w 5652532"/>
              <a:gd name="connsiteY4" fmla="*/ 4377532 h 4519721"/>
              <a:gd name="connsiteX5" fmla="*/ 5277579 w 5652532"/>
              <a:gd name="connsiteY5" fmla="*/ 2499746 h 4519721"/>
              <a:gd name="connsiteX6" fmla="*/ 5424536 w 5652532"/>
              <a:gd name="connsiteY6" fmla="*/ 164760 h 4519721"/>
              <a:gd name="connsiteX7" fmla="*/ 1815922 w 5652532"/>
              <a:gd name="connsiteY7" fmla="*/ 181089 h 4519721"/>
              <a:gd name="connsiteX8" fmla="*/ 346351 w 5652532"/>
              <a:gd name="connsiteY8" fmla="*/ 1474 h 4519721"/>
              <a:gd name="connsiteX9" fmla="*/ 3451 w 5652532"/>
              <a:gd name="connsiteY9" fmla="*/ 654617 h 4519721"/>
              <a:gd name="connsiteX0" fmla="*/ 3451 w 5613197"/>
              <a:gd name="connsiteY0" fmla="*/ 698621 h 4563725"/>
              <a:gd name="connsiteX1" fmla="*/ 166736 w 5613197"/>
              <a:gd name="connsiteY1" fmla="*/ 1596693 h 4563725"/>
              <a:gd name="connsiteX2" fmla="*/ 117751 w 5613197"/>
              <a:gd name="connsiteY2" fmla="*/ 4192936 h 4563725"/>
              <a:gd name="connsiteX3" fmla="*/ 1293408 w 5613197"/>
              <a:gd name="connsiteY3" fmla="*/ 4405207 h 4563725"/>
              <a:gd name="connsiteX4" fmla="*/ 5261251 w 5613197"/>
              <a:gd name="connsiteY4" fmla="*/ 4421536 h 4563725"/>
              <a:gd name="connsiteX5" fmla="*/ 5277579 w 5613197"/>
              <a:gd name="connsiteY5" fmla="*/ 2543750 h 4563725"/>
              <a:gd name="connsiteX6" fmla="*/ 5424536 w 5613197"/>
              <a:gd name="connsiteY6" fmla="*/ 208764 h 4563725"/>
              <a:gd name="connsiteX7" fmla="*/ 2354765 w 5613197"/>
              <a:gd name="connsiteY7" fmla="*/ 94464 h 4563725"/>
              <a:gd name="connsiteX8" fmla="*/ 346351 w 5613197"/>
              <a:gd name="connsiteY8" fmla="*/ 45478 h 4563725"/>
              <a:gd name="connsiteX9" fmla="*/ 3451 w 5613197"/>
              <a:gd name="connsiteY9" fmla="*/ 698621 h 4563725"/>
              <a:gd name="connsiteX0" fmla="*/ 3451 w 5554564"/>
              <a:gd name="connsiteY0" fmla="*/ 677467 h 4542571"/>
              <a:gd name="connsiteX1" fmla="*/ 166736 w 5554564"/>
              <a:gd name="connsiteY1" fmla="*/ 1575539 h 4542571"/>
              <a:gd name="connsiteX2" fmla="*/ 117751 w 5554564"/>
              <a:gd name="connsiteY2" fmla="*/ 4171782 h 4542571"/>
              <a:gd name="connsiteX3" fmla="*/ 1293408 w 5554564"/>
              <a:gd name="connsiteY3" fmla="*/ 4384053 h 4542571"/>
              <a:gd name="connsiteX4" fmla="*/ 5261251 w 5554564"/>
              <a:gd name="connsiteY4" fmla="*/ 4400382 h 4542571"/>
              <a:gd name="connsiteX5" fmla="*/ 5277579 w 5554564"/>
              <a:gd name="connsiteY5" fmla="*/ 2522596 h 4542571"/>
              <a:gd name="connsiteX6" fmla="*/ 5424536 w 5554564"/>
              <a:gd name="connsiteY6" fmla="*/ 187610 h 4542571"/>
              <a:gd name="connsiteX7" fmla="*/ 2354765 w 5554564"/>
              <a:gd name="connsiteY7" fmla="*/ 73310 h 4542571"/>
              <a:gd name="connsiteX8" fmla="*/ 346351 w 5554564"/>
              <a:gd name="connsiteY8" fmla="*/ 24324 h 4542571"/>
              <a:gd name="connsiteX9" fmla="*/ 3451 w 5554564"/>
              <a:gd name="connsiteY9" fmla="*/ 677467 h 4542571"/>
              <a:gd name="connsiteX0" fmla="*/ 3451 w 5682000"/>
              <a:gd name="connsiteY0" fmla="*/ 700982 h 4563669"/>
              <a:gd name="connsiteX1" fmla="*/ 166736 w 5682000"/>
              <a:gd name="connsiteY1" fmla="*/ 1599054 h 4563669"/>
              <a:gd name="connsiteX2" fmla="*/ 117751 w 5682000"/>
              <a:gd name="connsiteY2" fmla="*/ 4195297 h 4563669"/>
              <a:gd name="connsiteX3" fmla="*/ 1293408 w 5682000"/>
              <a:gd name="connsiteY3" fmla="*/ 4407568 h 4563669"/>
              <a:gd name="connsiteX4" fmla="*/ 5261251 w 5682000"/>
              <a:gd name="connsiteY4" fmla="*/ 4423897 h 4563669"/>
              <a:gd name="connsiteX5" fmla="*/ 5489850 w 5682000"/>
              <a:gd name="connsiteY5" fmla="*/ 2578768 h 4563669"/>
              <a:gd name="connsiteX6" fmla="*/ 5424536 w 5682000"/>
              <a:gd name="connsiteY6" fmla="*/ 211125 h 4563669"/>
              <a:gd name="connsiteX7" fmla="*/ 2354765 w 5682000"/>
              <a:gd name="connsiteY7" fmla="*/ 96825 h 4563669"/>
              <a:gd name="connsiteX8" fmla="*/ 346351 w 5682000"/>
              <a:gd name="connsiteY8" fmla="*/ 47839 h 4563669"/>
              <a:gd name="connsiteX9" fmla="*/ 3451 w 5682000"/>
              <a:gd name="connsiteY9" fmla="*/ 700982 h 4563669"/>
              <a:gd name="connsiteX0" fmla="*/ 3451 w 5687062"/>
              <a:gd name="connsiteY0" fmla="*/ 700982 h 4602114"/>
              <a:gd name="connsiteX1" fmla="*/ 166736 w 5687062"/>
              <a:gd name="connsiteY1" fmla="*/ 1599054 h 4602114"/>
              <a:gd name="connsiteX2" fmla="*/ 117751 w 5687062"/>
              <a:gd name="connsiteY2" fmla="*/ 4195297 h 4602114"/>
              <a:gd name="connsiteX3" fmla="*/ 1293408 w 5687062"/>
              <a:gd name="connsiteY3" fmla="*/ 4407568 h 4602114"/>
              <a:gd name="connsiteX4" fmla="*/ 5146951 w 5687062"/>
              <a:gd name="connsiteY4" fmla="*/ 4472883 h 4602114"/>
              <a:gd name="connsiteX5" fmla="*/ 5489850 w 5687062"/>
              <a:gd name="connsiteY5" fmla="*/ 2578768 h 4602114"/>
              <a:gd name="connsiteX6" fmla="*/ 5424536 w 5687062"/>
              <a:gd name="connsiteY6" fmla="*/ 211125 h 4602114"/>
              <a:gd name="connsiteX7" fmla="*/ 2354765 w 5687062"/>
              <a:gd name="connsiteY7" fmla="*/ 96825 h 4602114"/>
              <a:gd name="connsiteX8" fmla="*/ 346351 w 5687062"/>
              <a:gd name="connsiteY8" fmla="*/ 47839 h 4602114"/>
              <a:gd name="connsiteX9" fmla="*/ 3451 w 5687062"/>
              <a:gd name="connsiteY9" fmla="*/ 700982 h 4602114"/>
              <a:gd name="connsiteX0" fmla="*/ 3451 w 5687062"/>
              <a:gd name="connsiteY0" fmla="*/ 700982 h 4630183"/>
              <a:gd name="connsiteX1" fmla="*/ 166736 w 5687062"/>
              <a:gd name="connsiteY1" fmla="*/ 1599054 h 4630183"/>
              <a:gd name="connsiteX2" fmla="*/ 117751 w 5687062"/>
              <a:gd name="connsiteY2" fmla="*/ 4195297 h 4630183"/>
              <a:gd name="connsiteX3" fmla="*/ 1750608 w 5687062"/>
              <a:gd name="connsiteY3" fmla="*/ 4489211 h 4630183"/>
              <a:gd name="connsiteX4" fmla="*/ 5146951 w 5687062"/>
              <a:gd name="connsiteY4" fmla="*/ 4472883 h 4630183"/>
              <a:gd name="connsiteX5" fmla="*/ 5489850 w 5687062"/>
              <a:gd name="connsiteY5" fmla="*/ 2578768 h 4630183"/>
              <a:gd name="connsiteX6" fmla="*/ 5424536 w 5687062"/>
              <a:gd name="connsiteY6" fmla="*/ 211125 h 4630183"/>
              <a:gd name="connsiteX7" fmla="*/ 2354765 w 5687062"/>
              <a:gd name="connsiteY7" fmla="*/ 96825 h 4630183"/>
              <a:gd name="connsiteX8" fmla="*/ 346351 w 5687062"/>
              <a:gd name="connsiteY8" fmla="*/ 47839 h 4630183"/>
              <a:gd name="connsiteX9" fmla="*/ 3451 w 5687062"/>
              <a:gd name="connsiteY9" fmla="*/ 700982 h 4630183"/>
              <a:gd name="connsiteX0" fmla="*/ 39466 w 5723077"/>
              <a:gd name="connsiteY0" fmla="*/ 700982 h 4630183"/>
              <a:gd name="connsiteX1" fmla="*/ 55794 w 5723077"/>
              <a:gd name="connsiteY1" fmla="*/ 1958282 h 4630183"/>
              <a:gd name="connsiteX2" fmla="*/ 153766 w 5723077"/>
              <a:gd name="connsiteY2" fmla="*/ 4195297 h 4630183"/>
              <a:gd name="connsiteX3" fmla="*/ 1786623 w 5723077"/>
              <a:gd name="connsiteY3" fmla="*/ 4489211 h 4630183"/>
              <a:gd name="connsiteX4" fmla="*/ 5182966 w 5723077"/>
              <a:gd name="connsiteY4" fmla="*/ 4472883 h 4630183"/>
              <a:gd name="connsiteX5" fmla="*/ 5525865 w 5723077"/>
              <a:gd name="connsiteY5" fmla="*/ 2578768 h 4630183"/>
              <a:gd name="connsiteX6" fmla="*/ 5460551 w 5723077"/>
              <a:gd name="connsiteY6" fmla="*/ 211125 h 4630183"/>
              <a:gd name="connsiteX7" fmla="*/ 2390780 w 5723077"/>
              <a:gd name="connsiteY7" fmla="*/ 96825 h 4630183"/>
              <a:gd name="connsiteX8" fmla="*/ 382366 w 5723077"/>
              <a:gd name="connsiteY8" fmla="*/ 47839 h 4630183"/>
              <a:gd name="connsiteX9" fmla="*/ 39466 w 5723077"/>
              <a:gd name="connsiteY9" fmla="*/ 700982 h 4630183"/>
              <a:gd name="connsiteX0" fmla="*/ 39466 w 5723077"/>
              <a:gd name="connsiteY0" fmla="*/ 700982 h 4598647"/>
              <a:gd name="connsiteX1" fmla="*/ 55794 w 5723077"/>
              <a:gd name="connsiteY1" fmla="*/ 1958282 h 4598647"/>
              <a:gd name="connsiteX2" fmla="*/ 153766 w 5723077"/>
              <a:gd name="connsiteY2" fmla="*/ 4195297 h 4598647"/>
              <a:gd name="connsiteX3" fmla="*/ 1786623 w 5723077"/>
              <a:gd name="connsiteY3" fmla="*/ 4489211 h 4598647"/>
              <a:gd name="connsiteX4" fmla="*/ 5182966 w 5723077"/>
              <a:gd name="connsiteY4" fmla="*/ 4472883 h 4598647"/>
              <a:gd name="connsiteX5" fmla="*/ 5525865 w 5723077"/>
              <a:gd name="connsiteY5" fmla="*/ 2578768 h 4598647"/>
              <a:gd name="connsiteX6" fmla="*/ 5460551 w 5723077"/>
              <a:gd name="connsiteY6" fmla="*/ 211125 h 4598647"/>
              <a:gd name="connsiteX7" fmla="*/ 2390780 w 5723077"/>
              <a:gd name="connsiteY7" fmla="*/ 96825 h 4598647"/>
              <a:gd name="connsiteX8" fmla="*/ 382366 w 5723077"/>
              <a:gd name="connsiteY8" fmla="*/ 47839 h 4598647"/>
              <a:gd name="connsiteX9" fmla="*/ 39466 w 5723077"/>
              <a:gd name="connsiteY9" fmla="*/ 700982 h 4598647"/>
              <a:gd name="connsiteX0" fmla="*/ 39466 w 5716643"/>
              <a:gd name="connsiteY0" fmla="*/ 700982 h 4625148"/>
              <a:gd name="connsiteX1" fmla="*/ 55794 w 5716643"/>
              <a:gd name="connsiteY1" fmla="*/ 1958282 h 4625148"/>
              <a:gd name="connsiteX2" fmla="*/ 153766 w 5716643"/>
              <a:gd name="connsiteY2" fmla="*/ 4195297 h 4625148"/>
              <a:gd name="connsiteX3" fmla="*/ 1786623 w 5716643"/>
              <a:gd name="connsiteY3" fmla="*/ 4489211 h 4625148"/>
              <a:gd name="connsiteX4" fmla="*/ 5328776 w 5716643"/>
              <a:gd name="connsiteY4" fmla="*/ 4508802 h 4625148"/>
              <a:gd name="connsiteX5" fmla="*/ 5525865 w 5716643"/>
              <a:gd name="connsiteY5" fmla="*/ 2578768 h 4625148"/>
              <a:gd name="connsiteX6" fmla="*/ 5460551 w 5716643"/>
              <a:gd name="connsiteY6" fmla="*/ 211125 h 4625148"/>
              <a:gd name="connsiteX7" fmla="*/ 2390780 w 5716643"/>
              <a:gd name="connsiteY7" fmla="*/ 96825 h 4625148"/>
              <a:gd name="connsiteX8" fmla="*/ 382366 w 5716643"/>
              <a:gd name="connsiteY8" fmla="*/ 47839 h 4625148"/>
              <a:gd name="connsiteX9" fmla="*/ 39466 w 5716643"/>
              <a:gd name="connsiteY9" fmla="*/ 700982 h 4625148"/>
              <a:gd name="connsiteX0" fmla="*/ 39466 w 5715854"/>
              <a:gd name="connsiteY0" fmla="*/ 700982 h 4573748"/>
              <a:gd name="connsiteX1" fmla="*/ 55794 w 5715854"/>
              <a:gd name="connsiteY1" fmla="*/ 1958282 h 4573748"/>
              <a:gd name="connsiteX2" fmla="*/ 153766 w 5715854"/>
              <a:gd name="connsiteY2" fmla="*/ 4195297 h 4573748"/>
              <a:gd name="connsiteX3" fmla="*/ 1786623 w 5715854"/>
              <a:gd name="connsiteY3" fmla="*/ 4489211 h 4573748"/>
              <a:gd name="connsiteX4" fmla="*/ 5347003 w 5715854"/>
              <a:gd name="connsiteY4" fmla="*/ 4436964 h 4573748"/>
              <a:gd name="connsiteX5" fmla="*/ 5525865 w 5715854"/>
              <a:gd name="connsiteY5" fmla="*/ 2578768 h 4573748"/>
              <a:gd name="connsiteX6" fmla="*/ 5460551 w 5715854"/>
              <a:gd name="connsiteY6" fmla="*/ 211125 h 4573748"/>
              <a:gd name="connsiteX7" fmla="*/ 2390780 w 5715854"/>
              <a:gd name="connsiteY7" fmla="*/ 96825 h 4573748"/>
              <a:gd name="connsiteX8" fmla="*/ 382366 w 5715854"/>
              <a:gd name="connsiteY8" fmla="*/ 47839 h 4573748"/>
              <a:gd name="connsiteX9" fmla="*/ 39466 w 5715854"/>
              <a:gd name="connsiteY9" fmla="*/ 700982 h 4573748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382366 w 5628110"/>
              <a:gd name="connsiteY8" fmla="*/ 4897 h 4530806"/>
              <a:gd name="connsiteX9" fmla="*/ 39466 w 5628110"/>
              <a:gd name="connsiteY9" fmla="*/ 658040 h 4530806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9" fmla="*/ 39466 w 5628110"/>
              <a:gd name="connsiteY9" fmla="*/ 658040 h 4530806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9" fmla="*/ 277859 w 5628110"/>
              <a:gd name="connsiteY9" fmla="*/ 887092 h 4530806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0" fmla="*/ 39466 w 5628110"/>
              <a:gd name="connsiteY0" fmla="*/ 896635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0" fmla="*/ 39466 w 5628110"/>
              <a:gd name="connsiteY0" fmla="*/ 896635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845987 w 5628110"/>
              <a:gd name="connsiteY8" fmla="*/ 4897 h 453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110" h="4530806">
                <a:moveTo>
                  <a:pt x="39466" y="896635"/>
                </a:moveTo>
                <a:cubicBezTo>
                  <a:pt x="-30151" y="1215042"/>
                  <a:pt x="36744" y="1372720"/>
                  <a:pt x="55794" y="1915340"/>
                </a:cubicBezTo>
                <a:cubicBezTo>
                  <a:pt x="74844" y="2457960"/>
                  <a:pt x="-134706" y="3730534"/>
                  <a:pt x="153766" y="4152355"/>
                </a:cubicBezTo>
                <a:cubicBezTo>
                  <a:pt x="442238" y="4574177"/>
                  <a:pt x="921084" y="4405991"/>
                  <a:pt x="1786623" y="4446269"/>
                </a:cubicBezTo>
                <a:cubicBezTo>
                  <a:pt x="2652162" y="4486547"/>
                  <a:pt x="4942512" y="4640591"/>
                  <a:pt x="5347003" y="4394022"/>
                </a:cubicBezTo>
                <a:cubicBezTo>
                  <a:pt x="5751494" y="4147453"/>
                  <a:pt x="5506940" y="3240133"/>
                  <a:pt x="5525865" y="2535826"/>
                </a:cubicBezTo>
                <a:cubicBezTo>
                  <a:pt x="5544790" y="1831520"/>
                  <a:pt x="5782574" y="438161"/>
                  <a:pt x="5460551" y="168183"/>
                </a:cubicBezTo>
                <a:cubicBezTo>
                  <a:pt x="5138528" y="-101795"/>
                  <a:pt x="3221955" y="81097"/>
                  <a:pt x="2390780" y="53883"/>
                </a:cubicBezTo>
                <a:cubicBezTo>
                  <a:pt x="1559605" y="26669"/>
                  <a:pt x="1148065" y="-14153"/>
                  <a:pt x="845987" y="4897"/>
                </a:cubicBezTo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782287" y="1872260"/>
            <a:ext cx="8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3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03</a:t>
            </a:r>
            <a:endParaRPr lang="zh-CN" altLang="en-US" sz="3600" b="1" spc="3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790496" y="841828"/>
            <a:ext cx="4540704" cy="1074057"/>
            <a:chOff x="3659868" y="841828"/>
            <a:chExt cx="4540704" cy="1074057"/>
          </a:xfrm>
        </p:grpSpPr>
        <p:sp>
          <p:nvSpPr>
            <p:cNvPr id="18" name="任意多边形 17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21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sp>
        <p:nvSpPr>
          <p:cNvPr id="75" name="文本框 74">
            <a:extLst>
              <a:ext uri="{FF2B5EF4-FFF2-40B4-BE49-F238E27FC236}">
                <a16:creationId xmlns:a16="http://schemas.microsoft.com/office/drawing/2014/main" id="{D08F2667-F81A-4BBE-84F1-499746CB607D}"/>
              </a:ext>
            </a:extLst>
          </p:cNvPr>
          <p:cNvSpPr txBox="1"/>
          <p:nvPr/>
        </p:nvSpPr>
        <p:spPr>
          <a:xfrm>
            <a:off x="5096143" y="1188519"/>
            <a:ext cx="286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苹果手机</a:t>
            </a:r>
            <a:endParaRPr lang="zh-CN" altLang="en-US" sz="28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pic>
        <p:nvPicPr>
          <p:cNvPr id="76" name="图片 75" descr="C:\Users\pc\Desktop\图片\QQ图片20180402154741.pngQQ图片20180402154741">
            <a:extLst>
              <a:ext uri="{FF2B5EF4-FFF2-40B4-BE49-F238E27FC236}">
                <a16:creationId xmlns:a16="http://schemas.microsoft.com/office/drawing/2014/main" id="{2AA74FEF-B2F6-440F-8C23-AD5AA8E32C6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984045" y="2248284"/>
            <a:ext cx="1634120" cy="2906349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B00B66A9-4D24-4E28-A776-C1412EE27813}"/>
              </a:ext>
            </a:extLst>
          </p:cNvPr>
          <p:cNvSpPr/>
          <p:nvPr/>
        </p:nvSpPr>
        <p:spPr>
          <a:xfrm>
            <a:off x="1503644" y="5612188"/>
            <a:ext cx="245732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按下</a:t>
            </a:r>
            <a:r>
              <a:rPr lang="en-US" altLang="zh-CN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a</a:t>
            </a:r>
            <a:r>
              <a:rPr lang="zh-CN" altLang="en-US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键然后点击</a:t>
            </a:r>
            <a:r>
              <a:rPr lang="en-US" altLang="zh-CN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Next</a:t>
            </a:r>
            <a:endParaRPr lang="zh-CN" altLang="en-US" dirty="0"/>
          </a:p>
        </p:txBody>
      </p:sp>
      <p:pic>
        <p:nvPicPr>
          <p:cNvPr id="77" name="图片 76" descr="C:\Users\pc\Desktop\图片\QQ图片20180402154734.pngQQ图片20180402154734">
            <a:extLst>
              <a:ext uri="{FF2B5EF4-FFF2-40B4-BE49-F238E27FC236}">
                <a16:creationId xmlns:a16="http://schemas.microsoft.com/office/drawing/2014/main" id="{E279C8D1-B211-4982-839C-AADCCAF8F96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22036" y="2262576"/>
            <a:ext cx="1626199" cy="28920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0CF0C16A-553A-4119-8C77-74BE5614E694}"/>
              </a:ext>
            </a:extLst>
          </p:cNvPr>
          <p:cNvSpPr/>
          <p:nvPr/>
        </p:nvSpPr>
        <p:spPr>
          <a:xfrm>
            <a:off x="5291206" y="5612188"/>
            <a:ext cx="11079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zh-CN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连接成功</a:t>
            </a:r>
            <a:endParaRPr lang="zh-CN" altLang="en-US" dirty="0"/>
          </a:p>
        </p:txBody>
      </p:sp>
      <p:pic>
        <p:nvPicPr>
          <p:cNvPr id="78" name="图片 77" descr="C:\Users\pc\Desktop\图片\34 - 副本.png34 - 副本">
            <a:extLst>
              <a:ext uri="{FF2B5EF4-FFF2-40B4-BE49-F238E27FC236}">
                <a16:creationId xmlns:a16="http://schemas.microsoft.com/office/drawing/2014/main" id="{36B0B969-64F6-4230-A7A5-79A4AC90AA15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464282" y="2262576"/>
            <a:ext cx="1626775" cy="289328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62416D97-B3A5-49FB-A7A0-8338D9C5ED1D}"/>
              </a:ext>
            </a:extLst>
          </p:cNvPr>
          <p:cNvSpPr/>
          <p:nvPr/>
        </p:nvSpPr>
        <p:spPr>
          <a:xfrm>
            <a:off x="8464282" y="5519855"/>
            <a:ext cx="189225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返回到主界面，并选</a:t>
            </a:r>
            <a:r>
              <a:rPr lang="zh-CN" altLang="en-US" dirty="0">
                <a:solidFill>
                  <a:srgbClr val="0070C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择</a:t>
            </a:r>
            <a:r>
              <a:rPr lang="en-US" altLang="zh-CN" dirty="0">
                <a:solidFill>
                  <a:srgbClr val="0070C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Create Code</a:t>
            </a:r>
            <a:endParaRPr lang="zh-CN" altLang="en-US" dirty="0"/>
          </a:p>
        </p:txBody>
      </p:sp>
      <p:sp>
        <p:nvSpPr>
          <p:cNvPr id="79" name="右箭头 13">
            <a:extLst>
              <a:ext uri="{FF2B5EF4-FFF2-40B4-BE49-F238E27FC236}">
                <a16:creationId xmlns:a16="http://schemas.microsoft.com/office/drawing/2014/main" id="{0570C086-F561-4540-9808-4A0E5BD6FBA2}"/>
              </a:ext>
            </a:extLst>
          </p:cNvPr>
          <p:cNvSpPr/>
          <p:nvPr/>
        </p:nvSpPr>
        <p:spPr>
          <a:xfrm>
            <a:off x="4198316" y="3701458"/>
            <a:ext cx="352535" cy="3543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sta" panose="02000500000000000000" charset="-122"/>
              <a:ea typeface="Calista" panose="02000500000000000000" charset="-122"/>
              <a:cs typeface="Calista" panose="02000500000000000000" charset="-122"/>
            </a:endParaRPr>
          </a:p>
        </p:txBody>
      </p:sp>
      <p:sp>
        <p:nvSpPr>
          <p:cNvPr id="80" name="右箭头 13">
            <a:extLst>
              <a:ext uri="{FF2B5EF4-FFF2-40B4-BE49-F238E27FC236}">
                <a16:creationId xmlns:a16="http://schemas.microsoft.com/office/drawing/2014/main" id="{E3F28FD4-9986-4154-A174-88BC05046100}"/>
              </a:ext>
            </a:extLst>
          </p:cNvPr>
          <p:cNvSpPr/>
          <p:nvPr/>
        </p:nvSpPr>
        <p:spPr>
          <a:xfrm>
            <a:off x="7612527" y="3762298"/>
            <a:ext cx="352535" cy="3543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sta" panose="02000500000000000000" charset="-122"/>
              <a:ea typeface="Calista" panose="02000500000000000000" charset="-122"/>
              <a:cs typeface="Calista" panose="02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74210131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7" name="组合 236">
            <a:extLst>
              <a:ext uri="{FF2B5EF4-FFF2-40B4-BE49-F238E27FC236}">
                <a16:creationId xmlns:a16="http://schemas.microsoft.com/office/drawing/2014/main" id="{F0863D5C-DCC6-407F-949F-E447F9D2FE8E}"/>
              </a:ext>
            </a:extLst>
          </p:cNvPr>
          <p:cNvGrpSpPr/>
          <p:nvPr/>
        </p:nvGrpSpPr>
        <p:grpSpPr>
          <a:xfrm>
            <a:off x="4566836" y="1781620"/>
            <a:ext cx="3023077" cy="2417816"/>
            <a:chOff x="4427538" y="954088"/>
            <a:chExt cx="3333750" cy="2935288"/>
          </a:xfrm>
        </p:grpSpPr>
        <p:sp>
          <p:nvSpPr>
            <p:cNvPr id="238" name="Freeform 6">
              <a:extLst>
                <a:ext uri="{FF2B5EF4-FFF2-40B4-BE49-F238E27FC236}">
                  <a16:creationId xmlns:a16="http://schemas.microsoft.com/office/drawing/2014/main" id="{46B10252-13A2-476E-B80A-EF29A8D11F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9" name="Freeform 7">
              <a:extLst>
                <a:ext uri="{FF2B5EF4-FFF2-40B4-BE49-F238E27FC236}">
                  <a16:creationId xmlns:a16="http://schemas.microsoft.com/office/drawing/2014/main" id="{6814C151-20FD-432C-B1CB-56B84030D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0" name="Freeform 8">
              <a:extLst>
                <a:ext uri="{FF2B5EF4-FFF2-40B4-BE49-F238E27FC236}">
                  <a16:creationId xmlns:a16="http://schemas.microsoft.com/office/drawing/2014/main" id="{C292665E-3484-44A6-ACA7-3F1D6915E2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1" name="Freeform 9">
              <a:extLst>
                <a:ext uri="{FF2B5EF4-FFF2-40B4-BE49-F238E27FC236}">
                  <a16:creationId xmlns:a16="http://schemas.microsoft.com/office/drawing/2014/main" id="{4BF3D5F8-597D-4070-883B-92FBE83813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2" name="Freeform 10">
              <a:extLst>
                <a:ext uri="{FF2B5EF4-FFF2-40B4-BE49-F238E27FC236}">
                  <a16:creationId xmlns:a16="http://schemas.microsoft.com/office/drawing/2014/main" id="{03448431-5F1A-4317-8139-E0FEA47A5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3" name="Freeform 11">
              <a:extLst>
                <a:ext uri="{FF2B5EF4-FFF2-40B4-BE49-F238E27FC236}">
                  <a16:creationId xmlns:a16="http://schemas.microsoft.com/office/drawing/2014/main" id="{EF268D3A-596C-4D74-80B8-C87F93A4A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44" name="Freeform 12">
              <a:extLst>
                <a:ext uri="{FF2B5EF4-FFF2-40B4-BE49-F238E27FC236}">
                  <a16:creationId xmlns:a16="http://schemas.microsoft.com/office/drawing/2014/main" id="{343F0517-E6DC-49DB-B03C-66F300BF00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5" name="Freeform 13">
              <a:extLst>
                <a:ext uri="{FF2B5EF4-FFF2-40B4-BE49-F238E27FC236}">
                  <a16:creationId xmlns:a16="http://schemas.microsoft.com/office/drawing/2014/main" id="{C2EAC6DA-5C9F-4CCB-A13C-072E88E1A2B1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6" name="Freeform 17">
              <a:extLst>
                <a:ext uri="{FF2B5EF4-FFF2-40B4-BE49-F238E27FC236}">
                  <a16:creationId xmlns:a16="http://schemas.microsoft.com/office/drawing/2014/main" id="{C87C5F26-BB85-4AFA-8957-B037933AF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7" name="Freeform 18">
              <a:extLst>
                <a:ext uri="{FF2B5EF4-FFF2-40B4-BE49-F238E27FC236}">
                  <a16:creationId xmlns:a16="http://schemas.microsoft.com/office/drawing/2014/main" id="{54403B7D-E9D9-482F-A000-12A189F1DE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8" name="Freeform 19">
              <a:extLst>
                <a:ext uri="{FF2B5EF4-FFF2-40B4-BE49-F238E27FC236}">
                  <a16:creationId xmlns:a16="http://schemas.microsoft.com/office/drawing/2014/main" id="{AA725F64-CC00-44DB-A7DB-A2CDEF173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9" name="Freeform 20">
              <a:extLst>
                <a:ext uri="{FF2B5EF4-FFF2-40B4-BE49-F238E27FC236}">
                  <a16:creationId xmlns:a16="http://schemas.microsoft.com/office/drawing/2014/main" id="{17E0397D-269C-44C3-89FC-AEF3C9F00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0" name="Freeform 21">
              <a:extLst>
                <a:ext uri="{FF2B5EF4-FFF2-40B4-BE49-F238E27FC236}">
                  <a16:creationId xmlns:a16="http://schemas.microsoft.com/office/drawing/2014/main" id="{5C69B8DF-7929-41A7-A132-68E955286FF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1" name="Freeform 22">
              <a:extLst>
                <a:ext uri="{FF2B5EF4-FFF2-40B4-BE49-F238E27FC236}">
                  <a16:creationId xmlns:a16="http://schemas.microsoft.com/office/drawing/2014/main" id="{9FBAB57A-FD23-4703-BC38-67B32C5D0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2" name="Freeform 23">
              <a:extLst>
                <a:ext uri="{FF2B5EF4-FFF2-40B4-BE49-F238E27FC236}">
                  <a16:creationId xmlns:a16="http://schemas.microsoft.com/office/drawing/2014/main" id="{F14699B0-B52D-4C38-B5D4-16F7A4048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3" name="Freeform 24">
              <a:extLst>
                <a:ext uri="{FF2B5EF4-FFF2-40B4-BE49-F238E27FC236}">
                  <a16:creationId xmlns:a16="http://schemas.microsoft.com/office/drawing/2014/main" id="{14C7BD72-EC6A-4932-99BD-BB7A82E8E60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4" name="Freeform 25">
              <a:extLst>
                <a:ext uri="{FF2B5EF4-FFF2-40B4-BE49-F238E27FC236}">
                  <a16:creationId xmlns:a16="http://schemas.microsoft.com/office/drawing/2014/main" id="{DD7A632B-82E0-40AB-9058-2B6608A27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5" name="Freeform 26">
              <a:extLst>
                <a:ext uri="{FF2B5EF4-FFF2-40B4-BE49-F238E27FC236}">
                  <a16:creationId xmlns:a16="http://schemas.microsoft.com/office/drawing/2014/main" id="{0775090D-D08E-4D5D-A2BF-F3544662C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6" name="Freeform 27">
              <a:extLst>
                <a:ext uri="{FF2B5EF4-FFF2-40B4-BE49-F238E27FC236}">
                  <a16:creationId xmlns:a16="http://schemas.microsoft.com/office/drawing/2014/main" id="{99355986-8A7E-439C-9EA9-EEFB982481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7" name="Freeform 28">
              <a:extLst>
                <a:ext uri="{FF2B5EF4-FFF2-40B4-BE49-F238E27FC236}">
                  <a16:creationId xmlns:a16="http://schemas.microsoft.com/office/drawing/2014/main" id="{A280C5E8-56E2-4C2B-AD58-917679358C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8" name="Freeform 29">
              <a:extLst>
                <a:ext uri="{FF2B5EF4-FFF2-40B4-BE49-F238E27FC236}">
                  <a16:creationId xmlns:a16="http://schemas.microsoft.com/office/drawing/2014/main" id="{762F0924-7D64-4ABA-AB99-0BFD89E1E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9" name="Freeform 30">
              <a:extLst>
                <a:ext uri="{FF2B5EF4-FFF2-40B4-BE49-F238E27FC236}">
                  <a16:creationId xmlns:a16="http://schemas.microsoft.com/office/drawing/2014/main" id="{680AE924-F766-4AEC-B9E2-2818D170DC76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0" name="Freeform 31">
              <a:extLst>
                <a:ext uri="{FF2B5EF4-FFF2-40B4-BE49-F238E27FC236}">
                  <a16:creationId xmlns:a16="http://schemas.microsoft.com/office/drawing/2014/main" id="{025A4CA5-6A89-4F0E-B7E0-13722C613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1" name="Freeform 32">
              <a:extLst>
                <a:ext uri="{FF2B5EF4-FFF2-40B4-BE49-F238E27FC236}">
                  <a16:creationId xmlns:a16="http://schemas.microsoft.com/office/drawing/2014/main" id="{EEE574DB-D240-400D-A3A6-8F8F2A4F3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2" name="Freeform 33">
              <a:extLst>
                <a:ext uri="{FF2B5EF4-FFF2-40B4-BE49-F238E27FC236}">
                  <a16:creationId xmlns:a16="http://schemas.microsoft.com/office/drawing/2014/main" id="{BAAEEDA1-903B-4E8F-A805-DF600327B14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3" name="Freeform 34">
              <a:extLst>
                <a:ext uri="{FF2B5EF4-FFF2-40B4-BE49-F238E27FC236}">
                  <a16:creationId xmlns:a16="http://schemas.microsoft.com/office/drawing/2014/main" id="{0D150993-EF6D-4822-A61A-1255C27EF6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4" name="Freeform 35">
              <a:extLst>
                <a:ext uri="{FF2B5EF4-FFF2-40B4-BE49-F238E27FC236}">
                  <a16:creationId xmlns:a16="http://schemas.microsoft.com/office/drawing/2014/main" id="{780145D9-7789-4CCA-AE2E-3A1BA4712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5" name="Freeform 36">
              <a:extLst>
                <a:ext uri="{FF2B5EF4-FFF2-40B4-BE49-F238E27FC236}">
                  <a16:creationId xmlns:a16="http://schemas.microsoft.com/office/drawing/2014/main" id="{2C35D23F-28D2-4AD2-8343-883A7FB0C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6" name="Freeform 40">
              <a:extLst>
                <a:ext uri="{FF2B5EF4-FFF2-40B4-BE49-F238E27FC236}">
                  <a16:creationId xmlns:a16="http://schemas.microsoft.com/office/drawing/2014/main" id="{E6C522FE-6EEE-43B6-897E-0F8925444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7" name="Freeform 41">
              <a:extLst>
                <a:ext uri="{FF2B5EF4-FFF2-40B4-BE49-F238E27FC236}">
                  <a16:creationId xmlns:a16="http://schemas.microsoft.com/office/drawing/2014/main" id="{49CDF3C1-50CE-47BD-9F0D-4BA5609F2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8" name="Freeform 42">
              <a:extLst>
                <a:ext uri="{FF2B5EF4-FFF2-40B4-BE49-F238E27FC236}">
                  <a16:creationId xmlns:a16="http://schemas.microsoft.com/office/drawing/2014/main" id="{D3ED499B-DA05-463F-8E5E-9B6B2DE93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9" name="Freeform 44">
              <a:extLst>
                <a:ext uri="{FF2B5EF4-FFF2-40B4-BE49-F238E27FC236}">
                  <a16:creationId xmlns:a16="http://schemas.microsoft.com/office/drawing/2014/main" id="{E0408AD1-79D9-40A8-BFF3-7C31911472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0" name="Freeform 45">
              <a:extLst>
                <a:ext uri="{FF2B5EF4-FFF2-40B4-BE49-F238E27FC236}">
                  <a16:creationId xmlns:a16="http://schemas.microsoft.com/office/drawing/2014/main" id="{D7C378AA-8DEB-40C7-AFD9-AB8136C616E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274" name="组合 273">
            <a:extLst>
              <a:ext uri="{FF2B5EF4-FFF2-40B4-BE49-F238E27FC236}">
                <a16:creationId xmlns:a16="http://schemas.microsoft.com/office/drawing/2014/main" id="{B510D3F8-2025-4597-A853-C5962E3A61B6}"/>
              </a:ext>
            </a:extLst>
          </p:cNvPr>
          <p:cNvGrpSpPr/>
          <p:nvPr/>
        </p:nvGrpSpPr>
        <p:grpSpPr>
          <a:xfrm>
            <a:off x="7937947" y="1767890"/>
            <a:ext cx="3023077" cy="2417816"/>
            <a:chOff x="4427538" y="954088"/>
            <a:chExt cx="3333750" cy="2935288"/>
          </a:xfrm>
        </p:grpSpPr>
        <p:sp>
          <p:nvSpPr>
            <p:cNvPr id="275" name="Freeform 6">
              <a:extLst>
                <a:ext uri="{FF2B5EF4-FFF2-40B4-BE49-F238E27FC236}">
                  <a16:creationId xmlns:a16="http://schemas.microsoft.com/office/drawing/2014/main" id="{EBA2AB72-D9E1-4A74-9267-E93EC4A8FC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6" name="Freeform 7">
              <a:extLst>
                <a:ext uri="{FF2B5EF4-FFF2-40B4-BE49-F238E27FC236}">
                  <a16:creationId xmlns:a16="http://schemas.microsoft.com/office/drawing/2014/main" id="{C12C4AFE-1FE4-46B2-ADD1-65DF8B6F02DF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7" name="Freeform 8">
              <a:extLst>
                <a:ext uri="{FF2B5EF4-FFF2-40B4-BE49-F238E27FC236}">
                  <a16:creationId xmlns:a16="http://schemas.microsoft.com/office/drawing/2014/main" id="{212551B2-CB0D-43ED-B4B9-A39979DAE9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8" name="Freeform 9">
              <a:extLst>
                <a:ext uri="{FF2B5EF4-FFF2-40B4-BE49-F238E27FC236}">
                  <a16:creationId xmlns:a16="http://schemas.microsoft.com/office/drawing/2014/main" id="{613A1A11-938F-4459-B39D-25CEF5C02C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9" name="Freeform 10">
              <a:extLst>
                <a:ext uri="{FF2B5EF4-FFF2-40B4-BE49-F238E27FC236}">
                  <a16:creationId xmlns:a16="http://schemas.microsoft.com/office/drawing/2014/main" id="{116FFC28-42A8-42C8-864C-68CFC066C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0" name="Freeform 11">
              <a:extLst>
                <a:ext uri="{FF2B5EF4-FFF2-40B4-BE49-F238E27FC236}">
                  <a16:creationId xmlns:a16="http://schemas.microsoft.com/office/drawing/2014/main" id="{399E6CDC-F668-4F04-BA2D-2C88FD6C9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281" name="Freeform 12">
              <a:extLst>
                <a:ext uri="{FF2B5EF4-FFF2-40B4-BE49-F238E27FC236}">
                  <a16:creationId xmlns:a16="http://schemas.microsoft.com/office/drawing/2014/main" id="{023BB1FC-62F2-4C2E-8790-BB354633B50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2" name="Freeform 13">
              <a:extLst>
                <a:ext uri="{FF2B5EF4-FFF2-40B4-BE49-F238E27FC236}">
                  <a16:creationId xmlns:a16="http://schemas.microsoft.com/office/drawing/2014/main" id="{4F319911-F610-4A05-BB96-86818448B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3" name="Freeform 17">
              <a:extLst>
                <a:ext uri="{FF2B5EF4-FFF2-40B4-BE49-F238E27FC236}">
                  <a16:creationId xmlns:a16="http://schemas.microsoft.com/office/drawing/2014/main" id="{69BDA258-603E-4B8D-8A7F-4D548FAF5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4" name="Freeform 18">
              <a:extLst>
                <a:ext uri="{FF2B5EF4-FFF2-40B4-BE49-F238E27FC236}">
                  <a16:creationId xmlns:a16="http://schemas.microsoft.com/office/drawing/2014/main" id="{AE35DE37-6BE5-4655-A90F-CC5D2B6603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5" name="Freeform 19">
              <a:extLst>
                <a:ext uri="{FF2B5EF4-FFF2-40B4-BE49-F238E27FC236}">
                  <a16:creationId xmlns:a16="http://schemas.microsoft.com/office/drawing/2014/main" id="{7E9D32F0-F233-4122-9E6A-8EEC087AEBE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6" name="Freeform 20">
              <a:extLst>
                <a:ext uri="{FF2B5EF4-FFF2-40B4-BE49-F238E27FC236}">
                  <a16:creationId xmlns:a16="http://schemas.microsoft.com/office/drawing/2014/main" id="{90DF0AE8-443F-41FE-AC94-87E59658A5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7" name="Freeform 21">
              <a:extLst>
                <a:ext uri="{FF2B5EF4-FFF2-40B4-BE49-F238E27FC236}">
                  <a16:creationId xmlns:a16="http://schemas.microsoft.com/office/drawing/2014/main" id="{416395F0-1141-4A29-A1CF-FAD21350C6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8" name="Freeform 22">
              <a:extLst>
                <a:ext uri="{FF2B5EF4-FFF2-40B4-BE49-F238E27FC236}">
                  <a16:creationId xmlns:a16="http://schemas.microsoft.com/office/drawing/2014/main" id="{7A83E3C7-75CB-4C26-AF0D-2B89BD5527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9" name="Freeform 23">
              <a:extLst>
                <a:ext uri="{FF2B5EF4-FFF2-40B4-BE49-F238E27FC236}">
                  <a16:creationId xmlns:a16="http://schemas.microsoft.com/office/drawing/2014/main" id="{1B8BC093-ABE1-4D55-9066-DF0A0E80B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0" name="Freeform 24">
              <a:extLst>
                <a:ext uri="{FF2B5EF4-FFF2-40B4-BE49-F238E27FC236}">
                  <a16:creationId xmlns:a16="http://schemas.microsoft.com/office/drawing/2014/main" id="{144EEC32-7F0F-411F-94DB-B343F40ABB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1" name="Freeform 25">
              <a:extLst>
                <a:ext uri="{FF2B5EF4-FFF2-40B4-BE49-F238E27FC236}">
                  <a16:creationId xmlns:a16="http://schemas.microsoft.com/office/drawing/2014/main" id="{FC76955F-16BA-4124-AFD5-5796FB36D0DD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2" name="Freeform 26">
              <a:extLst>
                <a:ext uri="{FF2B5EF4-FFF2-40B4-BE49-F238E27FC236}">
                  <a16:creationId xmlns:a16="http://schemas.microsoft.com/office/drawing/2014/main" id="{40789B5F-43EF-4625-8B30-B0EB1ADCF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3" name="Freeform 27">
              <a:extLst>
                <a:ext uri="{FF2B5EF4-FFF2-40B4-BE49-F238E27FC236}">
                  <a16:creationId xmlns:a16="http://schemas.microsoft.com/office/drawing/2014/main" id="{AB11980A-CF43-4DD2-9918-3FD1BF5AB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4" name="Freeform 28">
              <a:extLst>
                <a:ext uri="{FF2B5EF4-FFF2-40B4-BE49-F238E27FC236}">
                  <a16:creationId xmlns:a16="http://schemas.microsoft.com/office/drawing/2014/main" id="{9CD35FF0-7970-4BAC-B2EA-318F8C5A1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5" name="Freeform 29">
              <a:extLst>
                <a:ext uri="{FF2B5EF4-FFF2-40B4-BE49-F238E27FC236}">
                  <a16:creationId xmlns:a16="http://schemas.microsoft.com/office/drawing/2014/main" id="{91530BFB-3601-441D-B760-824DD30FD14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6" name="Freeform 30">
              <a:extLst>
                <a:ext uri="{FF2B5EF4-FFF2-40B4-BE49-F238E27FC236}">
                  <a16:creationId xmlns:a16="http://schemas.microsoft.com/office/drawing/2014/main" id="{F1B4EE77-BEFB-40F4-BAC4-52374E823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7" name="Freeform 31">
              <a:extLst>
                <a:ext uri="{FF2B5EF4-FFF2-40B4-BE49-F238E27FC236}">
                  <a16:creationId xmlns:a16="http://schemas.microsoft.com/office/drawing/2014/main" id="{8D8D2988-071A-4B0C-9F11-492B59D2DACA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8" name="Freeform 32">
              <a:extLst>
                <a:ext uri="{FF2B5EF4-FFF2-40B4-BE49-F238E27FC236}">
                  <a16:creationId xmlns:a16="http://schemas.microsoft.com/office/drawing/2014/main" id="{B7A59445-C6E1-49B2-BDAA-E7D7838B9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9" name="Freeform 33">
              <a:extLst>
                <a:ext uri="{FF2B5EF4-FFF2-40B4-BE49-F238E27FC236}">
                  <a16:creationId xmlns:a16="http://schemas.microsoft.com/office/drawing/2014/main" id="{DB534115-7ADC-40AE-9316-34E67D4E49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0" name="Freeform 34">
              <a:extLst>
                <a:ext uri="{FF2B5EF4-FFF2-40B4-BE49-F238E27FC236}">
                  <a16:creationId xmlns:a16="http://schemas.microsoft.com/office/drawing/2014/main" id="{FC77E3EC-8106-4614-8696-342FD755DDAD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1" name="Freeform 35">
              <a:extLst>
                <a:ext uri="{FF2B5EF4-FFF2-40B4-BE49-F238E27FC236}">
                  <a16:creationId xmlns:a16="http://schemas.microsoft.com/office/drawing/2014/main" id="{D5CA62D7-DF01-4150-82F4-A965D8578C9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2" name="Freeform 36">
              <a:extLst>
                <a:ext uri="{FF2B5EF4-FFF2-40B4-BE49-F238E27FC236}">
                  <a16:creationId xmlns:a16="http://schemas.microsoft.com/office/drawing/2014/main" id="{A2B0D68F-FA25-45C1-9E8F-C8581F7B5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3" name="Freeform 40">
              <a:extLst>
                <a:ext uri="{FF2B5EF4-FFF2-40B4-BE49-F238E27FC236}">
                  <a16:creationId xmlns:a16="http://schemas.microsoft.com/office/drawing/2014/main" id="{84CEF405-C67F-4D67-8D69-DD46BA0ED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4" name="Freeform 41">
              <a:extLst>
                <a:ext uri="{FF2B5EF4-FFF2-40B4-BE49-F238E27FC236}">
                  <a16:creationId xmlns:a16="http://schemas.microsoft.com/office/drawing/2014/main" id="{538AD12A-9BB7-40F4-BD7D-716D98C5C60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5" name="Freeform 42">
              <a:extLst>
                <a:ext uri="{FF2B5EF4-FFF2-40B4-BE49-F238E27FC236}">
                  <a16:creationId xmlns:a16="http://schemas.microsoft.com/office/drawing/2014/main" id="{EA336723-7BC8-4473-BFAF-76581D740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6" name="Freeform 44">
              <a:extLst>
                <a:ext uri="{FF2B5EF4-FFF2-40B4-BE49-F238E27FC236}">
                  <a16:creationId xmlns:a16="http://schemas.microsoft.com/office/drawing/2014/main" id="{0C9853D4-5D4D-4AA1-8258-0421DB530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7" name="Freeform 45">
              <a:extLst>
                <a:ext uri="{FF2B5EF4-FFF2-40B4-BE49-F238E27FC236}">
                  <a16:creationId xmlns:a16="http://schemas.microsoft.com/office/drawing/2014/main" id="{27258DEC-5011-461A-A275-A5B3E402E8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47" name="组合 46"/>
          <p:cNvGrpSpPr/>
          <p:nvPr/>
        </p:nvGrpSpPr>
        <p:grpSpPr>
          <a:xfrm>
            <a:off x="1010575" y="1847489"/>
            <a:ext cx="3023077" cy="2417816"/>
            <a:chOff x="4427538" y="954088"/>
            <a:chExt cx="3333750" cy="2935288"/>
          </a:xfrm>
        </p:grpSpPr>
        <p:sp>
          <p:nvSpPr>
            <p:cNvPr id="57" name="Freeform 6"/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7"/>
            <p:cNvSpPr>
              <a:spLocks/>
            </p:cNvSpPr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8"/>
            <p:cNvSpPr>
              <a:spLocks/>
            </p:cNvSpPr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9"/>
            <p:cNvSpPr>
              <a:spLocks/>
            </p:cNvSpPr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0"/>
            <p:cNvSpPr>
              <a:spLocks/>
            </p:cNvSpPr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1"/>
            <p:cNvSpPr>
              <a:spLocks/>
            </p:cNvSpPr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/>
            </a:p>
          </p:txBody>
        </p:sp>
        <p:sp>
          <p:nvSpPr>
            <p:cNvPr id="63" name="Freeform 12"/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3"/>
            <p:cNvSpPr>
              <a:spLocks/>
            </p:cNvSpPr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7"/>
            <p:cNvSpPr>
              <a:spLocks/>
            </p:cNvSpPr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8"/>
            <p:cNvSpPr>
              <a:spLocks/>
            </p:cNvSpPr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9"/>
            <p:cNvSpPr>
              <a:spLocks/>
            </p:cNvSpPr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20"/>
            <p:cNvSpPr>
              <a:spLocks/>
            </p:cNvSpPr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21"/>
            <p:cNvSpPr>
              <a:spLocks/>
            </p:cNvSpPr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22"/>
            <p:cNvSpPr>
              <a:spLocks/>
            </p:cNvSpPr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23"/>
            <p:cNvSpPr>
              <a:spLocks/>
            </p:cNvSpPr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24"/>
            <p:cNvSpPr>
              <a:spLocks/>
            </p:cNvSpPr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25"/>
            <p:cNvSpPr>
              <a:spLocks/>
            </p:cNvSpPr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26"/>
            <p:cNvSpPr>
              <a:spLocks/>
            </p:cNvSpPr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7"/>
            <p:cNvSpPr>
              <a:spLocks/>
            </p:cNvSpPr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8"/>
            <p:cNvSpPr>
              <a:spLocks/>
            </p:cNvSpPr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9"/>
            <p:cNvSpPr>
              <a:spLocks/>
            </p:cNvSpPr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30"/>
            <p:cNvSpPr>
              <a:spLocks/>
            </p:cNvSpPr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31"/>
            <p:cNvSpPr>
              <a:spLocks/>
            </p:cNvSpPr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32"/>
            <p:cNvSpPr>
              <a:spLocks/>
            </p:cNvSpPr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33"/>
            <p:cNvSpPr>
              <a:spLocks/>
            </p:cNvSpPr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34"/>
            <p:cNvSpPr>
              <a:spLocks/>
            </p:cNvSpPr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35"/>
            <p:cNvSpPr>
              <a:spLocks/>
            </p:cNvSpPr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36"/>
            <p:cNvSpPr>
              <a:spLocks/>
            </p:cNvSpPr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40"/>
            <p:cNvSpPr>
              <a:spLocks/>
            </p:cNvSpPr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41"/>
            <p:cNvSpPr>
              <a:spLocks/>
            </p:cNvSpPr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42"/>
            <p:cNvSpPr>
              <a:spLocks/>
            </p:cNvSpPr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44"/>
            <p:cNvSpPr>
              <a:spLocks/>
            </p:cNvSpPr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45"/>
            <p:cNvSpPr>
              <a:spLocks/>
            </p:cNvSpPr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84" name="组合 183"/>
          <p:cNvGrpSpPr/>
          <p:nvPr/>
        </p:nvGrpSpPr>
        <p:grpSpPr>
          <a:xfrm>
            <a:off x="3790496" y="754743"/>
            <a:ext cx="4540704" cy="1074057"/>
            <a:chOff x="3659868" y="841828"/>
            <a:chExt cx="4540704" cy="1074057"/>
          </a:xfrm>
        </p:grpSpPr>
        <p:sp>
          <p:nvSpPr>
            <p:cNvPr id="185" name="任意多边形 184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6" name="组合 185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188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0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1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2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3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4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5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6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7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235" name="图片 234" descr="C:\Users\pc\Desktop\图片\9.png9">
            <a:extLst>
              <a:ext uri="{FF2B5EF4-FFF2-40B4-BE49-F238E27FC236}">
                <a16:creationId xmlns:a16="http://schemas.microsoft.com/office/drawing/2014/main" id="{0B9CEC48-CE09-4BB6-AFBF-42677AB6676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57343" y="2365306"/>
            <a:ext cx="1873219" cy="3332477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2AD1CAC1-84D2-4D87-9E86-427D7CF6EA38}"/>
              </a:ext>
            </a:extLst>
          </p:cNvPr>
          <p:cNvSpPr/>
          <p:nvPr/>
        </p:nvSpPr>
        <p:spPr>
          <a:xfrm>
            <a:off x="1055585" y="5813466"/>
            <a:ext cx="290538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2D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跳转的到浏览器并打开</a:t>
            </a:r>
            <a:r>
              <a:rPr lang="zh-CN" altLang="en-US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了编程页面，然后拖拽积木点</a:t>
            </a:r>
            <a:r>
              <a:rPr lang="zh-CN" altLang="en-US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击下载图标</a:t>
            </a:r>
            <a:endParaRPr lang="zh-CN" altLang="en-US" dirty="0"/>
          </a:p>
        </p:txBody>
      </p:sp>
      <p:pic>
        <p:nvPicPr>
          <p:cNvPr id="236" name="图片 235" descr="C:\Users\pc\Desktop\图片\10.png10">
            <a:extLst>
              <a:ext uri="{FF2B5EF4-FFF2-40B4-BE49-F238E27FC236}">
                <a16:creationId xmlns:a16="http://schemas.microsoft.com/office/drawing/2014/main" id="{8ACFA9C3-5B70-45C3-9FB9-D94F214AB4E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237038" y="2370055"/>
            <a:ext cx="1699278" cy="3022021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15F02370-51D3-4199-9290-80000D8FC961}"/>
              </a:ext>
            </a:extLst>
          </p:cNvPr>
          <p:cNvSpPr/>
          <p:nvPr/>
        </p:nvSpPr>
        <p:spPr>
          <a:xfrm>
            <a:off x="5192853" y="5695447"/>
            <a:ext cx="1993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B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点击下载按</a:t>
            </a:r>
            <a:r>
              <a:rPr lang="zh-CN" altLang="en-US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钮下载程序。</a:t>
            </a:r>
            <a:endParaRPr lang="zh-CN" altLang="en-US" dirty="0"/>
          </a:p>
        </p:txBody>
      </p:sp>
      <p:sp>
        <p:nvSpPr>
          <p:cNvPr id="271" name="右箭头 13">
            <a:extLst>
              <a:ext uri="{FF2B5EF4-FFF2-40B4-BE49-F238E27FC236}">
                <a16:creationId xmlns:a16="http://schemas.microsoft.com/office/drawing/2014/main" id="{28C1C4FA-95B9-4D24-AD39-EC28F238C5FB}"/>
              </a:ext>
            </a:extLst>
          </p:cNvPr>
          <p:cNvSpPr/>
          <p:nvPr/>
        </p:nvSpPr>
        <p:spPr>
          <a:xfrm>
            <a:off x="4197713" y="4181382"/>
            <a:ext cx="352535" cy="3543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sta" panose="02000500000000000000" charset="-122"/>
              <a:ea typeface="Calista" panose="02000500000000000000" charset="-122"/>
              <a:cs typeface="Calista" panose="02000500000000000000" charset="-122"/>
            </a:endParaRPr>
          </a:p>
        </p:txBody>
      </p:sp>
      <p:sp>
        <p:nvSpPr>
          <p:cNvPr id="272" name="右箭头 13">
            <a:extLst>
              <a:ext uri="{FF2B5EF4-FFF2-40B4-BE49-F238E27FC236}">
                <a16:creationId xmlns:a16="http://schemas.microsoft.com/office/drawing/2014/main" id="{4C99CC63-E217-4DD8-A8C0-918AAA565582}"/>
              </a:ext>
            </a:extLst>
          </p:cNvPr>
          <p:cNvSpPr/>
          <p:nvPr/>
        </p:nvSpPr>
        <p:spPr>
          <a:xfrm>
            <a:off x="7644324" y="4265305"/>
            <a:ext cx="352535" cy="354386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sta" panose="02000500000000000000" charset="-122"/>
              <a:ea typeface="Calista" panose="02000500000000000000" charset="-122"/>
              <a:cs typeface="Calista" panose="02000500000000000000" charset="-122"/>
            </a:endParaRPr>
          </a:p>
        </p:txBody>
      </p:sp>
      <p:pic>
        <p:nvPicPr>
          <p:cNvPr id="273" name="图片 272" descr="C:\Users\pc\Desktop\图片\D10D0C899454D5CA6D3277E67EDEEBE2.pngD10D0C899454D5CA6D3277E67EDEEBE2">
            <a:extLst>
              <a:ext uri="{FF2B5EF4-FFF2-40B4-BE49-F238E27FC236}">
                <a16:creationId xmlns:a16="http://schemas.microsoft.com/office/drawing/2014/main" id="{621586EF-1F08-48C0-A94E-9B8EA19089F3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642108" y="2390486"/>
            <a:ext cx="1587823" cy="2824756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FC938950-2358-46F6-8BCF-7A960115C2F0}"/>
              </a:ext>
            </a:extLst>
          </p:cNvPr>
          <p:cNvSpPr/>
          <p:nvPr/>
        </p:nvSpPr>
        <p:spPr>
          <a:xfrm>
            <a:off x="8579479" y="5813466"/>
            <a:ext cx="2556936" cy="646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点击</a:t>
            </a:r>
            <a:r>
              <a:rPr lang="en-US" altLang="zh-CN" dirty="0">
                <a:solidFill>
                  <a:srgbClr val="FF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flash</a:t>
            </a:r>
            <a:r>
              <a:rPr lang="zh-CN" altLang="en-US" dirty="0">
                <a:solidFill>
                  <a:srgbClr val="FF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上传</a:t>
            </a:r>
            <a:r>
              <a:rPr lang="zh-CN" altLang="en-US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程序到</a:t>
            </a:r>
            <a:r>
              <a:rPr lang="en-US" altLang="zh-CN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microbit</a:t>
            </a:r>
            <a:endParaRPr lang="zh-CN" altLang="en-US" dirty="0"/>
          </a:p>
        </p:txBody>
      </p:sp>
      <p:sp>
        <p:nvSpPr>
          <p:cNvPr id="308" name="文本框 307">
            <a:extLst>
              <a:ext uri="{FF2B5EF4-FFF2-40B4-BE49-F238E27FC236}">
                <a16:creationId xmlns:a16="http://schemas.microsoft.com/office/drawing/2014/main" id="{E81E5FEE-3860-4097-8673-5119508061C3}"/>
              </a:ext>
            </a:extLst>
          </p:cNvPr>
          <p:cNvSpPr txBox="1"/>
          <p:nvPr/>
        </p:nvSpPr>
        <p:spPr>
          <a:xfrm>
            <a:off x="5096143" y="1188519"/>
            <a:ext cx="286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苹果手机</a:t>
            </a:r>
            <a:endParaRPr lang="zh-CN" altLang="en-US" sz="28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8078929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roup 16"/>
          <p:cNvGrpSpPr>
            <a:grpSpLocks noChangeAspect="1"/>
          </p:cNvGrpSpPr>
          <p:nvPr/>
        </p:nvGrpSpPr>
        <p:grpSpPr bwMode="auto">
          <a:xfrm>
            <a:off x="1164209" y="5315756"/>
            <a:ext cx="483534" cy="834593"/>
            <a:chOff x="1449" y="1496"/>
            <a:chExt cx="730" cy="1260"/>
          </a:xfrm>
          <a:solidFill>
            <a:schemeClr val="tx1"/>
          </a:solidFill>
        </p:grpSpPr>
        <p:sp>
          <p:nvSpPr>
            <p:cNvPr id="85" name="Freeform 17"/>
            <p:cNvSpPr>
              <a:spLocks noEditPoints="1"/>
            </p:cNvSpPr>
            <p:nvPr/>
          </p:nvSpPr>
          <p:spPr bwMode="auto">
            <a:xfrm>
              <a:off x="1449" y="1496"/>
              <a:ext cx="730" cy="1260"/>
            </a:xfrm>
            <a:custGeom>
              <a:avLst/>
              <a:gdLst>
                <a:gd name="T0" fmla="*/ 609 w 684"/>
                <a:gd name="T1" fmla="*/ 553 h 1183"/>
                <a:gd name="T2" fmla="*/ 448 w 684"/>
                <a:gd name="T3" fmla="*/ 401 h 1183"/>
                <a:gd name="T4" fmla="*/ 269 w 684"/>
                <a:gd name="T5" fmla="*/ 315 h 1183"/>
                <a:gd name="T6" fmla="*/ 94 w 684"/>
                <a:gd name="T7" fmla="*/ 233 h 1183"/>
                <a:gd name="T8" fmla="*/ 88 w 684"/>
                <a:gd name="T9" fmla="*/ 655 h 1183"/>
                <a:gd name="T10" fmla="*/ 70 w 684"/>
                <a:gd name="T11" fmla="*/ 918 h 1183"/>
                <a:gd name="T12" fmla="*/ 139 w 684"/>
                <a:gd name="T13" fmla="*/ 1167 h 1183"/>
                <a:gd name="T14" fmla="*/ 202 w 684"/>
                <a:gd name="T15" fmla="*/ 975 h 1183"/>
                <a:gd name="T16" fmla="*/ 70 w 684"/>
                <a:gd name="T17" fmla="*/ 734 h 1183"/>
                <a:gd name="T18" fmla="*/ 278 w 684"/>
                <a:gd name="T19" fmla="*/ 562 h 1183"/>
                <a:gd name="T20" fmla="*/ 307 w 684"/>
                <a:gd name="T21" fmla="*/ 754 h 1183"/>
                <a:gd name="T22" fmla="*/ 323 w 684"/>
                <a:gd name="T23" fmla="*/ 769 h 1183"/>
                <a:gd name="T24" fmla="*/ 322 w 684"/>
                <a:gd name="T25" fmla="*/ 948 h 1183"/>
                <a:gd name="T26" fmla="*/ 345 w 684"/>
                <a:gd name="T27" fmla="*/ 765 h 1183"/>
                <a:gd name="T28" fmla="*/ 457 w 684"/>
                <a:gd name="T29" fmla="*/ 753 h 1183"/>
                <a:gd name="T30" fmla="*/ 553 w 684"/>
                <a:gd name="T31" fmla="*/ 815 h 1183"/>
                <a:gd name="T32" fmla="*/ 388 w 684"/>
                <a:gd name="T33" fmla="*/ 1179 h 1183"/>
                <a:gd name="T34" fmla="*/ 445 w 684"/>
                <a:gd name="T35" fmla="*/ 1002 h 1183"/>
                <a:gd name="T36" fmla="*/ 666 w 684"/>
                <a:gd name="T37" fmla="*/ 692 h 1183"/>
                <a:gd name="T38" fmla="*/ 200 w 684"/>
                <a:gd name="T39" fmla="*/ 558 h 1183"/>
                <a:gd name="T40" fmla="*/ 132 w 684"/>
                <a:gd name="T41" fmla="*/ 509 h 1183"/>
                <a:gd name="T42" fmla="*/ 123 w 684"/>
                <a:gd name="T43" fmla="*/ 61 h 1183"/>
                <a:gd name="T44" fmla="*/ 241 w 684"/>
                <a:gd name="T45" fmla="*/ 532 h 1183"/>
                <a:gd name="T46" fmla="*/ 388 w 684"/>
                <a:gd name="T47" fmla="*/ 620 h 1183"/>
                <a:gd name="T48" fmla="*/ 406 w 684"/>
                <a:gd name="T49" fmla="*/ 459 h 1183"/>
                <a:gd name="T50" fmla="*/ 305 w 684"/>
                <a:gd name="T51" fmla="*/ 567 h 1183"/>
                <a:gd name="T52" fmla="*/ 444 w 684"/>
                <a:gd name="T53" fmla="*/ 423 h 1183"/>
                <a:gd name="T54" fmla="*/ 423 w 684"/>
                <a:gd name="T55" fmla="*/ 643 h 1183"/>
                <a:gd name="T56" fmla="*/ 415 w 684"/>
                <a:gd name="T57" fmla="*/ 724 h 1183"/>
                <a:gd name="T58" fmla="*/ 428 w 684"/>
                <a:gd name="T59" fmla="*/ 654 h 1183"/>
                <a:gd name="T60" fmla="*/ 574 w 684"/>
                <a:gd name="T61" fmla="*/ 534 h 1183"/>
                <a:gd name="T62" fmla="*/ 415 w 684"/>
                <a:gd name="T63" fmla="*/ 724 h 1183"/>
                <a:gd name="T64" fmla="*/ 476 w 684"/>
                <a:gd name="T65" fmla="*/ 750 h 1183"/>
                <a:gd name="T66" fmla="*/ 607 w 684"/>
                <a:gd name="T67" fmla="*/ 631 h 1183"/>
                <a:gd name="T68" fmla="*/ 517 w 684"/>
                <a:gd name="T69" fmla="*/ 804 h 1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684" h="1183">
                  <a:moveTo>
                    <a:pt x="612" y="606"/>
                  </a:moveTo>
                  <a:cubicBezTo>
                    <a:pt x="615" y="584"/>
                    <a:pt x="613" y="565"/>
                    <a:pt x="609" y="553"/>
                  </a:cubicBezTo>
                  <a:cubicBezTo>
                    <a:pt x="599" y="516"/>
                    <a:pt x="568" y="479"/>
                    <a:pt x="517" y="483"/>
                  </a:cubicBezTo>
                  <a:cubicBezTo>
                    <a:pt x="514" y="445"/>
                    <a:pt x="477" y="404"/>
                    <a:pt x="448" y="401"/>
                  </a:cubicBezTo>
                  <a:cubicBezTo>
                    <a:pt x="329" y="387"/>
                    <a:pt x="263" y="490"/>
                    <a:pt x="263" y="490"/>
                  </a:cubicBezTo>
                  <a:cubicBezTo>
                    <a:pt x="263" y="490"/>
                    <a:pt x="253" y="433"/>
                    <a:pt x="269" y="315"/>
                  </a:cubicBezTo>
                  <a:cubicBezTo>
                    <a:pt x="290" y="158"/>
                    <a:pt x="232" y="0"/>
                    <a:pt x="116" y="36"/>
                  </a:cubicBezTo>
                  <a:cubicBezTo>
                    <a:pt x="0" y="72"/>
                    <a:pt x="71" y="136"/>
                    <a:pt x="94" y="233"/>
                  </a:cubicBezTo>
                  <a:cubicBezTo>
                    <a:pt x="117" y="330"/>
                    <a:pt x="117" y="454"/>
                    <a:pt x="110" y="505"/>
                  </a:cubicBezTo>
                  <a:cubicBezTo>
                    <a:pt x="104" y="546"/>
                    <a:pt x="92" y="624"/>
                    <a:pt x="88" y="655"/>
                  </a:cubicBezTo>
                  <a:cubicBezTo>
                    <a:pt x="69" y="678"/>
                    <a:pt x="57" y="697"/>
                    <a:pt x="54" y="711"/>
                  </a:cubicBezTo>
                  <a:cubicBezTo>
                    <a:pt x="45" y="741"/>
                    <a:pt x="31" y="868"/>
                    <a:pt x="70" y="918"/>
                  </a:cubicBezTo>
                  <a:cubicBezTo>
                    <a:pt x="109" y="969"/>
                    <a:pt x="148" y="980"/>
                    <a:pt x="177" y="979"/>
                  </a:cubicBezTo>
                  <a:cubicBezTo>
                    <a:pt x="203" y="1073"/>
                    <a:pt x="139" y="1167"/>
                    <a:pt x="139" y="1167"/>
                  </a:cubicBezTo>
                  <a:cubicBezTo>
                    <a:pt x="153" y="1174"/>
                    <a:pt x="153" y="1174"/>
                    <a:pt x="153" y="1174"/>
                  </a:cubicBezTo>
                  <a:cubicBezTo>
                    <a:pt x="220" y="1102"/>
                    <a:pt x="207" y="1002"/>
                    <a:pt x="202" y="975"/>
                  </a:cubicBezTo>
                  <a:cubicBezTo>
                    <a:pt x="215" y="971"/>
                    <a:pt x="223" y="966"/>
                    <a:pt x="223" y="966"/>
                  </a:cubicBezTo>
                  <a:cubicBezTo>
                    <a:pt x="50" y="954"/>
                    <a:pt x="64" y="794"/>
                    <a:pt x="70" y="734"/>
                  </a:cubicBezTo>
                  <a:cubicBezTo>
                    <a:pt x="76" y="674"/>
                    <a:pt x="155" y="611"/>
                    <a:pt x="205" y="572"/>
                  </a:cubicBezTo>
                  <a:cubicBezTo>
                    <a:pt x="254" y="533"/>
                    <a:pt x="270" y="550"/>
                    <a:pt x="278" y="562"/>
                  </a:cubicBezTo>
                  <a:cubicBezTo>
                    <a:pt x="326" y="637"/>
                    <a:pt x="384" y="625"/>
                    <a:pt x="408" y="655"/>
                  </a:cubicBezTo>
                  <a:cubicBezTo>
                    <a:pt x="432" y="685"/>
                    <a:pt x="388" y="757"/>
                    <a:pt x="307" y="754"/>
                  </a:cubicBezTo>
                  <a:cubicBezTo>
                    <a:pt x="226" y="751"/>
                    <a:pt x="207" y="675"/>
                    <a:pt x="207" y="675"/>
                  </a:cubicBezTo>
                  <a:cubicBezTo>
                    <a:pt x="216" y="753"/>
                    <a:pt x="271" y="775"/>
                    <a:pt x="323" y="769"/>
                  </a:cubicBezTo>
                  <a:cubicBezTo>
                    <a:pt x="342" y="782"/>
                    <a:pt x="376" y="814"/>
                    <a:pt x="370" y="868"/>
                  </a:cubicBezTo>
                  <a:cubicBezTo>
                    <a:pt x="363" y="933"/>
                    <a:pt x="322" y="948"/>
                    <a:pt x="322" y="948"/>
                  </a:cubicBezTo>
                  <a:cubicBezTo>
                    <a:pt x="322" y="948"/>
                    <a:pt x="390" y="939"/>
                    <a:pt x="390" y="866"/>
                  </a:cubicBezTo>
                  <a:cubicBezTo>
                    <a:pt x="390" y="808"/>
                    <a:pt x="363" y="777"/>
                    <a:pt x="345" y="765"/>
                  </a:cubicBezTo>
                  <a:cubicBezTo>
                    <a:pt x="366" y="759"/>
                    <a:pt x="386" y="749"/>
                    <a:pt x="400" y="738"/>
                  </a:cubicBezTo>
                  <a:cubicBezTo>
                    <a:pt x="409" y="745"/>
                    <a:pt x="427" y="755"/>
                    <a:pt x="457" y="753"/>
                  </a:cubicBezTo>
                  <a:cubicBezTo>
                    <a:pt x="456" y="773"/>
                    <a:pt x="463" y="815"/>
                    <a:pt x="523" y="817"/>
                  </a:cubicBezTo>
                  <a:cubicBezTo>
                    <a:pt x="534" y="817"/>
                    <a:pt x="544" y="816"/>
                    <a:pt x="553" y="815"/>
                  </a:cubicBezTo>
                  <a:cubicBezTo>
                    <a:pt x="559" y="845"/>
                    <a:pt x="569" y="952"/>
                    <a:pt x="418" y="982"/>
                  </a:cubicBezTo>
                  <a:cubicBezTo>
                    <a:pt x="418" y="982"/>
                    <a:pt x="425" y="1121"/>
                    <a:pt x="388" y="1179"/>
                  </a:cubicBezTo>
                  <a:cubicBezTo>
                    <a:pt x="408" y="1183"/>
                    <a:pt x="408" y="1183"/>
                    <a:pt x="408" y="1183"/>
                  </a:cubicBezTo>
                  <a:cubicBezTo>
                    <a:pt x="408" y="1183"/>
                    <a:pt x="446" y="1121"/>
                    <a:pt x="445" y="1002"/>
                  </a:cubicBezTo>
                  <a:cubicBezTo>
                    <a:pt x="445" y="1002"/>
                    <a:pt x="592" y="979"/>
                    <a:pt x="582" y="806"/>
                  </a:cubicBezTo>
                  <a:cubicBezTo>
                    <a:pt x="625" y="787"/>
                    <a:pt x="651" y="744"/>
                    <a:pt x="666" y="692"/>
                  </a:cubicBezTo>
                  <a:cubicBezTo>
                    <a:pt x="684" y="633"/>
                    <a:pt x="636" y="608"/>
                    <a:pt x="612" y="606"/>
                  </a:cubicBezTo>
                  <a:close/>
                  <a:moveTo>
                    <a:pt x="200" y="558"/>
                  </a:moveTo>
                  <a:cubicBezTo>
                    <a:pt x="162" y="583"/>
                    <a:pt x="132" y="608"/>
                    <a:pt x="109" y="632"/>
                  </a:cubicBezTo>
                  <a:cubicBezTo>
                    <a:pt x="111" y="609"/>
                    <a:pt x="122" y="580"/>
                    <a:pt x="132" y="509"/>
                  </a:cubicBezTo>
                  <a:cubicBezTo>
                    <a:pt x="146" y="422"/>
                    <a:pt x="128" y="293"/>
                    <a:pt x="113" y="228"/>
                  </a:cubicBezTo>
                  <a:cubicBezTo>
                    <a:pt x="100" y="171"/>
                    <a:pt x="31" y="75"/>
                    <a:pt x="123" y="61"/>
                  </a:cubicBezTo>
                  <a:cubicBezTo>
                    <a:pt x="254" y="41"/>
                    <a:pt x="256" y="256"/>
                    <a:pt x="250" y="311"/>
                  </a:cubicBezTo>
                  <a:cubicBezTo>
                    <a:pt x="244" y="359"/>
                    <a:pt x="241" y="500"/>
                    <a:pt x="241" y="532"/>
                  </a:cubicBezTo>
                  <a:cubicBezTo>
                    <a:pt x="230" y="538"/>
                    <a:pt x="217" y="546"/>
                    <a:pt x="200" y="558"/>
                  </a:cubicBezTo>
                  <a:close/>
                  <a:moveTo>
                    <a:pt x="388" y="620"/>
                  </a:moveTo>
                  <a:cubicBezTo>
                    <a:pt x="378" y="617"/>
                    <a:pt x="365" y="611"/>
                    <a:pt x="352" y="603"/>
                  </a:cubicBezTo>
                  <a:cubicBezTo>
                    <a:pt x="335" y="522"/>
                    <a:pt x="406" y="459"/>
                    <a:pt x="406" y="459"/>
                  </a:cubicBezTo>
                  <a:cubicBezTo>
                    <a:pt x="324" y="501"/>
                    <a:pt x="330" y="567"/>
                    <a:pt x="336" y="593"/>
                  </a:cubicBezTo>
                  <a:cubicBezTo>
                    <a:pt x="325" y="585"/>
                    <a:pt x="314" y="577"/>
                    <a:pt x="305" y="567"/>
                  </a:cubicBezTo>
                  <a:cubicBezTo>
                    <a:pt x="281" y="542"/>
                    <a:pt x="282" y="520"/>
                    <a:pt x="261" y="524"/>
                  </a:cubicBezTo>
                  <a:cubicBezTo>
                    <a:pt x="287" y="485"/>
                    <a:pt x="396" y="408"/>
                    <a:pt x="444" y="423"/>
                  </a:cubicBezTo>
                  <a:cubicBezTo>
                    <a:pt x="496" y="439"/>
                    <a:pt x="508" y="509"/>
                    <a:pt x="485" y="574"/>
                  </a:cubicBezTo>
                  <a:cubicBezTo>
                    <a:pt x="469" y="620"/>
                    <a:pt x="439" y="637"/>
                    <a:pt x="423" y="643"/>
                  </a:cubicBezTo>
                  <a:cubicBezTo>
                    <a:pt x="414" y="629"/>
                    <a:pt x="400" y="624"/>
                    <a:pt x="388" y="620"/>
                  </a:cubicBezTo>
                  <a:close/>
                  <a:moveTo>
                    <a:pt x="415" y="724"/>
                  </a:moveTo>
                  <a:cubicBezTo>
                    <a:pt x="420" y="717"/>
                    <a:pt x="424" y="710"/>
                    <a:pt x="426" y="703"/>
                  </a:cubicBezTo>
                  <a:cubicBezTo>
                    <a:pt x="431" y="681"/>
                    <a:pt x="431" y="666"/>
                    <a:pt x="428" y="654"/>
                  </a:cubicBezTo>
                  <a:cubicBezTo>
                    <a:pt x="510" y="623"/>
                    <a:pt x="514" y="552"/>
                    <a:pt x="516" y="508"/>
                  </a:cubicBezTo>
                  <a:cubicBezTo>
                    <a:pt x="531" y="508"/>
                    <a:pt x="558" y="512"/>
                    <a:pt x="574" y="534"/>
                  </a:cubicBezTo>
                  <a:cubicBezTo>
                    <a:pt x="597" y="567"/>
                    <a:pt x="601" y="681"/>
                    <a:pt x="508" y="721"/>
                  </a:cubicBezTo>
                  <a:cubicBezTo>
                    <a:pt x="444" y="748"/>
                    <a:pt x="422" y="735"/>
                    <a:pt x="415" y="724"/>
                  </a:cubicBezTo>
                  <a:close/>
                  <a:moveTo>
                    <a:pt x="517" y="804"/>
                  </a:moveTo>
                  <a:cubicBezTo>
                    <a:pt x="469" y="797"/>
                    <a:pt x="471" y="766"/>
                    <a:pt x="476" y="750"/>
                  </a:cubicBezTo>
                  <a:cubicBezTo>
                    <a:pt x="488" y="747"/>
                    <a:pt x="502" y="742"/>
                    <a:pt x="519" y="734"/>
                  </a:cubicBezTo>
                  <a:cubicBezTo>
                    <a:pt x="570" y="710"/>
                    <a:pt x="596" y="669"/>
                    <a:pt x="607" y="631"/>
                  </a:cubicBezTo>
                  <a:cubicBezTo>
                    <a:pt x="622" y="636"/>
                    <a:pt x="644" y="647"/>
                    <a:pt x="643" y="675"/>
                  </a:cubicBezTo>
                  <a:cubicBezTo>
                    <a:pt x="642" y="718"/>
                    <a:pt x="584" y="812"/>
                    <a:pt x="517" y="80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18"/>
            <p:cNvSpPr>
              <a:spLocks/>
            </p:cNvSpPr>
            <p:nvPr/>
          </p:nvSpPr>
          <p:spPr bwMode="auto">
            <a:xfrm>
              <a:off x="1760" y="2545"/>
              <a:ext cx="57" cy="47"/>
            </a:xfrm>
            <a:custGeom>
              <a:avLst/>
              <a:gdLst>
                <a:gd name="T0" fmla="*/ 0 w 54"/>
                <a:gd name="T1" fmla="*/ 18 h 44"/>
                <a:gd name="T2" fmla="*/ 54 w 54"/>
                <a:gd name="T3" fmla="*/ 0 h 44"/>
                <a:gd name="T4" fmla="*/ 46 w 54"/>
                <a:gd name="T5" fmla="*/ 44 h 44"/>
                <a:gd name="T6" fmla="*/ 39 w 54"/>
                <a:gd name="T7" fmla="*/ 23 h 44"/>
                <a:gd name="T8" fmla="*/ 0 w 54"/>
                <a:gd name="T9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4">
                  <a:moveTo>
                    <a:pt x="0" y="18"/>
                  </a:moveTo>
                  <a:cubicBezTo>
                    <a:pt x="0" y="18"/>
                    <a:pt x="30" y="19"/>
                    <a:pt x="54" y="0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28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87" name="Group 21"/>
          <p:cNvGrpSpPr>
            <a:grpSpLocks noChangeAspect="1"/>
          </p:cNvGrpSpPr>
          <p:nvPr/>
        </p:nvGrpSpPr>
        <p:grpSpPr bwMode="auto">
          <a:xfrm>
            <a:off x="7706900" y="5327912"/>
            <a:ext cx="504730" cy="825982"/>
            <a:chOff x="3270" y="1510"/>
            <a:chExt cx="762" cy="1247"/>
          </a:xfrm>
          <a:solidFill>
            <a:schemeClr val="tx1"/>
          </a:solidFill>
        </p:grpSpPr>
        <p:sp>
          <p:nvSpPr>
            <p:cNvPr id="88" name="Freeform 22"/>
            <p:cNvSpPr>
              <a:spLocks/>
            </p:cNvSpPr>
            <p:nvPr/>
          </p:nvSpPr>
          <p:spPr bwMode="auto">
            <a:xfrm>
              <a:off x="3616" y="2549"/>
              <a:ext cx="56" cy="46"/>
            </a:xfrm>
            <a:custGeom>
              <a:avLst/>
              <a:gdLst>
                <a:gd name="T0" fmla="*/ 0 w 54"/>
                <a:gd name="T1" fmla="*/ 18 h 44"/>
                <a:gd name="T2" fmla="*/ 54 w 54"/>
                <a:gd name="T3" fmla="*/ 0 h 44"/>
                <a:gd name="T4" fmla="*/ 46 w 54"/>
                <a:gd name="T5" fmla="*/ 44 h 44"/>
                <a:gd name="T6" fmla="*/ 39 w 54"/>
                <a:gd name="T7" fmla="*/ 23 h 44"/>
                <a:gd name="T8" fmla="*/ 0 w 54"/>
                <a:gd name="T9" fmla="*/ 18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44">
                  <a:moveTo>
                    <a:pt x="0" y="18"/>
                  </a:moveTo>
                  <a:cubicBezTo>
                    <a:pt x="0" y="18"/>
                    <a:pt x="29" y="19"/>
                    <a:pt x="54" y="0"/>
                  </a:cubicBezTo>
                  <a:cubicBezTo>
                    <a:pt x="46" y="44"/>
                    <a:pt x="46" y="44"/>
                    <a:pt x="46" y="44"/>
                  </a:cubicBezTo>
                  <a:cubicBezTo>
                    <a:pt x="39" y="23"/>
                    <a:pt x="39" y="23"/>
                    <a:pt x="39" y="23"/>
                  </a:cubicBezTo>
                  <a:cubicBezTo>
                    <a:pt x="39" y="23"/>
                    <a:pt x="28" y="31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23"/>
            <p:cNvSpPr>
              <a:spLocks noEditPoints="1"/>
            </p:cNvSpPr>
            <p:nvPr/>
          </p:nvSpPr>
          <p:spPr bwMode="auto">
            <a:xfrm>
              <a:off x="3270" y="1510"/>
              <a:ext cx="762" cy="1247"/>
            </a:xfrm>
            <a:custGeom>
              <a:avLst/>
              <a:gdLst>
                <a:gd name="T0" fmla="*/ 629 w 729"/>
                <a:gd name="T1" fmla="*/ 554 h 1195"/>
                <a:gd name="T2" fmla="*/ 512 w 729"/>
                <a:gd name="T3" fmla="*/ 454 h 1195"/>
                <a:gd name="T4" fmla="*/ 509 w 729"/>
                <a:gd name="T5" fmla="*/ 405 h 1195"/>
                <a:gd name="T6" fmla="*/ 591 w 729"/>
                <a:gd name="T7" fmla="*/ 78 h 1195"/>
                <a:gd name="T8" fmla="*/ 415 w 729"/>
                <a:gd name="T9" fmla="*/ 118 h 1195"/>
                <a:gd name="T10" fmla="*/ 276 w 729"/>
                <a:gd name="T11" fmla="*/ 309 h 1195"/>
                <a:gd name="T12" fmla="*/ 37 w 729"/>
                <a:gd name="T13" fmla="*/ 50 h 1195"/>
                <a:gd name="T14" fmla="*/ 151 w 729"/>
                <a:gd name="T15" fmla="*/ 585 h 1195"/>
                <a:gd name="T16" fmla="*/ 202 w 729"/>
                <a:gd name="T17" fmla="*/ 988 h 1195"/>
                <a:gd name="T18" fmla="*/ 160 w 729"/>
                <a:gd name="T19" fmla="*/ 1169 h 1195"/>
                <a:gd name="T20" fmla="*/ 135 w 729"/>
                <a:gd name="T21" fmla="*/ 904 h 1195"/>
                <a:gd name="T22" fmla="*/ 298 w 729"/>
                <a:gd name="T23" fmla="*/ 556 h 1195"/>
                <a:gd name="T24" fmla="*/ 447 w 729"/>
                <a:gd name="T25" fmla="*/ 694 h 1195"/>
                <a:gd name="T26" fmla="*/ 268 w 729"/>
                <a:gd name="T27" fmla="*/ 812 h 1195"/>
                <a:gd name="T28" fmla="*/ 373 w 729"/>
                <a:gd name="T29" fmla="*/ 737 h 1195"/>
                <a:gd name="T30" fmla="*/ 391 w 729"/>
                <a:gd name="T31" fmla="*/ 740 h 1195"/>
                <a:gd name="T32" fmla="*/ 440 w 729"/>
                <a:gd name="T33" fmla="*/ 778 h 1195"/>
                <a:gd name="T34" fmla="*/ 593 w 729"/>
                <a:gd name="T35" fmla="*/ 811 h 1195"/>
                <a:gd name="T36" fmla="*/ 460 w 729"/>
                <a:gd name="T37" fmla="*/ 992 h 1195"/>
                <a:gd name="T38" fmla="*/ 465 w 729"/>
                <a:gd name="T39" fmla="*/ 1195 h 1195"/>
                <a:gd name="T40" fmla="*/ 647 w 729"/>
                <a:gd name="T41" fmla="*/ 784 h 1195"/>
                <a:gd name="T42" fmla="*/ 437 w 729"/>
                <a:gd name="T43" fmla="*/ 585 h 1195"/>
                <a:gd name="T44" fmla="*/ 210 w 729"/>
                <a:gd name="T45" fmla="*/ 547 h 1195"/>
                <a:gd name="T46" fmla="*/ 54 w 729"/>
                <a:gd name="T47" fmla="*/ 143 h 1195"/>
                <a:gd name="T48" fmla="*/ 240 w 729"/>
                <a:gd name="T49" fmla="*/ 230 h 1195"/>
                <a:gd name="T50" fmla="*/ 374 w 729"/>
                <a:gd name="T51" fmla="*/ 387 h 1195"/>
                <a:gd name="T52" fmla="*/ 520 w 729"/>
                <a:gd name="T53" fmla="*/ 52 h 1195"/>
                <a:gd name="T54" fmla="*/ 468 w 729"/>
                <a:gd name="T55" fmla="*/ 505 h 1195"/>
                <a:gd name="T56" fmla="*/ 437 w 729"/>
                <a:gd name="T57" fmla="*/ 585 h 1195"/>
                <a:gd name="T58" fmla="*/ 494 w 729"/>
                <a:gd name="T59" fmla="*/ 673 h 1195"/>
                <a:gd name="T60" fmla="*/ 529 w 729"/>
                <a:gd name="T61" fmla="*/ 484 h 1195"/>
                <a:gd name="T62" fmla="*/ 429 w 729"/>
                <a:gd name="T63" fmla="*/ 736 h 1195"/>
                <a:gd name="T64" fmla="*/ 603 w 729"/>
                <a:gd name="T65" fmla="*/ 672 h 1195"/>
                <a:gd name="T66" fmla="*/ 691 w 729"/>
                <a:gd name="T67" fmla="*/ 638 h 1195"/>
                <a:gd name="T68" fmla="*/ 520 w 729"/>
                <a:gd name="T69" fmla="*/ 768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29" h="1195">
                  <a:moveTo>
                    <a:pt x="700" y="569"/>
                  </a:moveTo>
                  <a:cubicBezTo>
                    <a:pt x="676" y="543"/>
                    <a:pt x="646" y="548"/>
                    <a:pt x="629" y="554"/>
                  </a:cubicBezTo>
                  <a:cubicBezTo>
                    <a:pt x="629" y="543"/>
                    <a:pt x="629" y="534"/>
                    <a:pt x="629" y="528"/>
                  </a:cubicBezTo>
                  <a:cubicBezTo>
                    <a:pt x="629" y="504"/>
                    <a:pt x="601" y="415"/>
                    <a:pt x="512" y="454"/>
                  </a:cubicBezTo>
                  <a:cubicBezTo>
                    <a:pt x="508" y="455"/>
                    <a:pt x="504" y="457"/>
                    <a:pt x="501" y="459"/>
                  </a:cubicBezTo>
                  <a:cubicBezTo>
                    <a:pt x="498" y="447"/>
                    <a:pt x="498" y="427"/>
                    <a:pt x="509" y="405"/>
                  </a:cubicBezTo>
                  <a:cubicBezTo>
                    <a:pt x="528" y="366"/>
                    <a:pt x="597" y="273"/>
                    <a:pt x="606" y="211"/>
                  </a:cubicBezTo>
                  <a:cubicBezTo>
                    <a:pt x="614" y="149"/>
                    <a:pt x="602" y="102"/>
                    <a:pt x="591" y="78"/>
                  </a:cubicBezTo>
                  <a:cubicBezTo>
                    <a:pt x="580" y="53"/>
                    <a:pt x="554" y="23"/>
                    <a:pt x="514" y="23"/>
                  </a:cubicBezTo>
                  <a:cubicBezTo>
                    <a:pt x="474" y="23"/>
                    <a:pt x="426" y="50"/>
                    <a:pt x="415" y="118"/>
                  </a:cubicBezTo>
                  <a:cubicBezTo>
                    <a:pt x="405" y="185"/>
                    <a:pt x="346" y="432"/>
                    <a:pt x="315" y="482"/>
                  </a:cubicBezTo>
                  <a:cubicBezTo>
                    <a:pt x="315" y="482"/>
                    <a:pt x="283" y="384"/>
                    <a:pt x="276" y="309"/>
                  </a:cubicBezTo>
                  <a:cubicBezTo>
                    <a:pt x="269" y="234"/>
                    <a:pt x="258" y="133"/>
                    <a:pt x="188" y="67"/>
                  </a:cubicBezTo>
                  <a:cubicBezTo>
                    <a:pt x="117" y="0"/>
                    <a:pt x="58" y="38"/>
                    <a:pt x="37" y="50"/>
                  </a:cubicBezTo>
                  <a:cubicBezTo>
                    <a:pt x="17" y="62"/>
                    <a:pt x="0" y="93"/>
                    <a:pt x="35" y="161"/>
                  </a:cubicBezTo>
                  <a:cubicBezTo>
                    <a:pt x="69" y="228"/>
                    <a:pt x="116" y="381"/>
                    <a:pt x="151" y="585"/>
                  </a:cubicBezTo>
                  <a:cubicBezTo>
                    <a:pt x="113" y="616"/>
                    <a:pt x="74" y="669"/>
                    <a:pt x="68" y="769"/>
                  </a:cubicBezTo>
                  <a:cubicBezTo>
                    <a:pt x="59" y="931"/>
                    <a:pt x="166" y="940"/>
                    <a:pt x="202" y="988"/>
                  </a:cubicBezTo>
                  <a:cubicBezTo>
                    <a:pt x="238" y="1037"/>
                    <a:pt x="151" y="1155"/>
                    <a:pt x="151" y="1155"/>
                  </a:cubicBezTo>
                  <a:cubicBezTo>
                    <a:pt x="160" y="1169"/>
                    <a:pt x="160" y="1169"/>
                    <a:pt x="160" y="1169"/>
                  </a:cubicBezTo>
                  <a:cubicBezTo>
                    <a:pt x="198" y="1124"/>
                    <a:pt x="228" y="1059"/>
                    <a:pt x="234" y="1007"/>
                  </a:cubicBezTo>
                  <a:cubicBezTo>
                    <a:pt x="240" y="954"/>
                    <a:pt x="198" y="969"/>
                    <a:pt x="135" y="904"/>
                  </a:cubicBezTo>
                  <a:cubicBezTo>
                    <a:pt x="71" y="838"/>
                    <a:pt x="76" y="706"/>
                    <a:pt x="135" y="632"/>
                  </a:cubicBezTo>
                  <a:cubicBezTo>
                    <a:pt x="194" y="558"/>
                    <a:pt x="275" y="538"/>
                    <a:pt x="298" y="556"/>
                  </a:cubicBezTo>
                  <a:cubicBezTo>
                    <a:pt x="321" y="575"/>
                    <a:pt x="392" y="615"/>
                    <a:pt x="432" y="602"/>
                  </a:cubicBezTo>
                  <a:cubicBezTo>
                    <a:pt x="472" y="589"/>
                    <a:pt x="508" y="654"/>
                    <a:pt x="447" y="694"/>
                  </a:cubicBezTo>
                  <a:cubicBezTo>
                    <a:pt x="369" y="746"/>
                    <a:pt x="280" y="674"/>
                    <a:pt x="280" y="674"/>
                  </a:cubicBezTo>
                  <a:cubicBezTo>
                    <a:pt x="302" y="738"/>
                    <a:pt x="268" y="812"/>
                    <a:pt x="268" y="812"/>
                  </a:cubicBezTo>
                  <a:cubicBezTo>
                    <a:pt x="319" y="788"/>
                    <a:pt x="306" y="705"/>
                    <a:pt x="306" y="705"/>
                  </a:cubicBezTo>
                  <a:cubicBezTo>
                    <a:pt x="331" y="722"/>
                    <a:pt x="353" y="732"/>
                    <a:pt x="373" y="737"/>
                  </a:cubicBezTo>
                  <a:cubicBezTo>
                    <a:pt x="385" y="769"/>
                    <a:pt x="408" y="853"/>
                    <a:pt x="346" y="923"/>
                  </a:cubicBezTo>
                  <a:cubicBezTo>
                    <a:pt x="346" y="923"/>
                    <a:pt x="434" y="880"/>
                    <a:pt x="391" y="740"/>
                  </a:cubicBezTo>
                  <a:cubicBezTo>
                    <a:pt x="395" y="740"/>
                    <a:pt x="400" y="740"/>
                    <a:pt x="405" y="740"/>
                  </a:cubicBezTo>
                  <a:cubicBezTo>
                    <a:pt x="408" y="751"/>
                    <a:pt x="417" y="766"/>
                    <a:pt x="440" y="778"/>
                  </a:cubicBezTo>
                  <a:cubicBezTo>
                    <a:pt x="456" y="787"/>
                    <a:pt x="480" y="786"/>
                    <a:pt x="505" y="775"/>
                  </a:cubicBezTo>
                  <a:cubicBezTo>
                    <a:pt x="514" y="792"/>
                    <a:pt x="540" y="824"/>
                    <a:pt x="593" y="811"/>
                  </a:cubicBezTo>
                  <a:cubicBezTo>
                    <a:pt x="604" y="809"/>
                    <a:pt x="614" y="805"/>
                    <a:pt x="623" y="800"/>
                  </a:cubicBezTo>
                  <a:cubicBezTo>
                    <a:pt x="621" y="839"/>
                    <a:pt x="605" y="966"/>
                    <a:pt x="460" y="992"/>
                  </a:cubicBezTo>
                  <a:cubicBezTo>
                    <a:pt x="460" y="992"/>
                    <a:pt x="475" y="1138"/>
                    <a:pt x="439" y="1194"/>
                  </a:cubicBezTo>
                  <a:cubicBezTo>
                    <a:pt x="465" y="1195"/>
                    <a:pt x="465" y="1195"/>
                    <a:pt x="465" y="1195"/>
                  </a:cubicBezTo>
                  <a:cubicBezTo>
                    <a:pt x="465" y="1195"/>
                    <a:pt x="501" y="1143"/>
                    <a:pt x="485" y="1007"/>
                  </a:cubicBezTo>
                  <a:cubicBezTo>
                    <a:pt x="485" y="1007"/>
                    <a:pt x="636" y="1001"/>
                    <a:pt x="647" y="784"/>
                  </a:cubicBezTo>
                  <a:cubicBezTo>
                    <a:pt x="720" y="725"/>
                    <a:pt x="729" y="601"/>
                    <a:pt x="700" y="569"/>
                  </a:cubicBezTo>
                  <a:close/>
                  <a:moveTo>
                    <a:pt x="437" y="585"/>
                  </a:moveTo>
                  <a:cubicBezTo>
                    <a:pt x="381" y="593"/>
                    <a:pt x="339" y="562"/>
                    <a:pt x="309" y="545"/>
                  </a:cubicBezTo>
                  <a:cubicBezTo>
                    <a:pt x="280" y="528"/>
                    <a:pt x="246" y="525"/>
                    <a:pt x="210" y="547"/>
                  </a:cubicBezTo>
                  <a:cubicBezTo>
                    <a:pt x="200" y="552"/>
                    <a:pt x="187" y="559"/>
                    <a:pt x="172" y="569"/>
                  </a:cubicBezTo>
                  <a:cubicBezTo>
                    <a:pt x="161" y="511"/>
                    <a:pt x="103" y="226"/>
                    <a:pt x="54" y="143"/>
                  </a:cubicBezTo>
                  <a:cubicBezTo>
                    <a:pt x="4" y="59"/>
                    <a:pt x="91" y="56"/>
                    <a:pt x="106" y="58"/>
                  </a:cubicBezTo>
                  <a:cubicBezTo>
                    <a:pt x="141" y="63"/>
                    <a:pt x="228" y="130"/>
                    <a:pt x="240" y="230"/>
                  </a:cubicBezTo>
                  <a:cubicBezTo>
                    <a:pt x="252" y="331"/>
                    <a:pt x="269" y="478"/>
                    <a:pt x="314" y="536"/>
                  </a:cubicBezTo>
                  <a:cubicBezTo>
                    <a:pt x="314" y="536"/>
                    <a:pt x="346" y="484"/>
                    <a:pt x="374" y="387"/>
                  </a:cubicBezTo>
                  <a:cubicBezTo>
                    <a:pt x="402" y="290"/>
                    <a:pt x="432" y="177"/>
                    <a:pt x="440" y="130"/>
                  </a:cubicBezTo>
                  <a:cubicBezTo>
                    <a:pt x="447" y="82"/>
                    <a:pt x="470" y="40"/>
                    <a:pt x="520" y="52"/>
                  </a:cubicBezTo>
                  <a:cubicBezTo>
                    <a:pt x="569" y="64"/>
                    <a:pt x="597" y="151"/>
                    <a:pt x="568" y="231"/>
                  </a:cubicBezTo>
                  <a:cubicBezTo>
                    <a:pt x="541" y="306"/>
                    <a:pt x="452" y="400"/>
                    <a:pt x="468" y="505"/>
                  </a:cubicBezTo>
                  <a:cubicBezTo>
                    <a:pt x="454" y="536"/>
                    <a:pt x="450" y="572"/>
                    <a:pt x="449" y="585"/>
                  </a:cubicBezTo>
                  <a:cubicBezTo>
                    <a:pt x="445" y="585"/>
                    <a:pt x="441" y="585"/>
                    <a:pt x="437" y="585"/>
                  </a:cubicBezTo>
                  <a:close/>
                  <a:moveTo>
                    <a:pt x="429" y="736"/>
                  </a:moveTo>
                  <a:cubicBezTo>
                    <a:pt x="464" y="725"/>
                    <a:pt x="486" y="695"/>
                    <a:pt x="494" y="673"/>
                  </a:cubicBezTo>
                  <a:cubicBezTo>
                    <a:pt x="507" y="639"/>
                    <a:pt x="498" y="597"/>
                    <a:pt x="465" y="587"/>
                  </a:cubicBezTo>
                  <a:cubicBezTo>
                    <a:pt x="469" y="565"/>
                    <a:pt x="486" y="497"/>
                    <a:pt x="529" y="484"/>
                  </a:cubicBezTo>
                  <a:cubicBezTo>
                    <a:pt x="580" y="468"/>
                    <a:pt x="609" y="509"/>
                    <a:pt x="596" y="585"/>
                  </a:cubicBezTo>
                  <a:cubicBezTo>
                    <a:pt x="584" y="659"/>
                    <a:pt x="518" y="804"/>
                    <a:pt x="429" y="736"/>
                  </a:cubicBezTo>
                  <a:close/>
                  <a:moveTo>
                    <a:pt x="520" y="768"/>
                  </a:moveTo>
                  <a:cubicBezTo>
                    <a:pt x="554" y="749"/>
                    <a:pt x="586" y="716"/>
                    <a:pt x="603" y="672"/>
                  </a:cubicBezTo>
                  <a:cubicBezTo>
                    <a:pt x="616" y="636"/>
                    <a:pt x="622" y="606"/>
                    <a:pt x="626" y="581"/>
                  </a:cubicBezTo>
                  <a:cubicBezTo>
                    <a:pt x="680" y="564"/>
                    <a:pt x="696" y="608"/>
                    <a:pt x="691" y="638"/>
                  </a:cubicBezTo>
                  <a:cubicBezTo>
                    <a:pt x="687" y="669"/>
                    <a:pt x="664" y="771"/>
                    <a:pt x="595" y="789"/>
                  </a:cubicBezTo>
                  <a:cubicBezTo>
                    <a:pt x="547" y="802"/>
                    <a:pt x="527" y="781"/>
                    <a:pt x="520" y="76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0" name="Freeform 5"/>
          <p:cNvSpPr>
            <a:spLocks/>
          </p:cNvSpPr>
          <p:nvPr/>
        </p:nvSpPr>
        <p:spPr bwMode="auto">
          <a:xfrm rot="5844680">
            <a:off x="5151878" y="3272126"/>
            <a:ext cx="675370" cy="687388"/>
          </a:xfrm>
          <a:custGeom>
            <a:avLst/>
            <a:gdLst>
              <a:gd name="T0" fmla="*/ 79 w 188"/>
              <a:gd name="T1" fmla="*/ 206 h 211"/>
              <a:gd name="T2" fmla="*/ 87 w 188"/>
              <a:gd name="T3" fmla="*/ 206 h 211"/>
              <a:gd name="T4" fmla="*/ 80 w 188"/>
              <a:gd name="T5" fmla="*/ 146 h 211"/>
              <a:gd name="T6" fmla="*/ 68 w 188"/>
              <a:gd name="T7" fmla="*/ 103 h 211"/>
              <a:gd name="T8" fmla="*/ 16 w 188"/>
              <a:gd name="T9" fmla="*/ 115 h 211"/>
              <a:gd name="T10" fmla="*/ 72 w 188"/>
              <a:gd name="T11" fmla="*/ 12 h 211"/>
              <a:gd name="T12" fmla="*/ 163 w 188"/>
              <a:gd name="T13" fmla="*/ 98 h 211"/>
              <a:gd name="T14" fmla="*/ 115 w 188"/>
              <a:gd name="T15" fmla="*/ 100 h 211"/>
              <a:gd name="T16" fmla="*/ 89 w 188"/>
              <a:gd name="T17" fmla="*/ 106 h 211"/>
              <a:gd name="T18" fmla="*/ 138 w 188"/>
              <a:gd name="T19" fmla="*/ 183 h 211"/>
              <a:gd name="T20" fmla="*/ 92 w 188"/>
              <a:gd name="T21" fmla="*/ 196 h 211"/>
              <a:gd name="T22" fmla="*/ 122 w 188"/>
              <a:gd name="T23" fmla="*/ 195 h 211"/>
              <a:gd name="T24" fmla="*/ 139 w 188"/>
              <a:gd name="T25" fmla="*/ 164 h 211"/>
              <a:gd name="T26" fmla="*/ 102 w 188"/>
              <a:gd name="T27" fmla="*/ 108 h 211"/>
              <a:gd name="T28" fmla="*/ 162 w 188"/>
              <a:gd name="T29" fmla="*/ 106 h 211"/>
              <a:gd name="T30" fmla="*/ 160 w 188"/>
              <a:gd name="T31" fmla="*/ 84 h 211"/>
              <a:gd name="T32" fmla="*/ 116 w 188"/>
              <a:gd name="T33" fmla="*/ 44 h 211"/>
              <a:gd name="T34" fmla="*/ 70 w 188"/>
              <a:gd name="T35" fmla="*/ 1 h 211"/>
              <a:gd name="T36" fmla="*/ 28 w 188"/>
              <a:gd name="T37" fmla="*/ 87 h 211"/>
              <a:gd name="T38" fmla="*/ 1 w 188"/>
              <a:gd name="T39" fmla="*/ 119 h 211"/>
              <a:gd name="T40" fmla="*/ 64 w 188"/>
              <a:gd name="T41" fmla="*/ 112 h 211"/>
              <a:gd name="T42" fmla="*/ 79 w 188"/>
              <a:gd name="T43" fmla="*/ 206 h 21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88" h="211">
                <a:moveTo>
                  <a:pt x="79" y="206"/>
                </a:moveTo>
                <a:cubicBezTo>
                  <a:pt x="79" y="211"/>
                  <a:pt x="87" y="211"/>
                  <a:pt x="87" y="206"/>
                </a:cubicBezTo>
                <a:cubicBezTo>
                  <a:pt x="87" y="186"/>
                  <a:pt x="84" y="165"/>
                  <a:pt x="80" y="146"/>
                </a:cubicBezTo>
                <a:cubicBezTo>
                  <a:pt x="79" y="138"/>
                  <a:pt x="76" y="106"/>
                  <a:pt x="68" y="103"/>
                </a:cubicBezTo>
                <a:cubicBezTo>
                  <a:pt x="60" y="100"/>
                  <a:pt x="27" y="115"/>
                  <a:pt x="16" y="115"/>
                </a:cubicBezTo>
                <a:cubicBezTo>
                  <a:pt x="45" y="88"/>
                  <a:pt x="54" y="46"/>
                  <a:pt x="72" y="12"/>
                </a:cubicBezTo>
                <a:cubicBezTo>
                  <a:pt x="100" y="43"/>
                  <a:pt x="132" y="70"/>
                  <a:pt x="163" y="98"/>
                </a:cubicBezTo>
                <a:cubicBezTo>
                  <a:pt x="147" y="98"/>
                  <a:pt x="131" y="100"/>
                  <a:pt x="115" y="100"/>
                </a:cubicBezTo>
                <a:cubicBezTo>
                  <a:pt x="113" y="100"/>
                  <a:pt x="80" y="96"/>
                  <a:pt x="89" y="106"/>
                </a:cubicBezTo>
                <a:cubicBezTo>
                  <a:pt x="110" y="128"/>
                  <a:pt x="128" y="153"/>
                  <a:pt x="138" y="183"/>
                </a:cubicBezTo>
                <a:cubicBezTo>
                  <a:pt x="129" y="185"/>
                  <a:pt x="96" y="188"/>
                  <a:pt x="92" y="196"/>
                </a:cubicBezTo>
                <a:cubicBezTo>
                  <a:pt x="85" y="207"/>
                  <a:pt x="121" y="196"/>
                  <a:pt x="122" y="195"/>
                </a:cubicBezTo>
                <a:cubicBezTo>
                  <a:pt x="147" y="189"/>
                  <a:pt x="150" y="189"/>
                  <a:pt x="139" y="164"/>
                </a:cubicBezTo>
                <a:cubicBezTo>
                  <a:pt x="130" y="143"/>
                  <a:pt x="117" y="125"/>
                  <a:pt x="102" y="108"/>
                </a:cubicBezTo>
                <a:cubicBezTo>
                  <a:pt x="122" y="109"/>
                  <a:pt x="142" y="106"/>
                  <a:pt x="162" y="106"/>
                </a:cubicBezTo>
                <a:cubicBezTo>
                  <a:pt x="188" y="106"/>
                  <a:pt x="173" y="96"/>
                  <a:pt x="160" y="84"/>
                </a:cubicBezTo>
                <a:cubicBezTo>
                  <a:pt x="145" y="71"/>
                  <a:pt x="130" y="58"/>
                  <a:pt x="116" y="44"/>
                </a:cubicBezTo>
                <a:cubicBezTo>
                  <a:pt x="109" y="38"/>
                  <a:pt x="79" y="0"/>
                  <a:pt x="70" y="1"/>
                </a:cubicBezTo>
                <a:cubicBezTo>
                  <a:pt x="57" y="3"/>
                  <a:pt x="35" y="75"/>
                  <a:pt x="28" y="87"/>
                </a:cubicBezTo>
                <a:cubicBezTo>
                  <a:pt x="24" y="93"/>
                  <a:pt x="0" y="115"/>
                  <a:pt x="1" y="119"/>
                </a:cubicBezTo>
                <a:cubicBezTo>
                  <a:pt x="4" y="133"/>
                  <a:pt x="56" y="116"/>
                  <a:pt x="64" y="112"/>
                </a:cubicBezTo>
                <a:cubicBezTo>
                  <a:pt x="73" y="141"/>
                  <a:pt x="79" y="179"/>
                  <a:pt x="79" y="20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9" name="组合 68"/>
          <p:cNvGrpSpPr/>
          <p:nvPr/>
        </p:nvGrpSpPr>
        <p:grpSpPr>
          <a:xfrm>
            <a:off x="3790496" y="841828"/>
            <a:ext cx="4540704" cy="1074057"/>
            <a:chOff x="3659868" y="841828"/>
            <a:chExt cx="4540704" cy="1074057"/>
          </a:xfrm>
        </p:grpSpPr>
        <p:sp>
          <p:nvSpPr>
            <p:cNvPr id="70" name="任意多边形 69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1" name="组合 70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73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8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9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0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1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2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3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4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5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36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137" name="图片 136" descr="C:\Users\pc\Desktop\图片\12.png12">
            <a:extLst>
              <a:ext uri="{FF2B5EF4-FFF2-40B4-BE49-F238E27FC236}">
                <a16:creationId xmlns:a16="http://schemas.microsoft.com/office/drawing/2014/main" id="{1B79C16A-4ADC-48D8-B531-F9CD82A8142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421445" y="1809893"/>
            <a:ext cx="1842302" cy="3276503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A34C8211-4539-4A10-80BD-B9AD7E3A9E5C}"/>
              </a:ext>
            </a:extLst>
          </p:cNvPr>
          <p:cNvSpPr/>
          <p:nvPr/>
        </p:nvSpPr>
        <p:spPr>
          <a:xfrm>
            <a:off x="1647743" y="5325674"/>
            <a:ext cx="189596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程序正在传输中</a:t>
            </a:r>
            <a:r>
              <a:rPr lang="en-US" altLang="zh-CN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,</a:t>
            </a:r>
            <a:r>
              <a:rPr lang="zh-CN" altLang="en-US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耐心等待一段时间。</a:t>
            </a:r>
            <a:endParaRPr lang="zh-CN" altLang="en-US" dirty="0"/>
          </a:p>
        </p:txBody>
      </p:sp>
      <p:pic>
        <p:nvPicPr>
          <p:cNvPr id="138" name="图片 137" descr="C:\Users\pc\Desktop\图片\13.png13">
            <a:extLst>
              <a:ext uri="{FF2B5EF4-FFF2-40B4-BE49-F238E27FC236}">
                <a16:creationId xmlns:a16="http://schemas.microsoft.com/office/drawing/2014/main" id="{397130EE-3494-412E-92DE-7A7EFCBCFFA5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8080661" y="1809894"/>
            <a:ext cx="1842303" cy="3277233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BD51CC5E-4617-44C5-9C3F-6503C5E14FB0}"/>
              </a:ext>
            </a:extLst>
          </p:cNvPr>
          <p:cNvSpPr/>
          <p:nvPr/>
        </p:nvSpPr>
        <p:spPr>
          <a:xfrm>
            <a:off x="8225303" y="5315756"/>
            <a:ext cx="247819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程序传输完成了，就可以看</a:t>
            </a:r>
            <a:r>
              <a:rPr lang="zh-CN" altLang="en-US" dirty="0">
                <a:solidFill>
                  <a:srgbClr val="00B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的到</a:t>
            </a:r>
            <a:r>
              <a:rPr lang="en-US" altLang="zh-CN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microbit</a:t>
            </a:r>
            <a:r>
              <a:rPr lang="zh-CN" altLang="en-US" dirty="0">
                <a:solidFill>
                  <a:srgbClr val="00B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上显示的心型图案了</a:t>
            </a:r>
            <a:endParaRPr lang="zh-CN" altLang="en-US" dirty="0"/>
          </a:p>
        </p:txBody>
      </p:sp>
      <p:grpSp>
        <p:nvGrpSpPr>
          <p:cNvPr id="140" name="组合 139">
            <a:extLst>
              <a:ext uri="{FF2B5EF4-FFF2-40B4-BE49-F238E27FC236}">
                <a16:creationId xmlns:a16="http://schemas.microsoft.com/office/drawing/2014/main" id="{DC1FCE10-EF53-4C17-A760-5754228D4013}"/>
              </a:ext>
            </a:extLst>
          </p:cNvPr>
          <p:cNvGrpSpPr/>
          <p:nvPr/>
        </p:nvGrpSpPr>
        <p:grpSpPr>
          <a:xfrm>
            <a:off x="4927878" y="4812075"/>
            <a:ext cx="1051984" cy="1081616"/>
            <a:chOff x="6119813" y="1023938"/>
            <a:chExt cx="788988" cy="811212"/>
          </a:xfrm>
          <a:solidFill>
            <a:schemeClr val="tx1"/>
          </a:solidFill>
        </p:grpSpPr>
        <p:sp>
          <p:nvSpPr>
            <p:cNvPr id="141" name="Freeform 1049">
              <a:extLst>
                <a:ext uri="{FF2B5EF4-FFF2-40B4-BE49-F238E27FC236}">
                  <a16:creationId xmlns:a16="http://schemas.microsoft.com/office/drawing/2014/main" id="{D94D1FC8-AAA7-4134-AC8B-F9418F0D1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3475" y="1209675"/>
              <a:ext cx="39688" cy="65088"/>
            </a:xfrm>
            <a:custGeom>
              <a:avLst/>
              <a:gdLst/>
              <a:ahLst/>
              <a:cxnLst>
                <a:cxn ang="0">
                  <a:pos x="76" y="6"/>
                </a:cxn>
                <a:cxn ang="0">
                  <a:pos x="76" y="6"/>
                </a:cxn>
                <a:cxn ang="0">
                  <a:pos x="76" y="4"/>
                </a:cxn>
                <a:cxn ang="0">
                  <a:pos x="75" y="1"/>
                </a:cxn>
                <a:cxn ang="0">
                  <a:pos x="73" y="0"/>
                </a:cxn>
                <a:cxn ang="0">
                  <a:pos x="70" y="0"/>
                </a:cxn>
                <a:cxn ang="0">
                  <a:pos x="69" y="0"/>
                </a:cxn>
                <a:cxn ang="0">
                  <a:pos x="67" y="1"/>
                </a:cxn>
                <a:cxn ang="0">
                  <a:pos x="66" y="4"/>
                </a:cxn>
                <a:cxn ang="0">
                  <a:pos x="66" y="6"/>
                </a:cxn>
                <a:cxn ang="0">
                  <a:pos x="66" y="6"/>
                </a:cxn>
                <a:cxn ang="0">
                  <a:pos x="65" y="9"/>
                </a:cxn>
                <a:cxn ang="0">
                  <a:pos x="63" y="14"/>
                </a:cxn>
                <a:cxn ang="0">
                  <a:pos x="57" y="23"/>
                </a:cxn>
                <a:cxn ang="0">
                  <a:pos x="50" y="32"/>
                </a:cxn>
                <a:cxn ang="0">
                  <a:pos x="44" y="38"/>
                </a:cxn>
                <a:cxn ang="0">
                  <a:pos x="44" y="38"/>
                </a:cxn>
                <a:cxn ang="0">
                  <a:pos x="32" y="52"/>
                </a:cxn>
                <a:cxn ang="0">
                  <a:pos x="22" y="67"/>
                </a:cxn>
                <a:cxn ang="0">
                  <a:pos x="22" y="67"/>
                </a:cxn>
                <a:cxn ang="0">
                  <a:pos x="15" y="78"/>
                </a:cxn>
                <a:cxn ang="0">
                  <a:pos x="8" y="91"/>
                </a:cxn>
                <a:cxn ang="0">
                  <a:pos x="3" y="104"/>
                </a:cxn>
                <a:cxn ang="0">
                  <a:pos x="1" y="110"/>
                </a:cxn>
                <a:cxn ang="0">
                  <a:pos x="0" y="117"/>
                </a:cxn>
                <a:cxn ang="0">
                  <a:pos x="0" y="117"/>
                </a:cxn>
                <a:cxn ang="0">
                  <a:pos x="0" y="119"/>
                </a:cxn>
                <a:cxn ang="0">
                  <a:pos x="1" y="121"/>
                </a:cxn>
                <a:cxn ang="0">
                  <a:pos x="2" y="121"/>
                </a:cxn>
                <a:cxn ang="0">
                  <a:pos x="4" y="122"/>
                </a:cxn>
                <a:cxn ang="0">
                  <a:pos x="7" y="121"/>
                </a:cxn>
                <a:cxn ang="0">
                  <a:pos x="8" y="119"/>
                </a:cxn>
                <a:cxn ang="0">
                  <a:pos x="9" y="117"/>
                </a:cxn>
                <a:cxn ang="0">
                  <a:pos x="9" y="117"/>
                </a:cxn>
                <a:cxn ang="0">
                  <a:pos x="10" y="109"/>
                </a:cxn>
                <a:cxn ang="0">
                  <a:pos x="13" y="102"/>
                </a:cxn>
                <a:cxn ang="0">
                  <a:pos x="21" y="89"/>
                </a:cxn>
                <a:cxn ang="0">
                  <a:pos x="21" y="89"/>
                </a:cxn>
                <a:cxn ang="0">
                  <a:pos x="26" y="78"/>
                </a:cxn>
                <a:cxn ang="0">
                  <a:pos x="32" y="69"/>
                </a:cxn>
                <a:cxn ang="0">
                  <a:pos x="38" y="60"/>
                </a:cxn>
                <a:cxn ang="0">
                  <a:pos x="46" y="50"/>
                </a:cxn>
                <a:cxn ang="0">
                  <a:pos x="46" y="50"/>
                </a:cxn>
                <a:cxn ang="0">
                  <a:pos x="62" y="32"/>
                </a:cxn>
                <a:cxn ang="0">
                  <a:pos x="70" y="21"/>
                </a:cxn>
                <a:cxn ang="0">
                  <a:pos x="74" y="15"/>
                </a:cxn>
                <a:cxn ang="0">
                  <a:pos x="75" y="10"/>
                </a:cxn>
                <a:cxn ang="0">
                  <a:pos x="75" y="10"/>
                </a:cxn>
                <a:cxn ang="0">
                  <a:pos x="76" y="8"/>
                </a:cxn>
                <a:cxn ang="0">
                  <a:pos x="76" y="6"/>
                </a:cxn>
              </a:cxnLst>
              <a:rect l="0" t="0" r="r" b="b"/>
              <a:pathLst>
                <a:path w="76" h="122">
                  <a:moveTo>
                    <a:pt x="76" y="6"/>
                  </a:moveTo>
                  <a:lnTo>
                    <a:pt x="76" y="6"/>
                  </a:lnTo>
                  <a:lnTo>
                    <a:pt x="76" y="4"/>
                  </a:lnTo>
                  <a:lnTo>
                    <a:pt x="75" y="1"/>
                  </a:lnTo>
                  <a:lnTo>
                    <a:pt x="73" y="0"/>
                  </a:lnTo>
                  <a:lnTo>
                    <a:pt x="70" y="0"/>
                  </a:lnTo>
                  <a:lnTo>
                    <a:pt x="69" y="0"/>
                  </a:lnTo>
                  <a:lnTo>
                    <a:pt x="67" y="1"/>
                  </a:lnTo>
                  <a:lnTo>
                    <a:pt x="66" y="4"/>
                  </a:lnTo>
                  <a:lnTo>
                    <a:pt x="66" y="6"/>
                  </a:lnTo>
                  <a:lnTo>
                    <a:pt x="66" y="6"/>
                  </a:lnTo>
                  <a:lnTo>
                    <a:pt x="65" y="9"/>
                  </a:lnTo>
                  <a:lnTo>
                    <a:pt x="63" y="14"/>
                  </a:lnTo>
                  <a:lnTo>
                    <a:pt x="57" y="23"/>
                  </a:lnTo>
                  <a:lnTo>
                    <a:pt x="50" y="32"/>
                  </a:lnTo>
                  <a:lnTo>
                    <a:pt x="44" y="38"/>
                  </a:lnTo>
                  <a:lnTo>
                    <a:pt x="44" y="38"/>
                  </a:lnTo>
                  <a:lnTo>
                    <a:pt x="32" y="52"/>
                  </a:lnTo>
                  <a:lnTo>
                    <a:pt x="22" y="67"/>
                  </a:lnTo>
                  <a:lnTo>
                    <a:pt x="22" y="67"/>
                  </a:lnTo>
                  <a:lnTo>
                    <a:pt x="15" y="78"/>
                  </a:lnTo>
                  <a:lnTo>
                    <a:pt x="8" y="91"/>
                  </a:lnTo>
                  <a:lnTo>
                    <a:pt x="3" y="104"/>
                  </a:lnTo>
                  <a:lnTo>
                    <a:pt x="1" y="110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9"/>
                  </a:lnTo>
                  <a:lnTo>
                    <a:pt x="1" y="121"/>
                  </a:lnTo>
                  <a:lnTo>
                    <a:pt x="2" y="121"/>
                  </a:lnTo>
                  <a:lnTo>
                    <a:pt x="4" y="122"/>
                  </a:lnTo>
                  <a:lnTo>
                    <a:pt x="7" y="121"/>
                  </a:lnTo>
                  <a:lnTo>
                    <a:pt x="8" y="119"/>
                  </a:lnTo>
                  <a:lnTo>
                    <a:pt x="9" y="117"/>
                  </a:lnTo>
                  <a:lnTo>
                    <a:pt x="9" y="117"/>
                  </a:lnTo>
                  <a:lnTo>
                    <a:pt x="10" y="109"/>
                  </a:lnTo>
                  <a:lnTo>
                    <a:pt x="13" y="102"/>
                  </a:lnTo>
                  <a:lnTo>
                    <a:pt x="21" y="89"/>
                  </a:lnTo>
                  <a:lnTo>
                    <a:pt x="21" y="89"/>
                  </a:lnTo>
                  <a:lnTo>
                    <a:pt x="26" y="78"/>
                  </a:lnTo>
                  <a:lnTo>
                    <a:pt x="32" y="69"/>
                  </a:lnTo>
                  <a:lnTo>
                    <a:pt x="38" y="60"/>
                  </a:lnTo>
                  <a:lnTo>
                    <a:pt x="46" y="50"/>
                  </a:lnTo>
                  <a:lnTo>
                    <a:pt x="46" y="50"/>
                  </a:lnTo>
                  <a:lnTo>
                    <a:pt x="62" y="32"/>
                  </a:lnTo>
                  <a:lnTo>
                    <a:pt x="70" y="21"/>
                  </a:lnTo>
                  <a:lnTo>
                    <a:pt x="74" y="15"/>
                  </a:lnTo>
                  <a:lnTo>
                    <a:pt x="75" y="10"/>
                  </a:lnTo>
                  <a:lnTo>
                    <a:pt x="75" y="10"/>
                  </a:lnTo>
                  <a:lnTo>
                    <a:pt x="76" y="8"/>
                  </a:lnTo>
                  <a:lnTo>
                    <a:pt x="76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2" name="Freeform 1050">
              <a:extLst>
                <a:ext uri="{FF2B5EF4-FFF2-40B4-BE49-F238E27FC236}">
                  <a16:creationId xmlns:a16="http://schemas.microsoft.com/office/drawing/2014/main" id="{4DB15CD3-76D6-4E6B-814B-B5D6BD851E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7763" y="1220788"/>
              <a:ext cx="55563" cy="85725"/>
            </a:xfrm>
            <a:custGeom>
              <a:avLst/>
              <a:gdLst/>
              <a:ahLst/>
              <a:cxnLst>
                <a:cxn ang="0">
                  <a:pos x="105" y="5"/>
                </a:cxn>
                <a:cxn ang="0">
                  <a:pos x="105" y="4"/>
                </a:cxn>
                <a:cxn ang="0">
                  <a:pos x="105" y="4"/>
                </a:cxn>
                <a:cxn ang="0">
                  <a:pos x="105" y="4"/>
                </a:cxn>
                <a:cxn ang="0">
                  <a:pos x="105" y="4"/>
                </a:cxn>
                <a:cxn ang="0">
                  <a:pos x="105" y="3"/>
                </a:cxn>
                <a:cxn ang="0">
                  <a:pos x="105" y="3"/>
                </a:cxn>
                <a:cxn ang="0">
                  <a:pos x="104" y="1"/>
                </a:cxn>
                <a:cxn ang="0">
                  <a:pos x="103" y="0"/>
                </a:cxn>
                <a:cxn ang="0">
                  <a:pos x="99" y="0"/>
                </a:cxn>
                <a:cxn ang="0">
                  <a:pos x="96" y="1"/>
                </a:cxn>
                <a:cxn ang="0">
                  <a:pos x="95" y="2"/>
                </a:cxn>
                <a:cxn ang="0">
                  <a:pos x="95" y="4"/>
                </a:cxn>
                <a:cxn ang="0">
                  <a:pos x="95" y="10"/>
                </a:cxn>
                <a:cxn ang="0">
                  <a:pos x="95" y="10"/>
                </a:cxn>
                <a:cxn ang="0">
                  <a:pos x="95" y="10"/>
                </a:cxn>
                <a:cxn ang="0">
                  <a:pos x="95" y="10"/>
                </a:cxn>
                <a:cxn ang="0">
                  <a:pos x="94" y="15"/>
                </a:cxn>
                <a:cxn ang="0">
                  <a:pos x="92" y="19"/>
                </a:cxn>
                <a:cxn ang="0">
                  <a:pos x="86" y="28"/>
                </a:cxn>
                <a:cxn ang="0">
                  <a:pos x="79" y="38"/>
                </a:cxn>
                <a:cxn ang="0">
                  <a:pos x="73" y="44"/>
                </a:cxn>
                <a:cxn ang="0">
                  <a:pos x="73" y="44"/>
                </a:cxn>
                <a:cxn ang="0">
                  <a:pos x="62" y="56"/>
                </a:cxn>
                <a:cxn ang="0">
                  <a:pos x="53" y="70"/>
                </a:cxn>
                <a:cxn ang="0">
                  <a:pos x="53" y="70"/>
                </a:cxn>
                <a:cxn ang="0">
                  <a:pos x="25" y="113"/>
                </a:cxn>
                <a:cxn ang="0">
                  <a:pos x="25" y="113"/>
                </a:cxn>
                <a:cxn ang="0">
                  <a:pos x="19" y="124"/>
                </a:cxn>
                <a:cxn ang="0">
                  <a:pos x="13" y="134"/>
                </a:cxn>
                <a:cxn ang="0">
                  <a:pos x="8" y="143"/>
                </a:cxn>
                <a:cxn ang="0">
                  <a:pos x="1" y="154"/>
                </a:cxn>
                <a:cxn ang="0">
                  <a:pos x="1" y="154"/>
                </a:cxn>
                <a:cxn ang="0">
                  <a:pos x="0" y="155"/>
                </a:cxn>
                <a:cxn ang="0">
                  <a:pos x="0" y="157"/>
                </a:cxn>
                <a:cxn ang="0">
                  <a:pos x="1" y="159"/>
                </a:cxn>
                <a:cxn ang="0">
                  <a:pos x="2" y="160"/>
                </a:cxn>
                <a:cxn ang="0">
                  <a:pos x="3" y="161"/>
                </a:cxn>
                <a:cxn ang="0">
                  <a:pos x="5" y="162"/>
                </a:cxn>
                <a:cxn ang="0">
                  <a:pos x="6" y="161"/>
                </a:cxn>
                <a:cxn ang="0">
                  <a:pos x="8" y="160"/>
                </a:cxn>
                <a:cxn ang="0">
                  <a:pos x="8" y="160"/>
                </a:cxn>
                <a:cxn ang="0">
                  <a:pos x="18" y="148"/>
                </a:cxn>
                <a:cxn ang="0">
                  <a:pos x="25" y="135"/>
                </a:cxn>
                <a:cxn ang="0">
                  <a:pos x="39" y="108"/>
                </a:cxn>
                <a:cxn ang="0">
                  <a:pos x="47" y="95"/>
                </a:cxn>
                <a:cxn ang="0">
                  <a:pos x="54" y="81"/>
                </a:cxn>
                <a:cxn ang="0">
                  <a:pos x="62" y="69"/>
                </a:cxn>
                <a:cxn ang="0">
                  <a:pos x="73" y="57"/>
                </a:cxn>
                <a:cxn ang="0">
                  <a:pos x="73" y="57"/>
                </a:cxn>
                <a:cxn ang="0">
                  <a:pos x="83" y="47"/>
                </a:cxn>
                <a:cxn ang="0">
                  <a:pos x="94" y="34"/>
                </a:cxn>
                <a:cxn ang="0">
                  <a:pos x="98" y="27"/>
                </a:cxn>
                <a:cxn ang="0">
                  <a:pos x="103" y="20"/>
                </a:cxn>
                <a:cxn ang="0">
                  <a:pos x="105" y="13"/>
                </a:cxn>
                <a:cxn ang="0">
                  <a:pos x="105" y="5"/>
                </a:cxn>
                <a:cxn ang="0">
                  <a:pos x="105" y="5"/>
                </a:cxn>
              </a:cxnLst>
              <a:rect l="0" t="0" r="r" b="b"/>
              <a:pathLst>
                <a:path w="105" h="162">
                  <a:moveTo>
                    <a:pt x="105" y="5"/>
                  </a:moveTo>
                  <a:lnTo>
                    <a:pt x="105" y="4"/>
                  </a:lnTo>
                  <a:lnTo>
                    <a:pt x="105" y="4"/>
                  </a:lnTo>
                  <a:lnTo>
                    <a:pt x="105" y="4"/>
                  </a:lnTo>
                  <a:lnTo>
                    <a:pt x="105" y="4"/>
                  </a:lnTo>
                  <a:lnTo>
                    <a:pt x="105" y="3"/>
                  </a:lnTo>
                  <a:lnTo>
                    <a:pt x="105" y="3"/>
                  </a:lnTo>
                  <a:lnTo>
                    <a:pt x="104" y="1"/>
                  </a:lnTo>
                  <a:lnTo>
                    <a:pt x="103" y="0"/>
                  </a:lnTo>
                  <a:lnTo>
                    <a:pt x="99" y="0"/>
                  </a:lnTo>
                  <a:lnTo>
                    <a:pt x="96" y="1"/>
                  </a:lnTo>
                  <a:lnTo>
                    <a:pt x="95" y="2"/>
                  </a:lnTo>
                  <a:lnTo>
                    <a:pt x="95" y="4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5" y="10"/>
                  </a:lnTo>
                  <a:lnTo>
                    <a:pt x="94" y="15"/>
                  </a:lnTo>
                  <a:lnTo>
                    <a:pt x="92" y="19"/>
                  </a:lnTo>
                  <a:lnTo>
                    <a:pt x="86" y="28"/>
                  </a:lnTo>
                  <a:lnTo>
                    <a:pt x="79" y="38"/>
                  </a:lnTo>
                  <a:lnTo>
                    <a:pt x="73" y="44"/>
                  </a:lnTo>
                  <a:lnTo>
                    <a:pt x="73" y="44"/>
                  </a:lnTo>
                  <a:lnTo>
                    <a:pt x="62" y="56"/>
                  </a:lnTo>
                  <a:lnTo>
                    <a:pt x="53" y="70"/>
                  </a:lnTo>
                  <a:lnTo>
                    <a:pt x="53" y="70"/>
                  </a:lnTo>
                  <a:lnTo>
                    <a:pt x="25" y="113"/>
                  </a:lnTo>
                  <a:lnTo>
                    <a:pt x="25" y="113"/>
                  </a:lnTo>
                  <a:lnTo>
                    <a:pt x="19" y="124"/>
                  </a:lnTo>
                  <a:lnTo>
                    <a:pt x="13" y="134"/>
                  </a:lnTo>
                  <a:lnTo>
                    <a:pt x="8" y="143"/>
                  </a:lnTo>
                  <a:lnTo>
                    <a:pt x="1" y="154"/>
                  </a:lnTo>
                  <a:lnTo>
                    <a:pt x="1" y="154"/>
                  </a:lnTo>
                  <a:lnTo>
                    <a:pt x="0" y="155"/>
                  </a:lnTo>
                  <a:lnTo>
                    <a:pt x="0" y="157"/>
                  </a:lnTo>
                  <a:lnTo>
                    <a:pt x="1" y="159"/>
                  </a:lnTo>
                  <a:lnTo>
                    <a:pt x="2" y="160"/>
                  </a:lnTo>
                  <a:lnTo>
                    <a:pt x="3" y="161"/>
                  </a:lnTo>
                  <a:lnTo>
                    <a:pt x="5" y="162"/>
                  </a:lnTo>
                  <a:lnTo>
                    <a:pt x="6" y="161"/>
                  </a:lnTo>
                  <a:lnTo>
                    <a:pt x="8" y="160"/>
                  </a:lnTo>
                  <a:lnTo>
                    <a:pt x="8" y="160"/>
                  </a:lnTo>
                  <a:lnTo>
                    <a:pt x="18" y="148"/>
                  </a:lnTo>
                  <a:lnTo>
                    <a:pt x="25" y="135"/>
                  </a:lnTo>
                  <a:lnTo>
                    <a:pt x="39" y="108"/>
                  </a:lnTo>
                  <a:lnTo>
                    <a:pt x="47" y="95"/>
                  </a:lnTo>
                  <a:lnTo>
                    <a:pt x="54" y="81"/>
                  </a:lnTo>
                  <a:lnTo>
                    <a:pt x="62" y="69"/>
                  </a:lnTo>
                  <a:lnTo>
                    <a:pt x="73" y="57"/>
                  </a:lnTo>
                  <a:lnTo>
                    <a:pt x="73" y="57"/>
                  </a:lnTo>
                  <a:lnTo>
                    <a:pt x="83" y="47"/>
                  </a:lnTo>
                  <a:lnTo>
                    <a:pt x="94" y="34"/>
                  </a:lnTo>
                  <a:lnTo>
                    <a:pt x="98" y="27"/>
                  </a:lnTo>
                  <a:lnTo>
                    <a:pt x="103" y="20"/>
                  </a:lnTo>
                  <a:lnTo>
                    <a:pt x="105" y="13"/>
                  </a:lnTo>
                  <a:lnTo>
                    <a:pt x="105" y="5"/>
                  </a:lnTo>
                  <a:lnTo>
                    <a:pt x="105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3" name="Freeform 1051">
              <a:extLst>
                <a:ext uri="{FF2B5EF4-FFF2-40B4-BE49-F238E27FC236}">
                  <a16:creationId xmlns:a16="http://schemas.microsoft.com/office/drawing/2014/main" id="{9320CCCE-4CCB-4B49-A020-E54516B4389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7763" y="1250950"/>
              <a:ext cx="66675" cy="88900"/>
            </a:xfrm>
            <a:custGeom>
              <a:avLst/>
              <a:gdLst/>
              <a:ahLst/>
              <a:cxnLst>
                <a:cxn ang="0">
                  <a:pos x="116" y="1"/>
                </a:cxn>
                <a:cxn ang="0">
                  <a:pos x="116" y="1"/>
                </a:cxn>
                <a:cxn ang="0">
                  <a:pos x="99" y="16"/>
                </a:cxn>
                <a:cxn ang="0">
                  <a:pos x="82" y="29"/>
                </a:cxn>
                <a:cxn ang="0">
                  <a:pos x="82" y="29"/>
                </a:cxn>
                <a:cxn ang="0">
                  <a:pos x="76" y="38"/>
                </a:cxn>
                <a:cxn ang="0">
                  <a:pos x="69" y="47"/>
                </a:cxn>
                <a:cxn ang="0">
                  <a:pos x="58" y="67"/>
                </a:cxn>
                <a:cxn ang="0">
                  <a:pos x="58" y="67"/>
                </a:cxn>
                <a:cxn ang="0">
                  <a:pos x="51" y="78"/>
                </a:cxn>
                <a:cxn ang="0">
                  <a:pos x="45" y="89"/>
                </a:cxn>
                <a:cxn ang="0">
                  <a:pos x="32" y="113"/>
                </a:cxn>
                <a:cxn ang="0">
                  <a:pos x="25" y="125"/>
                </a:cxn>
                <a:cxn ang="0">
                  <a:pos x="19" y="137"/>
                </a:cxn>
                <a:cxn ang="0">
                  <a:pos x="10" y="147"/>
                </a:cxn>
                <a:cxn ang="0">
                  <a:pos x="1" y="158"/>
                </a:cxn>
                <a:cxn ang="0">
                  <a:pos x="1" y="158"/>
                </a:cxn>
                <a:cxn ang="0">
                  <a:pos x="0" y="160"/>
                </a:cxn>
                <a:cxn ang="0">
                  <a:pos x="0" y="162"/>
                </a:cxn>
                <a:cxn ang="0">
                  <a:pos x="1" y="163"/>
                </a:cxn>
                <a:cxn ang="0">
                  <a:pos x="2" y="165"/>
                </a:cxn>
                <a:cxn ang="0">
                  <a:pos x="3" y="166"/>
                </a:cxn>
                <a:cxn ang="0">
                  <a:pos x="5" y="166"/>
                </a:cxn>
                <a:cxn ang="0">
                  <a:pos x="6" y="166"/>
                </a:cxn>
                <a:cxn ang="0">
                  <a:pos x="8" y="165"/>
                </a:cxn>
                <a:cxn ang="0">
                  <a:pos x="8" y="165"/>
                </a:cxn>
                <a:cxn ang="0">
                  <a:pos x="16" y="157"/>
                </a:cxn>
                <a:cxn ang="0">
                  <a:pos x="22" y="148"/>
                </a:cxn>
                <a:cxn ang="0">
                  <a:pos x="34" y="130"/>
                </a:cxn>
                <a:cxn ang="0">
                  <a:pos x="45" y="111"/>
                </a:cxn>
                <a:cxn ang="0">
                  <a:pos x="55" y="91"/>
                </a:cxn>
                <a:cxn ang="0">
                  <a:pos x="55" y="91"/>
                </a:cxn>
                <a:cxn ang="0">
                  <a:pos x="60" y="81"/>
                </a:cxn>
                <a:cxn ang="0">
                  <a:pos x="66" y="71"/>
                </a:cxn>
                <a:cxn ang="0">
                  <a:pos x="81" y="50"/>
                </a:cxn>
                <a:cxn ang="0">
                  <a:pos x="81" y="50"/>
                </a:cxn>
                <a:cxn ang="0">
                  <a:pos x="90" y="38"/>
                </a:cxn>
                <a:cxn ang="0">
                  <a:pos x="101" y="27"/>
                </a:cxn>
                <a:cxn ang="0">
                  <a:pos x="122" y="7"/>
                </a:cxn>
                <a:cxn ang="0">
                  <a:pos x="122" y="7"/>
                </a:cxn>
                <a:cxn ang="0">
                  <a:pos x="123" y="6"/>
                </a:cxn>
                <a:cxn ang="0">
                  <a:pos x="124" y="4"/>
                </a:cxn>
                <a:cxn ang="0">
                  <a:pos x="123" y="2"/>
                </a:cxn>
                <a:cxn ang="0">
                  <a:pos x="122" y="1"/>
                </a:cxn>
                <a:cxn ang="0">
                  <a:pos x="121" y="0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6" y="1"/>
                </a:cxn>
                <a:cxn ang="0">
                  <a:pos x="116" y="1"/>
                </a:cxn>
              </a:cxnLst>
              <a:rect l="0" t="0" r="r" b="b"/>
              <a:pathLst>
                <a:path w="124" h="166">
                  <a:moveTo>
                    <a:pt x="116" y="1"/>
                  </a:moveTo>
                  <a:lnTo>
                    <a:pt x="116" y="1"/>
                  </a:lnTo>
                  <a:lnTo>
                    <a:pt x="99" y="16"/>
                  </a:lnTo>
                  <a:lnTo>
                    <a:pt x="82" y="29"/>
                  </a:lnTo>
                  <a:lnTo>
                    <a:pt x="82" y="29"/>
                  </a:lnTo>
                  <a:lnTo>
                    <a:pt x="76" y="38"/>
                  </a:lnTo>
                  <a:lnTo>
                    <a:pt x="69" y="47"/>
                  </a:lnTo>
                  <a:lnTo>
                    <a:pt x="58" y="67"/>
                  </a:lnTo>
                  <a:lnTo>
                    <a:pt x="58" y="67"/>
                  </a:lnTo>
                  <a:lnTo>
                    <a:pt x="51" y="78"/>
                  </a:lnTo>
                  <a:lnTo>
                    <a:pt x="45" y="89"/>
                  </a:lnTo>
                  <a:lnTo>
                    <a:pt x="32" y="113"/>
                  </a:lnTo>
                  <a:lnTo>
                    <a:pt x="25" y="125"/>
                  </a:lnTo>
                  <a:lnTo>
                    <a:pt x="19" y="137"/>
                  </a:lnTo>
                  <a:lnTo>
                    <a:pt x="10" y="147"/>
                  </a:lnTo>
                  <a:lnTo>
                    <a:pt x="1" y="158"/>
                  </a:lnTo>
                  <a:lnTo>
                    <a:pt x="1" y="158"/>
                  </a:lnTo>
                  <a:lnTo>
                    <a:pt x="0" y="160"/>
                  </a:lnTo>
                  <a:lnTo>
                    <a:pt x="0" y="162"/>
                  </a:lnTo>
                  <a:lnTo>
                    <a:pt x="1" y="163"/>
                  </a:lnTo>
                  <a:lnTo>
                    <a:pt x="2" y="165"/>
                  </a:lnTo>
                  <a:lnTo>
                    <a:pt x="3" y="166"/>
                  </a:lnTo>
                  <a:lnTo>
                    <a:pt x="5" y="166"/>
                  </a:lnTo>
                  <a:lnTo>
                    <a:pt x="6" y="166"/>
                  </a:lnTo>
                  <a:lnTo>
                    <a:pt x="8" y="165"/>
                  </a:lnTo>
                  <a:lnTo>
                    <a:pt x="8" y="165"/>
                  </a:lnTo>
                  <a:lnTo>
                    <a:pt x="16" y="157"/>
                  </a:lnTo>
                  <a:lnTo>
                    <a:pt x="22" y="148"/>
                  </a:lnTo>
                  <a:lnTo>
                    <a:pt x="34" y="130"/>
                  </a:lnTo>
                  <a:lnTo>
                    <a:pt x="45" y="111"/>
                  </a:lnTo>
                  <a:lnTo>
                    <a:pt x="55" y="91"/>
                  </a:lnTo>
                  <a:lnTo>
                    <a:pt x="55" y="91"/>
                  </a:lnTo>
                  <a:lnTo>
                    <a:pt x="60" y="81"/>
                  </a:lnTo>
                  <a:lnTo>
                    <a:pt x="66" y="71"/>
                  </a:lnTo>
                  <a:lnTo>
                    <a:pt x="81" y="50"/>
                  </a:lnTo>
                  <a:lnTo>
                    <a:pt x="81" y="50"/>
                  </a:lnTo>
                  <a:lnTo>
                    <a:pt x="90" y="38"/>
                  </a:lnTo>
                  <a:lnTo>
                    <a:pt x="101" y="27"/>
                  </a:lnTo>
                  <a:lnTo>
                    <a:pt x="122" y="7"/>
                  </a:lnTo>
                  <a:lnTo>
                    <a:pt x="122" y="7"/>
                  </a:lnTo>
                  <a:lnTo>
                    <a:pt x="123" y="6"/>
                  </a:lnTo>
                  <a:lnTo>
                    <a:pt x="124" y="4"/>
                  </a:lnTo>
                  <a:lnTo>
                    <a:pt x="123" y="2"/>
                  </a:lnTo>
                  <a:lnTo>
                    <a:pt x="122" y="1"/>
                  </a:lnTo>
                  <a:lnTo>
                    <a:pt x="121" y="0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6" y="1"/>
                  </a:lnTo>
                  <a:lnTo>
                    <a:pt x="11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4" name="Freeform 1052">
              <a:extLst>
                <a:ext uri="{FF2B5EF4-FFF2-40B4-BE49-F238E27FC236}">
                  <a16:creationId xmlns:a16="http://schemas.microsoft.com/office/drawing/2014/main" id="{2094C8A2-0B8E-4D73-B368-34AABD313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8238" y="1208088"/>
              <a:ext cx="57150" cy="68263"/>
            </a:xfrm>
            <a:custGeom>
              <a:avLst/>
              <a:gdLst/>
              <a:ahLst/>
              <a:cxnLst>
                <a:cxn ang="0">
                  <a:pos x="102" y="1"/>
                </a:cxn>
                <a:cxn ang="0">
                  <a:pos x="102" y="1"/>
                </a:cxn>
                <a:cxn ang="0">
                  <a:pos x="87" y="14"/>
                </a:cxn>
                <a:cxn ang="0">
                  <a:pos x="74" y="27"/>
                </a:cxn>
                <a:cxn ang="0">
                  <a:pos x="60" y="43"/>
                </a:cxn>
                <a:cxn ang="0">
                  <a:pos x="49" y="58"/>
                </a:cxn>
                <a:cxn ang="0">
                  <a:pos x="25" y="89"/>
                </a:cxn>
                <a:cxn ang="0">
                  <a:pos x="14" y="106"/>
                </a:cxn>
                <a:cxn ang="0">
                  <a:pos x="1" y="122"/>
                </a:cxn>
                <a:cxn ang="0">
                  <a:pos x="1" y="122"/>
                </a:cxn>
                <a:cxn ang="0">
                  <a:pos x="0" y="123"/>
                </a:cxn>
                <a:cxn ang="0">
                  <a:pos x="0" y="125"/>
                </a:cxn>
                <a:cxn ang="0">
                  <a:pos x="2" y="128"/>
                </a:cxn>
                <a:cxn ang="0">
                  <a:pos x="3" y="129"/>
                </a:cxn>
                <a:cxn ang="0">
                  <a:pos x="4" y="130"/>
                </a:cxn>
                <a:cxn ang="0">
                  <a:pos x="7" y="129"/>
                </a:cxn>
                <a:cxn ang="0">
                  <a:pos x="9" y="128"/>
                </a:cxn>
                <a:cxn ang="0">
                  <a:pos x="9" y="128"/>
                </a:cxn>
                <a:cxn ang="0">
                  <a:pos x="20" y="113"/>
                </a:cxn>
                <a:cxn ang="0">
                  <a:pos x="31" y="97"/>
                </a:cxn>
                <a:cxn ang="0">
                  <a:pos x="54" y="66"/>
                </a:cxn>
                <a:cxn ang="0">
                  <a:pos x="67" y="50"/>
                </a:cxn>
                <a:cxn ang="0">
                  <a:pos x="79" y="36"/>
                </a:cxn>
                <a:cxn ang="0">
                  <a:pos x="93" y="22"/>
                </a:cxn>
                <a:cxn ang="0">
                  <a:pos x="107" y="10"/>
                </a:cxn>
                <a:cxn ang="0">
                  <a:pos x="107" y="10"/>
                </a:cxn>
                <a:cxn ang="0">
                  <a:pos x="108" y="9"/>
                </a:cxn>
                <a:cxn ang="0">
                  <a:pos x="109" y="7"/>
                </a:cxn>
                <a:cxn ang="0">
                  <a:pos x="108" y="2"/>
                </a:cxn>
                <a:cxn ang="0">
                  <a:pos x="107" y="1"/>
                </a:cxn>
                <a:cxn ang="0">
                  <a:pos x="106" y="0"/>
                </a:cxn>
                <a:cxn ang="0">
                  <a:pos x="104" y="0"/>
                </a:cxn>
                <a:cxn ang="0">
                  <a:pos x="102" y="1"/>
                </a:cxn>
                <a:cxn ang="0">
                  <a:pos x="102" y="1"/>
                </a:cxn>
              </a:cxnLst>
              <a:rect l="0" t="0" r="r" b="b"/>
              <a:pathLst>
                <a:path w="109" h="130">
                  <a:moveTo>
                    <a:pt x="102" y="1"/>
                  </a:moveTo>
                  <a:lnTo>
                    <a:pt x="102" y="1"/>
                  </a:lnTo>
                  <a:lnTo>
                    <a:pt x="87" y="14"/>
                  </a:lnTo>
                  <a:lnTo>
                    <a:pt x="74" y="27"/>
                  </a:lnTo>
                  <a:lnTo>
                    <a:pt x="60" y="43"/>
                  </a:lnTo>
                  <a:lnTo>
                    <a:pt x="49" y="58"/>
                  </a:lnTo>
                  <a:lnTo>
                    <a:pt x="25" y="89"/>
                  </a:lnTo>
                  <a:lnTo>
                    <a:pt x="14" y="106"/>
                  </a:lnTo>
                  <a:lnTo>
                    <a:pt x="1" y="122"/>
                  </a:lnTo>
                  <a:lnTo>
                    <a:pt x="1" y="122"/>
                  </a:lnTo>
                  <a:lnTo>
                    <a:pt x="0" y="123"/>
                  </a:lnTo>
                  <a:lnTo>
                    <a:pt x="0" y="125"/>
                  </a:lnTo>
                  <a:lnTo>
                    <a:pt x="2" y="128"/>
                  </a:lnTo>
                  <a:lnTo>
                    <a:pt x="3" y="129"/>
                  </a:lnTo>
                  <a:lnTo>
                    <a:pt x="4" y="130"/>
                  </a:lnTo>
                  <a:lnTo>
                    <a:pt x="7" y="129"/>
                  </a:lnTo>
                  <a:lnTo>
                    <a:pt x="9" y="128"/>
                  </a:lnTo>
                  <a:lnTo>
                    <a:pt x="9" y="128"/>
                  </a:lnTo>
                  <a:lnTo>
                    <a:pt x="20" y="113"/>
                  </a:lnTo>
                  <a:lnTo>
                    <a:pt x="31" y="97"/>
                  </a:lnTo>
                  <a:lnTo>
                    <a:pt x="54" y="66"/>
                  </a:lnTo>
                  <a:lnTo>
                    <a:pt x="67" y="50"/>
                  </a:lnTo>
                  <a:lnTo>
                    <a:pt x="79" y="36"/>
                  </a:lnTo>
                  <a:lnTo>
                    <a:pt x="93" y="22"/>
                  </a:lnTo>
                  <a:lnTo>
                    <a:pt x="107" y="10"/>
                  </a:lnTo>
                  <a:lnTo>
                    <a:pt x="107" y="10"/>
                  </a:lnTo>
                  <a:lnTo>
                    <a:pt x="108" y="9"/>
                  </a:lnTo>
                  <a:lnTo>
                    <a:pt x="109" y="7"/>
                  </a:lnTo>
                  <a:lnTo>
                    <a:pt x="108" y="2"/>
                  </a:lnTo>
                  <a:lnTo>
                    <a:pt x="107" y="1"/>
                  </a:lnTo>
                  <a:lnTo>
                    <a:pt x="106" y="0"/>
                  </a:lnTo>
                  <a:lnTo>
                    <a:pt x="104" y="0"/>
                  </a:lnTo>
                  <a:lnTo>
                    <a:pt x="102" y="1"/>
                  </a:lnTo>
                  <a:lnTo>
                    <a:pt x="102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5" name="Freeform 1053">
              <a:extLst>
                <a:ext uri="{FF2B5EF4-FFF2-40B4-BE49-F238E27FC236}">
                  <a16:creationId xmlns:a16="http://schemas.microsoft.com/office/drawing/2014/main" id="{31333A4A-158C-4C7F-856D-D9C57E99F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3700" y="1198563"/>
              <a:ext cx="42863" cy="60325"/>
            </a:xfrm>
            <a:custGeom>
              <a:avLst/>
              <a:gdLst/>
              <a:ahLst/>
              <a:cxnLst>
                <a:cxn ang="0">
                  <a:pos x="72" y="5"/>
                </a:cxn>
                <a:cxn ang="0">
                  <a:pos x="72" y="5"/>
                </a:cxn>
                <a:cxn ang="0">
                  <a:pos x="71" y="12"/>
                </a:cxn>
                <a:cxn ang="0">
                  <a:pos x="68" y="19"/>
                </a:cxn>
                <a:cxn ang="0">
                  <a:pos x="65" y="27"/>
                </a:cxn>
                <a:cxn ang="0">
                  <a:pos x="60" y="34"/>
                </a:cxn>
                <a:cxn ang="0">
                  <a:pos x="51" y="47"/>
                </a:cxn>
                <a:cxn ang="0">
                  <a:pos x="41" y="59"/>
                </a:cxn>
                <a:cxn ang="0">
                  <a:pos x="41" y="59"/>
                </a:cxn>
                <a:cxn ang="0">
                  <a:pos x="20" y="83"/>
                </a:cxn>
                <a:cxn ang="0">
                  <a:pos x="11" y="94"/>
                </a:cxn>
                <a:cxn ang="0">
                  <a:pos x="1" y="106"/>
                </a:cxn>
                <a:cxn ang="0">
                  <a:pos x="1" y="106"/>
                </a:cxn>
                <a:cxn ang="0">
                  <a:pos x="0" y="109"/>
                </a:cxn>
                <a:cxn ang="0">
                  <a:pos x="0" y="111"/>
                </a:cxn>
                <a:cxn ang="0">
                  <a:pos x="1" y="112"/>
                </a:cxn>
                <a:cxn ang="0">
                  <a:pos x="2" y="113"/>
                </a:cxn>
                <a:cxn ang="0">
                  <a:pos x="5" y="114"/>
                </a:cxn>
                <a:cxn ang="0">
                  <a:pos x="8" y="113"/>
                </a:cxn>
                <a:cxn ang="0">
                  <a:pos x="10" y="112"/>
                </a:cxn>
                <a:cxn ang="0">
                  <a:pos x="10" y="112"/>
                </a:cxn>
                <a:cxn ang="0">
                  <a:pos x="19" y="99"/>
                </a:cxn>
                <a:cxn ang="0">
                  <a:pos x="29" y="87"/>
                </a:cxn>
                <a:cxn ang="0">
                  <a:pos x="52" y="62"/>
                </a:cxn>
                <a:cxn ang="0">
                  <a:pos x="63" y="48"/>
                </a:cxn>
                <a:cxn ang="0">
                  <a:pos x="72" y="35"/>
                </a:cxn>
                <a:cxn ang="0">
                  <a:pos x="76" y="28"/>
                </a:cxn>
                <a:cxn ang="0">
                  <a:pos x="78" y="20"/>
                </a:cxn>
                <a:cxn ang="0">
                  <a:pos x="80" y="12"/>
                </a:cxn>
                <a:cxn ang="0">
                  <a:pos x="81" y="5"/>
                </a:cxn>
                <a:cxn ang="0">
                  <a:pos x="81" y="5"/>
                </a:cxn>
                <a:cxn ang="0">
                  <a:pos x="81" y="3"/>
                </a:cxn>
                <a:cxn ang="0">
                  <a:pos x="80" y="1"/>
                </a:cxn>
                <a:cxn ang="0">
                  <a:pos x="78" y="1"/>
                </a:cxn>
                <a:cxn ang="0">
                  <a:pos x="77" y="0"/>
                </a:cxn>
                <a:cxn ang="0">
                  <a:pos x="75" y="1"/>
                </a:cxn>
                <a:cxn ang="0">
                  <a:pos x="74" y="1"/>
                </a:cxn>
                <a:cxn ang="0">
                  <a:pos x="72" y="3"/>
                </a:cxn>
                <a:cxn ang="0">
                  <a:pos x="72" y="5"/>
                </a:cxn>
                <a:cxn ang="0">
                  <a:pos x="72" y="5"/>
                </a:cxn>
              </a:cxnLst>
              <a:rect l="0" t="0" r="r" b="b"/>
              <a:pathLst>
                <a:path w="81" h="114">
                  <a:moveTo>
                    <a:pt x="72" y="5"/>
                  </a:moveTo>
                  <a:lnTo>
                    <a:pt x="72" y="5"/>
                  </a:lnTo>
                  <a:lnTo>
                    <a:pt x="71" y="12"/>
                  </a:lnTo>
                  <a:lnTo>
                    <a:pt x="68" y="19"/>
                  </a:lnTo>
                  <a:lnTo>
                    <a:pt x="65" y="27"/>
                  </a:lnTo>
                  <a:lnTo>
                    <a:pt x="60" y="34"/>
                  </a:lnTo>
                  <a:lnTo>
                    <a:pt x="51" y="47"/>
                  </a:lnTo>
                  <a:lnTo>
                    <a:pt x="41" y="59"/>
                  </a:lnTo>
                  <a:lnTo>
                    <a:pt x="41" y="59"/>
                  </a:lnTo>
                  <a:lnTo>
                    <a:pt x="20" y="83"/>
                  </a:lnTo>
                  <a:lnTo>
                    <a:pt x="11" y="94"/>
                  </a:lnTo>
                  <a:lnTo>
                    <a:pt x="1" y="106"/>
                  </a:lnTo>
                  <a:lnTo>
                    <a:pt x="1" y="106"/>
                  </a:lnTo>
                  <a:lnTo>
                    <a:pt x="0" y="109"/>
                  </a:lnTo>
                  <a:lnTo>
                    <a:pt x="0" y="111"/>
                  </a:lnTo>
                  <a:lnTo>
                    <a:pt x="1" y="112"/>
                  </a:lnTo>
                  <a:lnTo>
                    <a:pt x="2" y="113"/>
                  </a:lnTo>
                  <a:lnTo>
                    <a:pt x="5" y="114"/>
                  </a:lnTo>
                  <a:lnTo>
                    <a:pt x="8" y="113"/>
                  </a:lnTo>
                  <a:lnTo>
                    <a:pt x="10" y="112"/>
                  </a:lnTo>
                  <a:lnTo>
                    <a:pt x="10" y="112"/>
                  </a:lnTo>
                  <a:lnTo>
                    <a:pt x="19" y="99"/>
                  </a:lnTo>
                  <a:lnTo>
                    <a:pt x="29" y="87"/>
                  </a:lnTo>
                  <a:lnTo>
                    <a:pt x="52" y="62"/>
                  </a:lnTo>
                  <a:lnTo>
                    <a:pt x="63" y="48"/>
                  </a:lnTo>
                  <a:lnTo>
                    <a:pt x="72" y="35"/>
                  </a:lnTo>
                  <a:lnTo>
                    <a:pt x="76" y="28"/>
                  </a:lnTo>
                  <a:lnTo>
                    <a:pt x="78" y="20"/>
                  </a:lnTo>
                  <a:lnTo>
                    <a:pt x="80" y="12"/>
                  </a:lnTo>
                  <a:lnTo>
                    <a:pt x="81" y="5"/>
                  </a:lnTo>
                  <a:lnTo>
                    <a:pt x="81" y="5"/>
                  </a:lnTo>
                  <a:lnTo>
                    <a:pt x="81" y="3"/>
                  </a:lnTo>
                  <a:lnTo>
                    <a:pt x="80" y="1"/>
                  </a:lnTo>
                  <a:lnTo>
                    <a:pt x="78" y="1"/>
                  </a:lnTo>
                  <a:lnTo>
                    <a:pt x="77" y="0"/>
                  </a:lnTo>
                  <a:lnTo>
                    <a:pt x="75" y="1"/>
                  </a:lnTo>
                  <a:lnTo>
                    <a:pt x="74" y="1"/>
                  </a:lnTo>
                  <a:lnTo>
                    <a:pt x="72" y="3"/>
                  </a:lnTo>
                  <a:lnTo>
                    <a:pt x="72" y="5"/>
                  </a:lnTo>
                  <a:lnTo>
                    <a:pt x="72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6" name="Freeform 1054">
              <a:extLst>
                <a:ext uri="{FF2B5EF4-FFF2-40B4-BE49-F238E27FC236}">
                  <a16:creationId xmlns:a16="http://schemas.microsoft.com/office/drawing/2014/main" id="{1D92B8CA-ED47-46D6-A46A-A431FE706A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1638" y="1206500"/>
              <a:ext cx="60325" cy="74613"/>
            </a:xfrm>
            <a:custGeom>
              <a:avLst/>
              <a:gdLst/>
              <a:ahLst/>
              <a:cxnLst>
                <a:cxn ang="0">
                  <a:pos x="105" y="1"/>
                </a:cxn>
                <a:cxn ang="0">
                  <a:pos x="105" y="1"/>
                </a:cxn>
                <a:cxn ang="0">
                  <a:pos x="91" y="17"/>
                </a:cxn>
                <a:cxn ang="0">
                  <a:pos x="77" y="33"/>
                </a:cxn>
                <a:cxn ang="0">
                  <a:pos x="52" y="67"/>
                </a:cxn>
                <a:cxn ang="0">
                  <a:pos x="0" y="136"/>
                </a:cxn>
                <a:cxn ang="0">
                  <a:pos x="0" y="136"/>
                </a:cxn>
                <a:cxn ang="0">
                  <a:pos x="0" y="137"/>
                </a:cxn>
                <a:cxn ang="0">
                  <a:pos x="0" y="139"/>
                </a:cxn>
                <a:cxn ang="0">
                  <a:pos x="0" y="140"/>
                </a:cxn>
                <a:cxn ang="0">
                  <a:pos x="2" y="142"/>
                </a:cxn>
                <a:cxn ang="0">
                  <a:pos x="5" y="142"/>
                </a:cxn>
                <a:cxn ang="0">
                  <a:pos x="7" y="142"/>
                </a:cxn>
                <a:cxn ang="0">
                  <a:pos x="8" y="140"/>
                </a:cxn>
                <a:cxn ang="0">
                  <a:pos x="8" y="140"/>
                </a:cxn>
                <a:cxn ang="0">
                  <a:pos x="59" y="73"/>
                </a:cxn>
                <a:cxn ang="0">
                  <a:pos x="85" y="40"/>
                </a:cxn>
                <a:cxn ang="0">
                  <a:pos x="98" y="24"/>
                </a:cxn>
                <a:cxn ang="0">
                  <a:pos x="113" y="8"/>
                </a:cxn>
                <a:cxn ang="0">
                  <a:pos x="113" y="8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3" y="3"/>
                </a:cxn>
                <a:cxn ang="0">
                  <a:pos x="112" y="1"/>
                </a:cxn>
                <a:cxn ang="0">
                  <a:pos x="111" y="0"/>
                </a:cxn>
                <a:cxn ang="0">
                  <a:pos x="109" y="0"/>
                </a:cxn>
                <a:cxn ang="0">
                  <a:pos x="108" y="0"/>
                </a:cxn>
                <a:cxn ang="0">
                  <a:pos x="105" y="1"/>
                </a:cxn>
                <a:cxn ang="0">
                  <a:pos x="105" y="1"/>
                </a:cxn>
              </a:cxnLst>
              <a:rect l="0" t="0" r="r" b="b"/>
              <a:pathLst>
                <a:path w="114" h="142">
                  <a:moveTo>
                    <a:pt x="105" y="1"/>
                  </a:moveTo>
                  <a:lnTo>
                    <a:pt x="105" y="1"/>
                  </a:lnTo>
                  <a:lnTo>
                    <a:pt x="91" y="17"/>
                  </a:lnTo>
                  <a:lnTo>
                    <a:pt x="77" y="33"/>
                  </a:lnTo>
                  <a:lnTo>
                    <a:pt x="52" y="67"/>
                  </a:lnTo>
                  <a:lnTo>
                    <a:pt x="0" y="136"/>
                  </a:lnTo>
                  <a:lnTo>
                    <a:pt x="0" y="136"/>
                  </a:lnTo>
                  <a:lnTo>
                    <a:pt x="0" y="137"/>
                  </a:lnTo>
                  <a:lnTo>
                    <a:pt x="0" y="139"/>
                  </a:lnTo>
                  <a:lnTo>
                    <a:pt x="0" y="140"/>
                  </a:lnTo>
                  <a:lnTo>
                    <a:pt x="2" y="142"/>
                  </a:lnTo>
                  <a:lnTo>
                    <a:pt x="5" y="142"/>
                  </a:lnTo>
                  <a:lnTo>
                    <a:pt x="7" y="142"/>
                  </a:lnTo>
                  <a:lnTo>
                    <a:pt x="8" y="140"/>
                  </a:lnTo>
                  <a:lnTo>
                    <a:pt x="8" y="140"/>
                  </a:lnTo>
                  <a:lnTo>
                    <a:pt x="59" y="73"/>
                  </a:lnTo>
                  <a:lnTo>
                    <a:pt x="85" y="40"/>
                  </a:lnTo>
                  <a:lnTo>
                    <a:pt x="98" y="24"/>
                  </a:lnTo>
                  <a:lnTo>
                    <a:pt x="113" y="8"/>
                  </a:lnTo>
                  <a:lnTo>
                    <a:pt x="113" y="8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3" y="3"/>
                  </a:lnTo>
                  <a:lnTo>
                    <a:pt x="112" y="1"/>
                  </a:lnTo>
                  <a:lnTo>
                    <a:pt x="111" y="0"/>
                  </a:lnTo>
                  <a:lnTo>
                    <a:pt x="109" y="0"/>
                  </a:lnTo>
                  <a:lnTo>
                    <a:pt x="108" y="0"/>
                  </a:lnTo>
                  <a:lnTo>
                    <a:pt x="105" y="1"/>
                  </a:lnTo>
                  <a:lnTo>
                    <a:pt x="10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7" name="Freeform 1055">
              <a:extLst>
                <a:ext uri="{FF2B5EF4-FFF2-40B4-BE49-F238E27FC236}">
                  <a16:creationId xmlns:a16="http://schemas.microsoft.com/office/drawing/2014/main" id="{54B99A6F-B3A7-4A33-9FAF-29D2A7B753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0050" y="1228725"/>
              <a:ext cx="66675" cy="85725"/>
            </a:xfrm>
            <a:custGeom>
              <a:avLst/>
              <a:gdLst/>
              <a:ahLst/>
              <a:cxnLst>
                <a:cxn ang="0">
                  <a:pos x="120" y="2"/>
                </a:cxn>
                <a:cxn ang="0">
                  <a:pos x="120" y="2"/>
                </a:cxn>
                <a:cxn ang="0">
                  <a:pos x="103" y="18"/>
                </a:cxn>
                <a:cxn ang="0">
                  <a:pos x="88" y="36"/>
                </a:cxn>
                <a:cxn ang="0">
                  <a:pos x="72" y="55"/>
                </a:cxn>
                <a:cxn ang="0">
                  <a:pos x="58" y="73"/>
                </a:cxn>
                <a:cxn ang="0">
                  <a:pos x="58" y="73"/>
                </a:cxn>
                <a:cxn ang="0">
                  <a:pos x="42" y="97"/>
                </a:cxn>
                <a:cxn ang="0">
                  <a:pos x="35" y="109"/>
                </a:cxn>
                <a:cxn ang="0">
                  <a:pos x="25" y="120"/>
                </a:cxn>
                <a:cxn ang="0">
                  <a:pos x="25" y="120"/>
                </a:cxn>
                <a:cxn ang="0">
                  <a:pos x="12" y="137"/>
                </a:cxn>
                <a:cxn ang="0">
                  <a:pos x="1" y="154"/>
                </a:cxn>
                <a:cxn ang="0">
                  <a:pos x="1" y="154"/>
                </a:cxn>
                <a:cxn ang="0">
                  <a:pos x="0" y="156"/>
                </a:cxn>
                <a:cxn ang="0">
                  <a:pos x="0" y="158"/>
                </a:cxn>
                <a:cxn ang="0">
                  <a:pos x="1" y="159"/>
                </a:cxn>
                <a:cxn ang="0">
                  <a:pos x="3" y="161"/>
                </a:cxn>
                <a:cxn ang="0">
                  <a:pos x="4" y="161"/>
                </a:cxn>
                <a:cxn ang="0">
                  <a:pos x="6" y="161"/>
                </a:cxn>
                <a:cxn ang="0">
                  <a:pos x="7" y="160"/>
                </a:cxn>
                <a:cxn ang="0">
                  <a:pos x="9" y="159"/>
                </a:cxn>
                <a:cxn ang="0">
                  <a:pos x="9" y="159"/>
                </a:cxn>
                <a:cxn ang="0">
                  <a:pos x="15" y="150"/>
                </a:cxn>
                <a:cxn ang="0">
                  <a:pos x="21" y="141"/>
                </a:cxn>
                <a:cxn ang="0">
                  <a:pos x="35" y="122"/>
                </a:cxn>
                <a:cxn ang="0">
                  <a:pos x="49" y="104"/>
                </a:cxn>
                <a:cxn ang="0">
                  <a:pos x="56" y="95"/>
                </a:cxn>
                <a:cxn ang="0">
                  <a:pos x="62" y="86"/>
                </a:cxn>
                <a:cxn ang="0">
                  <a:pos x="62" y="86"/>
                </a:cxn>
                <a:cxn ang="0">
                  <a:pos x="69" y="74"/>
                </a:cxn>
                <a:cxn ang="0">
                  <a:pos x="76" y="64"/>
                </a:cxn>
                <a:cxn ang="0">
                  <a:pos x="92" y="44"/>
                </a:cxn>
                <a:cxn ang="0">
                  <a:pos x="109" y="27"/>
                </a:cxn>
                <a:cxn ang="0">
                  <a:pos x="127" y="8"/>
                </a:cxn>
                <a:cxn ang="0">
                  <a:pos x="127" y="8"/>
                </a:cxn>
                <a:cxn ang="0">
                  <a:pos x="128" y="6"/>
                </a:cxn>
                <a:cxn ang="0">
                  <a:pos x="128" y="5"/>
                </a:cxn>
                <a:cxn ang="0">
                  <a:pos x="128" y="3"/>
                </a:cxn>
                <a:cxn ang="0">
                  <a:pos x="127" y="2"/>
                </a:cxn>
                <a:cxn ang="0">
                  <a:pos x="125" y="1"/>
                </a:cxn>
                <a:cxn ang="0">
                  <a:pos x="124" y="0"/>
                </a:cxn>
                <a:cxn ang="0">
                  <a:pos x="122" y="0"/>
                </a:cxn>
                <a:cxn ang="0">
                  <a:pos x="120" y="2"/>
                </a:cxn>
                <a:cxn ang="0">
                  <a:pos x="120" y="2"/>
                </a:cxn>
              </a:cxnLst>
              <a:rect l="0" t="0" r="r" b="b"/>
              <a:pathLst>
                <a:path w="128" h="161">
                  <a:moveTo>
                    <a:pt x="120" y="2"/>
                  </a:moveTo>
                  <a:lnTo>
                    <a:pt x="120" y="2"/>
                  </a:lnTo>
                  <a:lnTo>
                    <a:pt x="103" y="18"/>
                  </a:lnTo>
                  <a:lnTo>
                    <a:pt x="88" y="36"/>
                  </a:lnTo>
                  <a:lnTo>
                    <a:pt x="72" y="55"/>
                  </a:lnTo>
                  <a:lnTo>
                    <a:pt x="58" y="73"/>
                  </a:lnTo>
                  <a:lnTo>
                    <a:pt x="58" y="73"/>
                  </a:lnTo>
                  <a:lnTo>
                    <a:pt x="42" y="97"/>
                  </a:lnTo>
                  <a:lnTo>
                    <a:pt x="35" y="109"/>
                  </a:lnTo>
                  <a:lnTo>
                    <a:pt x="25" y="120"/>
                  </a:lnTo>
                  <a:lnTo>
                    <a:pt x="25" y="120"/>
                  </a:lnTo>
                  <a:lnTo>
                    <a:pt x="12" y="137"/>
                  </a:lnTo>
                  <a:lnTo>
                    <a:pt x="1" y="154"/>
                  </a:lnTo>
                  <a:lnTo>
                    <a:pt x="1" y="154"/>
                  </a:lnTo>
                  <a:lnTo>
                    <a:pt x="0" y="156"/>
                  </a:lnTo>
                  <a:lnTo>
                    <a:pt x="0" y="158"/>
                  </a:lnTo>
                  <a:lnTo>
                    <a:pt x="1" y="159"/>
                  </a:lnTo>
                  <a:lnTo>
                    <a:pt x="3" y="161"/>
                  </a:lnTo>
                  <a:lnTo>
                    <a:pt x="4" y="161"/>
                  </a:lnTo>
                  <a:lnTo>
                    <a:pt x="6" y="161"/>
                  </a:lnTo>
                  <a:lnTo>
                    <a:pt x="7" y="160"/>
                  </a:lnTo>
                  <a:lnTo>
                    <a:pt x="9" y="159"/>
                  </a:lnTo>
                  <a:lnTo>
                    <a:pt x="9" y="159"/>
                  </a:lnTo>
                  <a:lnTo>
                    <a:pt x="15" y="150"/>
                  </a:lnTo>
                  <a:lnTo>
                    <a:pt x="21" y="141"/>
                  </a:lnTo>
                  <a:lnTo>
                    <a:pt x="35" y="122"/>
                  </a:lnTo>
                  <a:lnTo>
                    <a:pt x="49" y="104"/>
                  </a:lnTo>
                  <a:lnTo>
                    <a:pt x="56" y="95"/>
                  </a:lnTo>
                  <a:lnTo>
                    <a:pt x="62" y="86"/>
                  </a:lnTo>
                  <a:lnTo>
                    <a:pt x="62" y="86"/>
                  </a:lnTo>
                  <a:lnTo>
                    <a:pt x="69" y="74"/>
                  </a:lnTo>
                  <a:lnTo>
                    <a:pt x="76" y="64"/>
                  </a:lnTo>
                  <a:lnTo>
                    <a:pt x="92" y="44"/>
                  </a:lnTo>
                  <a:lnTo>
                    <a:pt x="109" y="27"/>
                  </a:lnTo>
                  <a:lnTo>
                    <a:pt x="127" y="8"/>
                  </a:lnTo>
                  <a:lnTo>
                    <a:pt x="127" y="8"/>
                  </a:lnTo>
                  <a:lnTo>
                    <a:pt x="128" y="6"/>
                  </a:lnTo>
                  <a:lnTo>
                    <a:pt x="128" y="5"/>
                  </a:lnTo>
                  <a:lnTo>
                    <a:pt x="128" y="3"/>
                  </a:lnTo>
                  <a:lnTo>
                    <a:pt x="127" y="2"/>
                  </a:lnTo>
                  <a:lnTo>
                    <a:pt x="125" y="1"/>
                  </a:lnTo>
                  <a:lnTo>
                    <a:pt x="124" y="0"/>
                  </a:lnTo>
                  <a:lnTo>
                    <a:pt x="122" y="0"/>
                  </a:lnTo>
                  <a:lnTo>
                    <a:pt x="120" y="2"/>
                  </a:lnTo>
                  <a:lnTo>
                    <a:pt x="120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8" name="Freeform 1056">
              <a:extLst>
                <a:ext uri="{FF2B5EF4-FFF2-40B4-BE49-F238E27FC236}">
                  <a16:creationId xmlns:a16="http://schemas.microsoft.com/office/drawing/2014/main" id="{D4C6B93B-E69A-4C41-9039-CEDFBE7D8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1638" y="1262063"/>
              <a:ext cx="65088" cy="77788"/>
            </a:xfrm>
            <a:custGeom>
              <a:avLst/>
              <a:gdLst/>
              <a:ahLst/>
              <a:cxnLst>
                <a:cxn ang="0">
                  <a:pos x="115" y="1"/>
                </a:cxn>
                <a:cxn ang="0">
                  <a:pos x="115" y="1"/>
                </a:cxn>
                <a:cxn ang="0">
                  <a:pos x="99" y="19"/>
                </a:cxn>
                <a:cxn ang="0">
                  <a:pos x="84" y="37"/>
                </a:cxn>
                <a:cxn ang="0">
                  <a:pos x="53" y="75"/>
                </a:cxn>
                <a:cxn ang="0">
                  <a:pos x="53" y="75"/>
                </a:cxn>
                <a:cxn ang="0">
                  <a:pos x="26" y="107"/>
                </a:cxn>
                <a:cxn ang="0">
                  <a:pos x="12" y="123"/>
                </a:cxn>
                <a:cxn ang="0">
                  <a:pos x="0" y="140"/>
                </a:cxn>
                <a:cxn ang="0">
                  <a:pos x="0" y="140"/>
                </a:cxn>
                <a:cxn ang="0">
                  <a:pos x="0" y="142"/>
                </a:cxn>
                <a:cxn ang="0">
                  <a:pos x="0" y="144"/>
                </a:cxn>
                <a:cxn ang="0">
                  <a:pos x="1" y="145"/>
                </a:cxn>
                <a:cxn ang="0">
                  <a:pos x="2" y="146"/>
                </a:cxn>
                <a:cxn ang="0">
                  <a:pos x="5" y="147"/>
                </a:cxn>
                <a:cxn ang="0">
                  <a:pos x="7" y="146"/>
                </a:cxn>
                <a:cxn ang="0">
                  <a:pos x="8" y="145"/>
                </a:cxn>
                <a:cxn ang="0">
                  <a:pos x="8" y="145"/>
                </a:cxn>
                <a:cxn ang="0">
                  <a:pos x="22" y="126"/>
                </a:cxn>
                <a:cxn ang="0">
                  <a:pos x="36" y="109"/>
                </a:cxn>
                <a:cxn ang="0">
                  <a:pos x="65" y="75"/>
                </a:cxn>
                <a:cxn ang="0">
                  <a:pos x="65" y="75"/>
                </a:cxn>
                <a:cxn ang="0">
                  <a:pos x="93" y="40"/>
                </a:cxn>
                <a:cxn ang="0">
                  <a:pos x="107" y="24"/>
                </a:cxn>
                <a:cxn ang="0">
                  <a:pos x="122" y="8"/>
                </a:cxn>
                <a:cxn ang="0">
                  <a:pos x="122" y="8"/>
                </a:cxn>
                <a:cxn ang="0">
                  <a:pos x="123" y="6"/>
                </a:cxn>
                <a:cxn ang="0">
                  <a:pos x="123" y="4"/>
                </a:cxn>
                <a:cxn ang="0">
                  <a:pos x="123" y="3"/>
                </a:cxn>
                <a:cxn ang="0">
                  <a:pos x="122" y="1"/>
                </a:cxn>
                <a:cxn ang="0">
                  <a:pos x="120" y="0"/>
                </a:cxn>
                <a:cxn ang="0">
                  <a:pos x="119" y="0"/>
                </a:cxn>
                <a:cxn ang="0">
                  <a:pos x="117" y="0"/>
                </a:cxn>
                <a:cxn ang="0">
                  <a:pos x="115" y="1"/>
                </a:cxn>
                <a:cxn ang="0">
                  <a:pos x="115" y="1"/>
                </a:cxn>
              </a:cxnLst>
              <a:rect l="0" t="0" r="r" b="b"/>
              <a:pathLst>
                <a:path w="123" h="147">
                  <a:moveTo>
                    <a:pt x="115" y="1"/>
                  </a:moveTo>
                  <a:lnTo>
                    <a:pt x="115" y="1"/>
                  </a:lnTo>
                  <a:lnTo>
                    <a:pt x="99" y="19"/>
                  </a:lnTo>
                  <a:lnTo>
                    <a:pt x="84" y="37"/>
                  </a:lnTo>
                  <a:lnTo>
                    <a:pt x="53" y="75"/>
                  </a:lnTo>
                  <a:lnTo>
                    <a:pt x="53" y="75"/>
                  </a:lnTo>
                  <a:lnTo>
                    <a:pt x="26" y="107"/>
                  </a:lnTo>
                  <a:lnTo>
                    <a:pt x="12" y="123"/>
                  </a:lnTo>
                  <a:lnTo>
                    <a:pt x="0" y="140"/>
                  </a:lnTo>
                  <a:lnTo>
                    <a:pt x="0" y="140"/>
                  </a:lnTo>
                  <a:lnTo>
                    <a:pt x="0" y="142"/>
                  </a:lnTo>
                  <a:lnTo>
                    <a:pt x="0" y="144"/>
                  </a:lnTo>
                  <a:lnTo>
                    <a:pt x="1" y="145"/>
                  </a:lnTo>
                  <a:lnTo>
                    <a:pt x="2" y="146"/>
                  </a:lnTo>
                  <a:lnTo>
                    <a:pt x="5" y="147"/>
                  </a:lnTo>
                  <a:lnTo>
                    <a:pt x="7" y="146"/>
                  </a:lnTo>
                  <a:lnTo>
                    <a:pt x="8" y="145"/>
                  </a:lnTo>
                  <a:lnTo>
                    <a:pt x="8" y="145"/>
                  </a:lnTo>
                  <a:lnTo>
                    <a:pt x="22" y="126"/>
                  </a:lnTo>
                  <a:lnTo>
                    <a:pt x="36" y="109"/>
                  </a:lnTo>
                  <a:lnTo>
                    <a:pt x="65" y="75"/>
                  </a:lnTo>
                  <a:lnTo>
                    <a:pt x="65" y="75"/>
                  </a:lnTo>
                  <a:lnTo>
                    <a:pt x="93" y="40"/>
                  </a:lnTo>
                  <a:lnTo>
                    <a:pt x="107" y="24"/>
                  </a:lnTo>
                  <a:lnTo>
                    <a:pt x="122" y="8"/>
                  </a:lnTo>
                  <a:lnTo>
                    <a:pt x="122" y="8"/>
                  </a:lnTo>
                  <a:lnTo>
                    <a:pt x="123" y="6"/>
                  </a:lnTo>
                  <a:lnTo>
                    <a:pt x="123" y="4"/>
                  </a:lnTo>
                  <a:lnTo>
                    <a:pt x="123" y="3"/>
                  </a:lnTo>
                  <a:lnTo>
                    <a:pt x="122" y="1"/>
                  </a:lnTo>
                  <a:lnTo>
                    <a:pt x="120" y="0"/>
                  </a:lnTo>
                  <a:lnTo>
                    <a:pt x="119" y="0"/>
                  </a:lnTo>
                  <a:lnTo>
                    <a:pt x="117" y="0"/>
                  </a:lnTo>
                  <a:lnTo>
                    <a:pt x="115" y="1"/>
                  </a:lnTo>
                  <a:lnTo>
                    <a:pt x="11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9" name="Freeform 1057">
              <a:extLst>
                <a:ext uri="{FF2B5EF4-FFF2-40B4-BE49-F238E27FC236}">
                  <a16:creationId xmlns:a16="http://schemas.microsoft.com/office/drawing/2014/main" id="{6E4B78B9-24EC-474B-90A0-D536F8CB2B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7038" y="1298575"/>
              <a:ext cx="34925" cy="38100"/>
            </a:xfrm>
            <a:custGeom>
              <a:avLst/>
              <a:gdLst/>
              <a:ahLst/>
              <a:cxnLst>
                <a:cxn ang="0">
                  <a:pos x="57" y="2"/>
                </a:cxn>
                <a:cxn ang="0">
                  <a:pos x="57" y="2"/>
                </a:cxn>
                <a:cxn ang="0">
                  <a:pos x="51" y="11"/>
                </a:cxn>
                <a:cxn ang="0">
                  <a:pos x="44" y="18"/>
                </a:cxn>
                <a:cxn ang="0">
                  <a:pos x="36" y="25"/>
                </a:cxn>
                <a:cxn ang="0">
                  <a:pos x="27" y="33"/>
                </a:cxn>
                <a:cxn ang="0">
                  <a:pos x="27" y="33"/>
                </a:cxn>
                <a:cxn ang="0">
                  <a:pos x="14" y="48"/>
                </a:cxn>
                <a:cxn ang="0">
                  <a:pos x="0" y="65"/>
                </a:cxn>
                <a:cxn ang="0">
                  <a:pos x="0" y="65"/>
                </a:cxn>
                <a:cxn ang="0">
                  <a:pos x="0" y="66"/>
                </a:cxn>
                <a:cxn ang="0">
                  <a:pos x="0" y="68"/>
                </a:cxn>
                <a:cxn ang="0">
                  <a:pos x="0" y="70"/>
                </a:cxn>
                <a:cxn ang="0">
                  <a:pos x="3" y="71"/>
                </a:cxn>
                <a:cxn ang="0">
                  <a:pos x="6" y="71"/>
                </a:cxn>
                <a:cxn ang="0">
                  <a:pos x="8" y="71"/>
                </a:cxn>
                <a:cxn ang="0">
                  <a:pos x="9" y="69"/>
                </a:cxn>
                <a:cxn ang="0">
                  <a:pos x="9" y="69"/>
                </a:cxn>
                <a:cxn ang="0">
                  <a:pos x="16" y="59"/>
                </a:cxn>
                <a:cxn ang="0">
                  <a:pos x="23" y="51"/>
                </a:cxn>
                <a:cxn ang="0">
                  <a:pos x="40" y="35"/>
                </a:cxn>
                <a:cxn ang="0">
                  <a:pos x="40" y="35"/>
                </a:cxn>
                <a:cxn ang="0">
                  <a:pos x="53" y="21"/>
                </a:cxn>
                <a:cxn ang="0">
                  <a:pos x="61" y="15"/>
                </a:cxn>
                <a:cxn ang="0">
                  <a:pos x="66" y="8"/>
                </a:cxn>
                <a:cxn ang="0">
                  <a:pos x="66" y="8"/>
                </a:cxn>
                <a:cxn ang="0">
                  <a:pos x="67" y="6"/>
                </a:cxn>
                <a:cxn ang="0">
                  <a:pos x="67" y="4"/>
                </a:cxn>
                <a:cxn ang="0">
                  <a:pos x="66" y="2"/>
                </a:cxn>
                <a:cxn ang="0">
                  <a:pos x="65" y="0"/>
                </a:cxn>
                <a:cxn ang="0">
                  <a:pos x="63" y="0"/>
                </a:cxn>
                <a:cxn ang="0">
                  <a:pos x="61" y="0"/>
                </a:cxn>
                <a:cxn ang="0">
                  <a:pos x="60" y="1"/>
                </a:cxn>
                <a:cxn ang="0">
                  <a:pos x="57" y="2"/>
                </a:cxn>
                <a:cxn ang="0">
                  <a:pos x="57" y="2"/>
                </a:cxn>
              </a:cxnLst>
              <a:rect l="0" t="0" r="r" b="b"/>
              <a:pathLst>
                <a:path w="67" h="71">
                  <a:moveTo>
                    <a:pt x="57" y="2"/>
                  </a:moveTo>
                  <a:lnTo>
                    <a:pt x="57" y="2"/>
                  </a:lnTo>
                  <a:lnTo>
                    <a:pt x="51" y="11"/>
                  </a:lnTo>
                  <a:lnTo>
                    <a:pt x="44" y="18"/>
                  </a:lnTo>
                  <a:lnTo>
                    <a:pt x="36" y="25"/>
                  </a:lnTo>
                  <a:lnTo>
                    <a:pt x="27" y="33"/>
                  </a:lnTo>
                  <a:lnTo>
                    <a:pt x="27" y="33"/>
                  </a:lnTo>
                  <a:lnTo>
                    <a:pt x="14" y="48"/>
                  </a:lnTo>
                  <a:lnTo>
                    <a:pt x="0" y="65"/>
                  </a:lnTo>
                  <a:lnTo>
                    <a:pt x="0" y="65"/>
                  </a:lnTo>
                  <a:lnTo>
                    <a:pt x="0" y="66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3" y="71"/>
                  </a:lnTo>
                  <a:lnTo>
                    <a:pt x="6" y="71"/>
                  </a:lnTo>
                  <a:lnTo>
                    <a:pt x="8" y="71"/>
                  </a:lnTo>
                  <a:lnTo>
                    <a:pt x="9" y="69"/>
                  </a:lnTo>
                  <a:lnTo>
                    <a:pt x="9" y="69"/>
                  </a:lnTo>
                  <a:lnTo>
                    <a:pt x="16" y="59"/>
                  </a:lnTo>
                  <a:lnTo>
                    <a:pt x="23" y="51"/>
                  </a:lnTo>
                  <a:lnTo>
                    <a:pt x="40" y="35"/>
                  </a:lnTo>
                  <a:lnTo>
                    <a:pt x="40" y="35"/>
                  </a:lnTo>
                  <a:lnTo>
                    <a:pt x="53" y="21"/>
                  </a:lnTo>
                  <a:lnTo>
                    <a:pt x="61" y="15"/>
                  </a:lnTo>
                  <a:lnTo>
                    <a:pt x="66" y="8"/>
                  </a:lnTo>
                  <a:lnTo>
                    <a:pt x="66" y="8"/>
                  </a:lnTo>
                  <a:lnTo>
                    <a:pt x="67" y="6"/>
                  </a:lnTo>
                  <a:lnTo>
                    <a:pt x="67" y="4"/>
                  </a:lnTo>
                  <a:lnTo>
                    <a:pt x="66" y="2"/>
                  </a:lnTo>
                  <a:lnTo>
                    <a:pt x="65" y="0"/>
                  </a:lnTo>
                  <a:lnTo>
                    <a:pt x="63" y="0"/>
                  </a:lnTo>
                  <a:lnTo>
                    <a:pt x="61" y="0"/>
                  </a:lnTo>
                  <a:lnTo>
                    <a:pt x="60" y="1"/>
                  </a:lnTo>
                  <a:lnTo>
                    <a:pt x="57" y="2"/>
                  </a:lnTo>
                  <a:lnTo>
                    <a:pt x="57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0" name="Freeform 1058">
              <a:extLst>
                <a:ext uri="{FF2B5EF4-FFF2-40B4-BE49-F238E27FC236}">
                  <a16:creationId xmlns:a16="http://schemas.microsoft.com/office/drawing/2014/main" id="{22FB8A5A-46B4-4AD8-A7CC-EE2459CB9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48388" y="1654175"/>
              <a:ext cx="41275" cy="77788"/>
            </a:xfrm>
            <a:custGeom>
              <a:avLst/>
              <a:gdLst/>
              <a:ahLst/>
              <a:cxnLst>
                <a:cxn ang="0">
                  <a:pos x="71" y="3"/>
                </a:cxn>
                <a:cxn ang="0">
                  <a:pos x="71" y="3"/>
                </a:cxn>
                <a:cxn ang="0">
                  <a:pos x="70" y="7"/>
                </a:cxn>
                <a:cxn ang="0">
                  <a:pos x="68" y="10"/>
                </a:cxn>
                <a:cxn ang="0">
                  <a:pos x="64" y="17"/>
                </a:cxn>
                <a:cxn ang="0">
                  <a:pos x="58" y="23"/>
                </a:cxn>
                <a:cxn ang="0">
                  <a:pos x="54" y="29"/>
                </a:cxn>
                <a:cxn ang="0">
                  <a:pos x="54" y="29"/>
                </a:cxn>
                <a:cxn ang="0">
                  <a:pos x="33" y="70"/>
                </a:cxn>
                <a:cxn ang="0">
                  <a:pos x="33" y="70"/>
                </a:cxn>
                <a:cxn ang="0">
                  <a:pos x="23" y="88"/>
                </a:cxn>
                <a:cxn ang="0">
                  <a:pos x="14" y="105"/>
                </a:cxn>
                <a:cxn ang="0">
                  <a:pos x="6" y="122"/>
                </a:cxn>
                <a:cxn ang="0">
                  <a:pos x="3" y="132"/>
                </a:cxn>
                <a:cxn ang="0">
                  <a:pos x="0" y="141"/>
                </a:cxn>
                <a:cxn ang="0">
                  <a:pos x="0" y="141"/>
                </a:cxn>
                <a:cxn ang="0">
                  <a:pos x="0" y="143"/>
                </a:cxn>
                <a:cxn ang="0">
                  <a:pos x="1" y="145"/>
                </a:cxn>
                <a:cxn ang="0">
                  <a:pos x="2" y="146"/>
                </a:cxn>
                <a:cxn ang="0">
                  <a:pos x="4" y="147"/>
                </a:cxn>
                <a:cxn ang="0">
                  <a:pos x="6" y="147"/>
                </a:cxn>
                <a:cxn ang="0">
                  <a:pos x="7" y="147"/>
                </a:cxn>
                <a:cxn ang="0">
                  <a:pos x="8" y="146"/>
                </a:cxn>
                <a:cxn ang="0">
                  <a:pos x="9" y="144"/>
                </a:cxn>
                <a:cxn ang="0">
                  <a:pos x="9" y="144"/>
                </a:cxn>
                <a:cxn ang="0">
                  <a:pos x="12" y="134"/>
                </a:cxn>
                <a:cxn ang="0">
                  <a:pos x="16" y="123"/>
                </a:cxn>
                <a:cxn ang="0">
                  <a:pos x="24" y="105"/>
                </a:cxn>
                <a:cxn ang="0">
                  <a:pos x="35" y="86"/>
                </a:cxn>
                <a:cxn ang="0">
                  <a:pos x="45" y="67"/>
                </a:cxn>
                <a:cxn ang="0">
                  <a:pos x="45" y="67"/>
                </a:cxn>
                <a:cxn ang="0">
                  <a:pos x="56" y="45"/>
                </a:cxn>
                <a:cxn ang="0">
                  <a:pos x="61" y="33"/>
                </a:cxn>
                <a:cxn ang="0">
                  <a:pos x="65" y="28"/>
                </a:cxn>
                <a:cxn ang="0">
                  <a:pos x="68" y="24"/>
                </a:cxn>
                <a:cxn ang="0">
                  <a:pos x="68" y="24"/>
                </a:cxn>
                <a:cxn ang="0">
                  <a:pos x="73" y="20"/>
                </a:cxn>
                <a:cxn ang="0">
                  <a:pos x="76" y="17"/>
                </a:cxn>
                <a:cxn ang="0">
                  <a:pos x="78" y="11"/>
                </a:cxn>
                <a:cxn ang="0">
                  <a:pos x="80" y="6"/>
                </a:cxn>
                <a:cxn ang="0">
                  <a:pos x="80" y="6"/>
                </a:cxn>
                <a:cxn ang="0">
                  <a:pos x="80" y="4"/>
                </a:cxn>
                <a:cxn ang="0">
                  <a:pos x="79" y="2"/>
                </a:cxn>
                <a:cxn ang="0">
                  <a:pos x="78" y="1"/>
                </a:cxn>
                <a:cxn ang="0">
                  <a:pos x="77" y="0"/>
                </a:cxn>
                <a:cxn ang="0">
                  <a:pos x="75" y="0"/>
                </a:cxn>
                <a:cxn ang="0">
                  <a:pos x="73" y="0"/>
                </a:cxn>
                <a:cxn ang="0">
                  <a:pos x="72" y="1"/>
                </a:cxn>
                <a:cxn ang="0">
                  <a:pos x="71" y="3"/>
                </a:cxn>
                <a:cxn ang="0">
                  <a:pos x="71" y="3"/>
                </a:cxn>
              </a:cxnLst>
              <a:rect l="0" t="0" r="r" b="b"/>
              <a:pathLst>
                <a:path w="80" h="147">
                  <a:moveTo>
                    <a:pt x="71" y="3"/>
                  </a:moveTo>
                  <a:lnTo>
                    <a:pt x="71" y="3"/>
                  </a:lnTo>
                  <a:lnTo>
                    <a:pt x="70" y="7"/>
                  </a:lnTo>
                  <a:lnTo>
                    <a:pt x="68" y="10"/>
                  </a:lnTo>
                  <a:lnTo>
                    <a:pt x="64" y="17"/>
                  </a:lnTo>
                  <a:lnTo>
                    <a:pt x="58" y="23"/>
                  </a:lnTo>
                  <a:lnTo>
                    <a:pt x="54" y="29"/>
                  </a:lnTo>
                  <a:lnTo>
                    <a:pt x="54" y="29"/>
                  </a:lnTo>
                  <a:lnTo>
                    <a:pt x="33" y="70"/>
                  </a:lnTo>
                  <a:lnTo>
                    <a:pt x="33" y="70"/>
                  </a:lnTo>
                  <a:lnTo>
                    <a:pt x="23" y="88"/>
                  </a:lnTo>
                  <a:lnTo>
                    <a:pt x="14" y="105"/>
                  </a:lnTo>
                  <a:lnTo>
                    <a:pt x="6" y="122"/>
                  </a:lnTo>
                  <a:lnTo>
                    <a:pt x="3" y="132"/>
                  </a:lnTo>
                  <a:lnTo>
                    <a:pt x="0" y="141"/>
                  </a:lnTo>
                  <a:lnTo>
                    <a:pt x="0" y="141"/>
                  </a:lnTo>
                  <a:lnTo>
                    <a:pt x="0" y="143"/>
                  </a:lnTo>
                  <a:lnTo>
                    <a:pt x="1" y="145"/>
                  </a:lnTo>
                  <a:lnTo>
                    <a:pt x="2" y="146"/>
                  </a:lnTo>
                  <a:lnTo>
                    <a:pt x="4" y="147"/>
                  </a:lnTo>
                  <a:lnTo>
                    <a:pt x="6" y="147"/>
                  </a:lnTo>
                  <a:lnTo>
                    <a:pt x="7" y="147"/>
                  </a:lnTo>
                  <a:lnTo>
                    <a:pt x="8" y="146"/>
                  </a:lnTo>
                  <a:lnTo>
                    <a:pt x="9" y="144"/>
                  </a:lnTo>
                  <a:lnTo>
                    <a:pt x="9" y="144"/>
                  </a:lnTo>
                  <a:lnTo>
                    <a:pt x="12" y="134"/>
                  </a:lnTo>
                  <a:lnTo>
                    <a:pt x="16" y="123"/>
                  </a:lnTo>
                  <a:lnTo>
                    <a:pt x="24" y="105"/>
                  </a:lnTo>
                  <a:lnTo>
                    <a:pt x="35" y="86"/>
                  </a:lnTo>
                  <a:lnTo>
                    <a:pt x="45" y="67"/>
                  </a:lnTo>
                  <a:lnTo>
                    <a:pt x="45" y="67"/>
                  </a:lnTo>
                  <a:lnTo>
                    <a:pt x="56" y="45"/>
                  </a:lnTo>
                  <a:lnTo>
                    <a:pt x="61" y="33"/>
                  </a:lnTo>
                  <a:lnTo>
                    <a:pt x="65" y="28"/>
                  </a:lnTo>
                  <a:lnTo>
                    <a:pt x="68" y="24"/>
                  </a:lnTo>
                  <a:lnTo>
                    <a:pt x="68" y="24"/>
                  </a:lnTo>
                  <a:lnTo>
                    <a:pt x="73" y="20"/>
                  </a:lnTo>
                  <a:lnTo>
                    <a:pt x="76" y="17"/>
                  </a:lnTo>
                  <a:lnTo>
                    <a:pt x="78" y="11"/>
                  </a:lnTo>
                  <a:lnTo>
                    <a:pt x="80" y="6"/>
                  </a:lnTo>
                  <a:lnTo>
                    <a:pt x="80" y="6"/>
                  </a:lnTo>
                  <a:lnTo>
                    <a:pt x="80" y="4"/>
                  </a:lnTo>
                  <a:lnTo>
                    <a:pt x="79" y="2"/>
                  </a:lnTo>
                  <a:lnTo>
                    <a:pt x="78" y="1"/>
                  </a:lnTo>
                  <a:lnTo>
                    <a:pt x="77" y="0"/>
                  </a:lnTo>
                  <a:lnTo>
                    <a:pt x="75" y="0"/>
                  </a:lnTo>
                  <a:lnTo>
                    <a:pt x="73" y="0"/>
                  </a:lnTo>
                  <a:lnTo>
                    <a:pt x="72" y="1"/>
                  </a:lnTo>
                  <a:lnTo>
                    <a:pt x="71" y="3"/>
                  </a:lnTo>
                  <a:lnTo>
                    <a:pt x="71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1" name="Freeform 1059">
              <a:extLst>
                <a:ext uri="{FF2B5EF4-FFF2-40B4-BE49-F238E27FC236}">
                  <a16:creationId xmlns:a16="http://schemas.microsoft.com/office/drawing/2014/main" id="{9F60803F-B736-469B-909B-65451C094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2200" y="1663700"/>
              <a:ext cx="42863" cy="76200"/>
            </a:xfrm>
            <a:custGeom>
              <a:avLst/>
              <a:gdLst/>
              <a:ahLst/>
              <a:cxnLst>
                <a:cxn ang="0">
                  <a:pos x="73" y="2"/>
                </a:cxn>
                <a:cxn ang="0">
                  <a:pos x="73" y="2"/>
                </a:cxn>
                <a:cxn ang="0">
                  <a:pos x="60" y="16"/>
                </a:cxn>
                <a:cxn ang="0">
                  <a:pos x="50" y="32"/>
                </a:cxn>
                <a:cxn ang="0">
                  <a:pos x="41" y="48"/>
                </a:cxn>
                <a:cxn ang="0">
                  <a:pos x="32" y="65"/>
                </a:cxn>
                <a:cxn ang="0">
                  <a:pos x="17" y="100"/>
                </a:cxn>
                <a:cxn ang="0">
                  <a:pos x="1" y="135"/>
                </a:cxn>
                <a:cxn ang="0">
                  <a:pos x="1" y="135"/>
                </a:cxn>
                <a:cxn ang="0">
                  <a:pos x="0" y="137"/>
                </a:cxn>
                <a:cxn ang="0">
                  <a:pos x="1" y="140"/>
                </a:cxn>
                <a:cxn ang="0">
                  <a:pos x="1" y="141"/>
                </a:cxn>
                <a:cxn ang="0">
                  <a:pos x="3" y="142"/>
                </a:cxn>
                <a:cxn ang="0">
                  <a:pos x="4" y="143"/>
                </a:cxn>
                <a:cxn ang="0">
                  <a:pos x="7" y="143"/>
                </a:cxn>
                <a:cxn ang="0">
                  <a:pos x="8" y="142"/>
                </a:cxn>
                <a:cxn ang="0">
                  <a:pos x="10" y="141"/>
                </a:cxn>
                <a:cxn ang="0">
                  <a:pos x="10" y="141"/>
                </a:cxn>
                <a:cxn ang="0">
                  <a:pos x="17" y="123"/>
                </a:cxn>
                <a:cxn ang="0">
                  <a:pos x="24" y="106"/>
                </a:cxn>
                <a:cxn ang="0">
                  <a:pos x="40" y="71"/>
                </a:cxn>
                <a:cxn ang="0">
                  <a:pos x="48" y="55"/>
                </a:cxn>
                <a:cxn ang="0">
                  <a:pos x="57" y="38"/>
                </a:cxn>
                <a:cxn ang="0">
                  <a:pos x="68" y="22"/>
                </a:cxn>
                <a:cxn ang="0">
                  <a:pos x="80" y="8"/>
                </a:cxn>
                <a:cxn ang="0">
                  <a:pos x="80" y="8"/>
                </a:cxn>
                <a:cxn ang="0">
                  <a:pos x="81" y="6"/>
                </a:cxn>
                <a:cxn ang="0">
                  <a:pos x="81" y="5"/>
                </a:cxn>
                <a:cxn ang="0">
                  <a:pos x="81" y="3"/>
                </a:cxn>
                <a:cxn ang="0">
                  <a:pos x="80" y="2"/>
                </a:cxn>
                <a:cxn ang="0">
                  <a:pos x="78" y="1"/>
                </a:cxn>
                <a:cxn ang="0">
                  <a:pos x="77" y="0"/>
                </a:cxn>
                <a:cxn ang="0">
                  <a:pos x="75" y="0"/>
                </a:cxn>
                <a:cxn ang="0">
                  <a:pos x="73" y="2"/>
                </a:cxn>
                <a:cxn ang="0">
                  <a:pos x="73" y="2"/>
                </a:cxn>
              </a:cxnLst>
              <a:rect l="0" t="0" r="r" b="b"/>
              <a:pathLst>
                <a:path w="81" h="143">
                  <a:moveTo>
                    <a:pt x="73" y="2"/>
                  </a:moveTo>
                  <a:lnTo>
                    <a:pt x="73" y="2"/>
                  </a:lnTo>
                  <a:lnTo>
                    <a:pt x="60" y="16"/>
                  </a:lnTo>
                  <a:lnTo>
                    <a:pt x="50" y="32"/>
                  </a:lnTo>
                  <a:lnTo>
                    <a:pt x="41" y="48"/>
                  </a:lnTo>
                  <a:lnTo>
                    <a:pt x="32" y="65"/>
                  </a:lnTo>
                  <a:lnTo>
                    <a:pt x="17" y="100"/>
                  </a:lnTo>
                  <a:lnTo>
                    <a:pt x="1" y="135"/>
                  </a:lnTo>
                  <a:lnTo>
                    <a:pt x="1" y="135"/>
                  </a:lnTo>
                  <a:lnTo>
                    <a:pt x="0" y="137"/>
                  </a:lnTo>
                  <a:lnTo>
                    <a:pt x="1" y="140"/>
                  </a:lnTo>
                  <a:lnTo>
                    <a:pt x="1" y="141"/>
                  </a:lnTo>
                  <a:lnTo>
                    <a:pt x="3" y="142"/>
                  </a:lnTo>
                  <a:lnTo>
                    <a:pt x="4" y="143"/>
                  </a:lnTo>
                  <a:lnTo>
                    <a:pt x="7" y="143"/>
                  </a:lnTo>
                  <a:lnTo>
                    <a:pt x="8" y="142"/>
                  </a:lnTo>
                  <a:lnTo>
                    <a:pt x="10" y="141"/>
                  </a:lnTo>
                  <a:lnTo>
                    <a:pt x="10" y="141"/>
                  </a:lnTo>
                  <a:lnTo>
                    <a:pt x="17" y="123"/>
                  </a:lnTo>
                  <a:lnTo>
                    <a:pt x="24" y="106"/>
                  </a:lnTo>
                  <a:lnTo>
                    <a:pt x="40" y="71"/>
                  </a:lnTo>
                  <a:lnTo>
                    <a:pt x="48" y="55"/>
                  </a:lnTo>
                  <a:lnTo>
                    <a:pt x="57" y="38"/>
                  </a:lnTo>
                  <a:lnTo>
                    <a:pt x="68" y="22"/>
                  </a:lnTo>
                  <a:lnTo>
                    <a:pt x="80" y="8"/>
                  </a:lnTo>
                  <a:lnTo>
                    <a:pt x="80" y="8"/>
                  </a:lnTo>
                  <a:lnTo>
                    <a:pt x="81" y="6"/>
                  </a:lnTo>
                  <a:lnTo>
                    <a:pt x="81" y="5"/>
                  </a:lnTo>
                  <a:lnTo>
                    <a:pt x="81" y="3"/>
                  </a:lnTo>
                  <a:lnTo>
                    <a:pt x="80" y="2"/>
                  </a:lnTo>
                  <a:lnTo>
                    <a:pt x="78" y="1"/>
                  </a:lnTo>
                  <a:lnTo>
                    <a:pt x="77" y="0"/>
                  </a:lnTo>
                  <a:lnTo>
                    <a:pt x="75" y="0"/>
                  </a:lnTo>
                  <a:lnTo>
                    <a:pt x="73" y="2"/>
                  </a:lnTo>
                  <a:lnTo>
                    <a:pt x="73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2" name="Freeform 1060">
              <a:extLst>
                <a:ext uri="{FF2B5EF4-FFF2-40B4-BE49-F238E27FC236}">
                  <a16:creationId xmlns:a16="http://schemas.microsoft.com/office/drawing/2014/main" id="{E29000A6-D01E-48CD-8BD3-AF83417398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6013" y="1663700"/>
              <a:ext cx="52388" cy="77788"/>
            </a:xfrm>
            <a:custGeom>
              <a:avLst/>
              <a:gdLst/>
              <a:ahLst/>
              <a:cxnLst>
                <a:cxn ang="0">
                  <a:pos x="92" y="2"/>
                </a:cxn>
                <a:cxn ang="0">
                  <a:pos x="92" y="2"/>
                </a:cxn>
                <a:cxn ang="0">
                  <a:pos x="64" y="34"/>
                </a:cxn>
                <a:cxn ang="0">
                  <a:pos x="51" y="51"/>
                </a:cxn>
                <a:cxn ang="0">
                  <a:pos x="39" y="69"/>
                </a:cxn>
                <a:cxn ang="0">
                  <a:pos x="39" y="69"/>
                </a:cxn>
                <a:cxn ang="0">
                  <a:pos x="30" y="86"/>
                </a:cxn>
                <a:cxn ang="0">
                  <a:pos x="23" y="103"/>
                </a:cxn>
                <a:cxn ang="0">
                  <a:pos x="23" y="103"/>
                </a:cxn>
                <a:cxn ang="0">
                  <a:pos x="18" y="111"/>
                </a:cxn>
                <a:cxn ang="0">
                  <a:pos x="14" y="119"/>
                </a:cxn>
                <a:cxn ang="0">
                  <a:pos x="5" y="133"/>
                </a:cxn>
                <a:cxn ang="0">
                  <a:pos x="5" y="133"/>
                </a:cxn>
                <a:cxn ang="0">
                  <a:pos x="2" y="134"/>
                </a:cxn>
                <a:cxn ang="0">
                  <a:pos x="1" y="136"/>
                </a:cxn>
                <a:cxn ang="0">
                  <a:pos x="0" y="137"/>
                </a:cxn>
                <a:cxn ang="0">
                  <a:pos x="0" y="143"/>
                </a:cxn>
                <a:cxn ang="0">
                  <a:pos x="0" y="143"/>
                </a:cxn>
                <a:cxn ang="0">
                  <a:pos x="1" y="146"/>
                </a:cxn>
                <a:cxn ang="0">
                  <a:pos x="4" y="147"/>
                </a:cxn>
                <a:cxn ang="0">
                  <a:pos x="7" y="147"/>
                </a:cxn>
                <a:cxn ang="0">
                  <a:pos x="8" y="147"/>
                </a:cxn>
                <a:cxn ang="0">
                  <a:pos x="9" y="145"/>
                </a:cxn>
                <a:cxn ang="0">
                  <a:pos x="9" y="145"/>
                </a:cxn>
                <a:cxn ang="0">
                  <a:pos x="27" y="113"/>
                </a:cxn>
                <a:cxn ang="0">
                  <a:pos x="43" y="80"/>
                </a:cxn>
                <a:cxn ang="0">
                  <a:pos x="43" y="80"/>
                </a:cxn>
                <a:cxn ang="0">
                  <a:pos x="49" y="70"/>
                </a:cxn>
                <a:cxn ang="0">
                  <a:pos x="55" y="61"/>
                </a:cxn>
                <a:cxn ang="0">
                  <a:pos x="69" y="43"/>
                </a:cxn>
                <a:cxn ang="0">
                  <a:pos x="85" y="26"/>
                </a:cxn>
                <a:cxn ang="0">
                  <a:pos x="98" y="8"/>
                </a:cxn>
                <a:cxn ang="0">
                  <a:pos x="98" y="8"/>
                </a:cxn>
                <a:cxn ang="0">
                  <a:pos x="99" y="6"/>
                </a:cxn>
                <a:cxn ang="0">
                  <a:pos x="100" y="5"/>
                </a:cxn>
                <a:cxn ang="0">
                  <a:pos x="98" y="1"/>
                </a:cxn>
                <a:cxn ang="0">
                  <a:pos x="97" y="0"/>
                </a:cxn>
                <a:cxn ang="0">
                  <a:pos x="95" y="0"/>
                </a:cxn>
                <a:cxn ang="0">
                  <a:pos x="93" y="0"/>
                </a:cxn>
                <a:cxn ang="0">
                  <a:pos x="92" y="2"/>
                </a:cxn>
                <a:cxn ang="0">
                  <a:pos x="92" y="2"/>
                </a:cxn>
              </a:cxnLst>
              <a:rect l="0" t="0" r="r" b="b"/>
              <a:pathLst>
                <a:path w="100" h="147">
                  <a:moveTo>
                    <a:pt x="92" y="2"/>
                  </a:moveTo>
                  <a:lnTo>
                    <a:pt x="92" y="2"/>
                  </a:lnTo>
                  <a:lnTo>
                    <a:pt x="64" y="34"/>
                  </a:lnTo>
                  <a:lnTo>
                    <a:pt x="51" y="51"/>
                  </a:lnTo>
                  <a:lnTo>
                    <a:pt x="39" y="69"/>
                  </a:lnTo>
                  <a:lnTo>
                    <a:pt x="39" y="69"/>
                  </a:lnTo>
                  <a:lnTo>
                    <a:pt x="30" y="86"/>
                  </a:lnTo>
                  <a:lnTo>
                    <a:pt x="23" y="103"/>
                  </a:lnTo>
                  <a:lnTo>
                    <a:pt x="23" y="103"/>
                  </a:lnTo>
                  <a:lnTo>
                    <a:pt x="18" y="111"/>
                  </a:lnTo>
                  <a:lnTo>
                    <a:pt x="14" y="119"/>
                  </a:lnTo>
                  <a:lnTo>
                    <a:pt x="5" y="133"/>
                  </a:lnTo>
                  <a:lnTo>
                    <a:pt x="5" y="133"/>
                  </a:lnTo>
                  <a:lnTo>
                    <a:pt x="2" y="134"/>
                  </a:lnTo>
                  <a:lnTo>
                    <a:pt x="1" y="136"/>
                  </a:lnTo>
                  <a:lnTo>
                    <a:pt x="0" y="137"/>
                  </a:lnTo>
                  <a:lnTo>
                    <a:pt x="0" y="143"/>
                  </a:lnTo>
                  <a:lnTo>
                    <a:pt x="0" y="143"/>
                  </a:lnTo>
                  <a:lnTo>
                    <a:pt x="1" y="146"/>
                  </a:lnTo>
                  <a:lnTo>
                    <a:pt x="4" y="147"/>
                  </a:lnTo>
                  <a:lnTo>
                    <a:pt x="7" y="147"/>
                  </a:lnTo>
                  <a:lnTo>
                    <a:pt x="8" y="147"/>
                  </a:lnTo>
                  <a:lnTo>
                    <a:pt x="9" y="145"/>
                  </a:lnTo>
                  <a:lnTo>
                    <a:pt x="9" y="145"/>
                  </a:lnTo>
                  <a:lnTo>
                    <a:pt x="27" y="113"/>
                  </a:lnTo>
                  <a:lnTo>
                    <a:pt x="43" y="80"/>
                  </a:lnTo>
                  <a:lnTo>
                    <a:pt x="43" y="80"/>
                  </a:lnTo>
                  <a:lnTo>
                    <a:pt x="49" y="70"/>
                  </a:lnTo>
                  <a:lnTo>
                    <a:pt x="55" y="61"/>
                  </a:lnTo>
                  <a:lnTo>
                    <a:pt x="69" y="43"/>
                  </a:lnTo>
                  <a:lnTo>
                    <a:pt x="85" y="26"/>
                  </a:lnTo>
                  <a:lnTo>
                    <a:pt x="98" y="8"/>
                  </a:lnTo>
                  <a:lnTo>
                    <a:pt x="98" y="8"/>
                  </a:lnTo>
                  <a:lnTo>
                    <a:pt x="99" y="6"/>
                  </a:lnTo>
                  <a:lnTo>
                    <a:pt x="100" y="5"/>
                  </a:lnTo>
                  <a:lnTo>
                    <a:pt x="98" y="1"/>
                  </a:lnTo>
                  <a:lnTo>
                    <a:pt x="97" y="0"/>
                  </a:lnTo>
                  <a:lnTo>
                    <a:pt x="95" y="0"/>
                  </a:lnTo>
                  <a:lnTo>
                    <a:pt x="93" y="0"/>
                  </a:lnTo>
                  <a:lnTo>
                    <a:pt x="92" y="2"/>
                  </a:lnTo>
                  <a:lnTo>
                    <a:pt x="9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3" name="Freeform 1061">
              <a:extLst>
                <a:ext uri="{FF2B5EF4-FFF2-40B4-BE49-F238E27FC236}">
                  <a16:creationId xmlns:a16="http://schemas.microsoft.com/office/drawing/2014/main" id="{B1660301-68DA-417C-9A32-841F00199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5063" y="1673225"/>
              <a:ext cx="55563" cy="69850"/>
            </a:xfrm>
            <a:custGeom>
              <a:avLst/>
              <a:gdLst/>
              <a:ahLst/>
              <a:cxnLst>
                <a:cxn ang="0">
                  <a:pos x="98" y="1"/>
                </a:cxn>
                <a:cxn ang="0">
                  <a:pos x="98" y="1"/>
                </a:cxn>
                <a:cxn ang="0">
                  <a:pos x="83" y="13"/>
                </a:cxn>
                <a:cxn ang="0">
                  <a:pos x="69" y="24"/>
                </a:cxn>
                <a:cxn ang="0">
                  <a:pos x="55" y="37"/>
                </a:cxn>
                <a:cxn ang="0">
                  <a:pos x="49" y="44"/>
                </a:cxn>
                <a:cxn ang="0">
                  <a:pos x="44" y="51"/>
                </a:cxn>
                <a:cxn ang="0">
                  <a:pos x="44" y="51"/>
                </a:cxn>
                <a:cxn ang="0">
                  <a:pos x="33" y="69"/>
                </a:cxn>
                <a:cxn ang="0">
                  <a:pos x="24" y="86"/>
                </a:cxn>
                <a:cxn ang="0">
                  <a:pos x="24" y="86"/>
                </a:cxn>
                <a:cxn ang="0">
                  <a:pos x="19" y="96"/>
                </a:cxn>
                <a:cxn ang="0">
                  <a:pos x="13" y="104"/>
                </a:cxn>
                <a:cxn ang="0">
                  <a:pos x="6" y="113"/>
                </a:cxn>
                <a:cxn ang="0">
                  <a:pos x="1" y="123"/>
                </a:cxn>
                <a:cxn ang="0">
                  <a:pos x="1" y="123"/>
                </a:cxn>
                <a:cxn ang="0">
                  <a:pos x="0" y="125"/>
                </a:cxn>
                <a:cxn ang="0">
                  <a:pos x="1" y="126"/>
                </a:cxn>
                <a:cxn ang="0">
                  <a:pos x="1" y="128"/>
                </a:cxn>
                <a:cxn ang="0">
                  <a:pos x="3" y="129"/>
                </a:cxn>
                <a:cxn ang="0">
                  <a:pos x="4" y="130"/>
                </a:cxn>
                <a:cxn ang="0">
                  <a:pos x="6" y="130"/>
                </a:cxn>
                <a:cxn ang="0">
                  <a:pos x="7" y="129"/>
                </a:cxn>
                <a:cxn ang="0">
                  <a:pos x="9" y="127"/>
                </a:cxn>
                <a:cxn ang="0">
                  <a:pos x="9" y="127"/>
                </a:cxn>
                <a:cxn ang="0">
                  <a:pos x="18" y="112"/>
                </a:cxn>
                <a:cxn ang="0">
                  <a:pos x="26" y="99"/>
                </a:cxn>
                <a:cxn ang="0">
                  <a:pos x="35" y="84"/>
                </a:cxn>
                <a:cxn ang="0">
                  <a:pos x="44" y="70"/>
                </a:cxn>
                <a:cxn ang="0">
                  <a:pos x="44" y="70"/>
                </a:cxn>
                <a:cxn ang="0">
                  <a:pos x="49" y="60"/>
                </a:cxn>
                <a:cxn ang="0">
                  <a:pos x="55" y="52"/>
                </a:cxn>
                <a:cxn ang="0">
                  <a:pos x="62" y="44"/>
                </a:cxn>
                <a:cxn ang="0">
                  <a:pos x="70" y="37"/>
                </a:cxn>
                <a:cxn ang="0">
                  <a:pos x="86" y="23"/>
                </a:cxn>
                <a:cxn ang="0">
                  <a:pos x="103" y="10"/>
                </a:cxn>
                <a:cxn ang="0">
                  <a:pos x="103" y="10"/>
                </a:cxn>
                <a:cxn ang="0">
                  <a:pos x="104" y="9"/>
                </a:cxn>
                <a:cxn ang="0">
                  <a:pos x="105" y="7"/>
                </a:cxn>
                <a:cxn ang="0">
                  <a:pos x="104" y="3"/>
                </a:cxn>
                <a:cxn ang="0">
                  <a:pos x="103" y="1"/>
                </a:cxn>
                <a:cxn ang="0">
                  <a:pos x="102" y="1"/>
                </a:cxn>
                <a:cxn ang="0">
                  <a:pos x="100" y="0"/>
                </a:cxn>
                <a:cxn ang="0">
                  <a:pos x="98" y="1"/>
                </a:cxn>
                <a:cxn ang="0">
                  <a:pos x="98" y="1"/>
                </a:cxn>
              </a:cxnLst>
              <a:rect l="0" t="0" r="r" b="b"/>
              <a:pathLst>
                <a:path w="105" h="130">
                  <a:moveTo>
                    <a:pt x="98" y="1"/>
                  </a:moveTo>
                  <a:lnTo>
                    <a:pt x="98" y="1"/>
                  </a:lnTo>
                  <a:lnTo>
                    <a:pt x="83" y="13"/>
                  </a:lnTo>
                  <a:lnTo>
                    <a:pt x="69" y="24"/>
                  </a:lnTo>
                  <a:lnTo>
                    <a:pt x="55" y="37"/>
                  </a:lnTo>
                  <a:lnTo>
                    <a:pt x="49" y="44"/>
                  </a:lnTo>
                  <a:lnTo>
                    <a:pt x="44" y="51"/>
                  </a:lnTo>
                  <a:lnTo>
                    <a:pt x="44" y="51"/>
                  </a:lnTo>
                  <a:lnTo>
                    <a:pt x="33" y="69"/>
                  </a:lnTo>
                  <a:lnTo>
                    <a:pt x="24" y="86"/>
                  </a:lnTo>
                  <a:lnTo>
                    <a:pt x="24" y="86"/>
                  </a:lnTo>
                  <a:lnTo>
                    <a:pt x="19" y="96"/>
                  </a:lnTo>
                  <a:lnTo>
                    <a:pt x="13" y="104"/>
                  </a:lnTo>
                  <a:lnTo>
                    <a:pt x="6" y="113"/>
                  </a:lnTo>
                  <a:lnTo>
                    <a:pt x="1" y="123"/>
                  </a:lnTo>
                  <a:lnTo>
                    <a:pt x="1" y="123"/>
                  </a:lnTo>
                  <a:lnTo>
                    <a:pt x="0" y="125"/>
                  </a:lnTo>
                  <a:lnTo>
                    <a:pt x="1" y="126"/>
                  </a:lnTo>
                  <a:lnTo>
                    <a:pt x="1" y="128"/>
                  </a:lnTo>
                  <a:lnTo>
                    <a:pt x="3" y="129"/>
                  </a:lnTo>
                  <a:lnTo>
                    <a:pt x="4" y="130"/>
                  </a:lnTo>
                  <a:lnTo>
                    <a:pt x="6" y="130"/>
                  </a:lnTo>
                  <a:lnTo>
                    <a:pt x="7" y="129"/>
                  </a:lnTo>
                  <a:lnTo>
                    <a:pt x="9" y="127"/>
                  </a:lnTo>
                  <a:lnTo>
                    <a:pt x="9" y="127"/>
                  </a:lnTo>
                  <a:lnTo>
                    <a:pt x="18" y="112"/>
                  </a:lnTo>
                  <a:lnTo>
                    <a:pt x="26" y="99"/>
                  </a:lnTo>
                  <a:lnTo>
                    <a:pt x="35" y="84"/>
                  </a:lnTo>
                  <a:lnTo>
                    <a:pt x="44" y="70"/>
                  </a:lnTo>
                  <a:lnTo>
                    <a:pt x="44" y="70"/>
                  </a:lnTo>
                  <a:lnTo>
                    <a:pt x="49" y="60"/>
                  </a:lnTo>
                  <a:lnTo>
                    <a:pt x="55" y="52"/>
                  </a:lnTo>
                  <a:lnTo>
                    <a:pt x="62" y="44"/>
                  </a:lnTo>
                  <a:lnTo>
                    <a:pt x="70" y="37"/>
                  </a:lnTo>
                  <a:lnTo>
                    <a:pt x="86" y="23"/>
                  </a:lnTo>
                  <a:lnTo>
                    <a:pt x="103" y="10"/>
                  </a:lnTo>
                  <a:lnTo>
                    <a:pt x="103" y="10"/>
                  </a:lnTo>
                  <a:lnTo>
                    <a:pt x="104" y="9"/>
                  </a:lnTo>
                  <a:lnTo>
                    <a:pt x="105" y="7"/>
                  </a:lnTo>
                  <a:lnTo>
                    <a:pt x="104" y="3"/>
                  </a:lnTo>
                  <a:lnTo>
                    <a:pt x="103" y="1"/>
                  </a:lnTo>
                  <a:lnTo>
                    <a:pt x="102" y="1"/>
                  </a:lnTo>
                  <a:lnTo>
                    <a:pt x="100" y="0"/>
                  </a:lnTo>
                  <a:lnTo>
                    <a:pt x="98" y="1"/>
                  </a:lnTo>
                  <a:lnTo>
                    <a:pt x="98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4" name="Freeform 1062">
              <a:extLst>
                <a:ext uri="{FF2B5EF4-FFF2-40B4-BE49-F238E27FC236}">
                  <a16:creationId xmlns:a16="http://schemas.microsoft.com/office/drawing/2014/main" id="{309DFBBE-15F3-4327-8DF9-0CBDE5417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38875" y="1698625"/>
              <a:ext cx="34925" cy="38100"/>
            </a:xfrm>
            <a:custGeom>
              <a:avLst/>
              <a:gdLst/>
              <a:ahLst/>
              <a:cxnLst>
                <a:cxn ang="0">
                  <a:pos x="59" y="1"/>
                </a:cxn>
                <a:cxn ang="0">
                  <a:pos x="59" y="1"/>
                </a:cxn>
                <a:cxn ang="0">
                  <a:pos x="42" y="13"/>
                </a:cxn>
                <a:cxn ang="0">
                  <a:pos x="27" y="28"/>
                </a:cxn>
                <a:cxn ang="0">
                  <a:pos x="27" y="28"/>
                </a:cxn>
                <a:cxn ang="0">
                  <a:pos x="19" y="36"/>
                </a:cxn>
                <a:cxn ang="0">
                  <a:pos x="13" y="46"/>
                </a:cxn>
                <a:cxn ang="0">
                  <a:pos x="8" y="55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5"/>
                </a:cxn>
                <a:cxn ang="0">
                  <a:pos x="0" y="67"/>
                </a:cxn>
                <a:cxn ang="0">
                  <a:pos x="0" y="69"/>
                </a:cxn>
                <a:cxn ang="0">
                  <a:pos x="1" y="70"/>
                </a:cxn>
                <a:cxn ang="0">
                  <a:pos x="2" y="71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0"/>
                </a:cxn>
                <a:cxn ang="0">
                  <a:pos x="7" y="70"/>
                </a:cxn>
                <a:cxn ang="0">
                  <a:pos x="13" y="64"/>
                </a:cxn>
                <a:cxn ang="0">
                  <a:pos x="17" y="58"/>
                </a:cxn>
                <a:cxn ang="0">
                  <a:pos x="27" y="44"/>
                </a:cxn>
                <a:cxn ang="0">
                  <a:pos x="27" y="44"/>
                </a:cxn>
                <a:cxn ang="0">
                  <a:pos x="35" y="34"/>
                </a:cxn>
                <a:cxn ang="0">
                  <a:pos x="43" y="25"/>
                </a:cxn>
                <a:cxn ang="0">
                  <a:pos x="54" y="17"/>
                </a:cxn>
                <a:cxn ang="0">
                  <a:pos x="63" y="9"/>
                </a:cxn>
                <a:cxn ang="0">
                  <a:pos x="63" y="9"/>
                </a:cxn>
                <a:cxn ang="0">
                  <a:pos x="65" y="8"/>
                </a:cxn>
                <a:cxn ang="0">
                  <a:pos x="65" y="6"/>
                </a:cxn>
                <a:cxn ang="0">
                  <a:pos x="65" y="4"/>
                </a:cxn>
                <a:cxn ang="0">
                  <a:pos x="65" y="3"/>
                </a:cxn>
                <a:cxn ang="0">
                  <a:pos x="64" y="1"/>
                </a:cxn>
                <a:cxn ang="0">
                  <a:pos x="62" y="1"/>
                </a:cxn>
                <a:cxn ang="0">
                  <a:pos x="61" y="0"/>
                </a:cxn>
                <a:cxn ang="0">
                  <a:pos x="59" y="1"/>
                </a:cxn>
                <a:cxn ang="0">
                  <a:pos x="59" y="1"/>
                </a:cxn>
              </a:cxnLst>
              <a:rect l="0" t="0" r="r" b="b"/>
              <a:pathLst>
                <a:path w="65" h="71">
                  <a:moveTo>
                    <a:pt x="59" y="1"/>
                  </a:moveTo>
                  <a:lnTo>
                    <a:pt x="59" y="1"/>
                  </a:lnTo>
                  <a:lnTo>
                    <a:pt x="42" y="13"/>
                  </a:lnTo>
                  <a:lnTo>
                    <a:pt x="27" y="28"/>
                  </a:lnTo>
                  <a:lnTo>
                    <a:pt x="27" y="28"/>
                  </a:lnTo>
                  <a:lnTo>
                    <a:pt x="19" y="36"/>
                  </a:lnTo>
                  <a:lnTo>
                    <a:pt x="13" y="46"/>
                  </a:lnTo>
                  <a:lnTo>
                    <a:pt x="8" y="55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1" y="70"/>
                  </a:lnTo>
                  <a:lnTo>
                    <a:pt x="2" y="71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0"/>
                  </a:lnTo>
                  <a:lnTo>
                    <a:pt x="7" y="70"/>
                  </a:lnTo>
                  <a:lnTo>
                    <a:pt x="13" y="64"/>
                  </a:lnTo>
                  <a:lnTo>
                    <a:pt x="17" y="58"/>
                  </a:lnTo>
                  <a:lnTo>
                    <a:pt x="27" y="44"/>
                  </a:lnTo>
                  <a:lnTo>
                    <a:pt x="27" y="44"/>
                  </a:lnTo>
                  <a:lnTo>
                    <a:pt x="35" y="34"/>
                  </a:lnTo>
                  <a:lnTo>
                    <a:pt x="43" y="25"/>
                  </a:lnTo>
                  <a:lnTo>
                    <a:pt x="54" y="17"/>
                  </a:lnTo>
                  <a:lnTo>
                    <a:pt x="63" y="9"/>
                  </a:lnTo>
                  <a:lnTo>
                    <a:pt x="63" y="9"/>
                  </a:lnTo>
                  <a:lnTo>
                    <a:pt x="65" y="8"/>
                  </a:lnTo>
                  <a:lnTo>
                    <a:pt x="65" y="6"/>
                  </a:lnTo>
                  <a:lnTo>
                    <a:pt x="65" y="4"/>
                  </a:lnTo>
                  <a:lnTo>
                    <a:pt x="65" y="3"/>
                  </a:lnTo>
                  <a:lnTo>
                    <a:pt x="64" y="1"/>
                  </a:lnTo>
                  <a:lnTo>
                    <a:pt x="62" y="1"/>
                  </a:lnTo>
                  <a:lnTo>
                    <a:pt x="61" y="0"/>
                  </a:lnTo>
                  <a:lnTo>
                    <a:pt x="59" y="1"/>
                  </a:lnTo>
                  <a:lnTo>
                    <a:pt x="5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5" name="Freeform 1063">
              <a:extLst>
                <a:ext uri="{FF2B5EF4-FFF2-40B4-BE49-F238E27FC236}">
                  <a16:creationId xmlns:a16="http://schemas.microsoft.com/office/drawing/2014/main" id="{A2C246F3-35B0-412D-9ABD-3B1EDAD4B203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4813" y="1679575"/>
              <a:ext cx="36513" cy="61913"/>
            </a:xfrm>
            <a:custGeom>
              <a:avLst/>
              <a:gdLst/>
              <a:ahLst/>
              <a:cxnLst>
                <a:cxn ang="0">
                  <a:pos x="62" y="3"/>
                </a:cxn>
                <a:cxn ang="0">
                  <a:pos x="62" y="3"/>
                </a:cxn>
                <a:cxn ang="0">
                  <a:pos x="59" y="9"/>
                </a:cxn>
                <a:cxn ang="0">
                  <a:pos x="54" y="17"/>
                </a:cxn>
                <a:cxn ang="0">
                  <a:pos x="43" y="31"/>
                </a:cxn>
                <a:cxn ang="0">
                  <a:pos x="43" y="31"/>
                </a:cxn>
                <a:cxn ang="0">
                  <a:pos x="25" y="59"/>
                </a:cxn>
                <a:cxn ang="0">
                  <a:pos x="25" y="59"/>
                </a:cxn>
                <a:cxn ang="0">
                  <a:pos x="18" y="71"/>
                </a:cxn>
                <a:cxn ang="0">
                  <a:pos x="10" y="85"/>
                </a:cxn>
                <a:cxn ang="0">
                  <a:pos x="5" y="98"/>
                </a:cxn>
                <a:cxn ang="0">
                  <a:pos x="1" y="113"/>
                </a:cxn>
                <a:cxn ang="0">
                  <a:pos x="1" y="113"/>
                </a:cxn>
                <a:cxn ang="0">
                  <a:pos x="0" y="115"/>
                </a:cxn>
                <a:cxn ang="0">
                  <a:pos x="1" y="116"/>
                </a:cxn>
                <a:cxn ang="0">
                  <a:pos x="2" y="118"/>
                </a:cxn>
                <a:cxn ang="0">
                  <a:pos x="4" y="118"/>
                </a:cxn>
                <a:cxn ang="0">
                  <a:pos x="6" y="118"/>
                </a:cxn>
                <a:cxn ang="0">
                  <a:pos x="7" y="118"/>
                </a:cxn>
                <a:cxn ang="0">
                  <a:pos x="9" y="117"/>
                </a:cxn>
                <a:cxn ang="0">
                  <a:pos x="9" y="115"/>
                </a:cxn>
                <a:cxn ang="0">
                  <a:pos x="9" y="115"/>
                </a:cxn>
                <a:cxn ang="0">
                  <a:pos x="14" y="99"/>
                </a:cxn>
                <a:cxn ang="0">
                  <a:pos x="22" y="85"/>
                </a:cxn>
                <a:cxn ang="0">
                  <a:pos x="29" y="70"/>
                </a:cxn>
                <a:cxn ang="0">
                  <a:pos x="38" y="57"/>
                </a:cxn>
                <a:cxn ang="0">
                  <a:pos x="38" y="57"/>
                </a:cxn>
                <a:cxn ang="0">
                  <a:pos x="47" y="44"/>
                </a:cxn>
                <a:cxn ang="0">
                  <a:pos x="57" y="32"/>
                </a:cxn>
                <a:cxn ang="0">
                  <a:pos x="65" y="19"/>
                </a:cxn>
                <a:cxn ang="0">
                  <a:pos x="69" y="12"/>
                </a:cxn>
                <a:cxn ang="0">
                  <a:pos x="71" y="6"/>
                </a:cxn>
                <a:cxn ang="0">
                  <a:pos x="71" y="6"/>
                </a:cxn>
                <a:cxn ang="0">
                  <a:pos x="71" y="4"/>
                </a:cxn>
                <a:cxn ang="0">
                  <a:pos x="71" y="2"/>
                </a:cxn>
                <a:cxn ang="0">
                  <a:pos x="69" y="1"/>
                </a:cxn>
                <a:cxn ang="0">
                  <a:pos x="68" y="0"/>
                </a:cxn>
                <a:cxn ang="0">
                  <a:pos x="66" y="0"/>
                </a:cxn>
                <a:cxn ang="0">
                  <a:pos x="65" y="0"/>
                </a:cxn>
                <a:cxn ang="0">
                  <a:pos x="63" y="1"/>
                </a:cxn>
                <a:cxn ang="0">
                  <a:pos x="62" y="3"/>
                </a:cxn>
                <a:cxn ang="0">
                  <a:pos x="62" y="3"/>
                </a:cxn>
              </a:cxnLst>
              <a:rect l="0" t="0" r="r" b="b"/>
              <a:pathLst>
                <a:path w="71" h="118">
                  <a:moveTo>
                    <a:pt x="62" y="3"/>
                  </a:moveTo>
                  <a:lnTo>
                    <a:pt x="62" y="3"/>
                  </a:lnTo>
                  <a:lnTo>
                    <a:pt x="59" y="9"/>
                  </a:lnTo>
                  <a:lnTo>
                    <a:pt x="54" y="17"/>
                  </a:lnTo>
                  <a:lnTo>
                    <a:pt x="43" y="31"/>
                  </a:lnTo>
                  <a:lnTo>
                    <a:pt x="43" y="31"/>
                  </a:lnTo>
                  <a:lnTo>
                    <a:pt x="25" y="59"/>
                  </a:lnTo>
                  <a:lnTo>
                    <a:pt x="25" y="59"/>
                  </a:lnTo>
                  <a:lnTo>
                    <a:pt x="18" y="71"/>
                  </a:lnTo>
                  <a:lnTo>
                    <a:pt x="10" y="85"/>
                  </a:lnTo>
                  <a:lnTo>
                    <a:pt x="5" y="98"/>
                  </a:lnTo>
                  <a:lnTo>
                    <a:pt x="1" y="113"/>
                  </a:lnTo>
                  <a:lnTo>
                    <a:pt x="1" y="113"/>
                  </a:lnTo>
                  <a:lnTo>
                    <a:pt x="0" y="115"/>
                  </a:lnTo>
                  <a:lnTo>
                    <a:pt x="1" y="116"/>
                  </a:lnTo>
                  <a:lnTo>
                    <a:pt x="2" y="118"/>
                  </a:lnTo>
                  <a:lnTo>
                    <a:pt x="4" y="118"/>
                  </a:lnTo>
                  <a:lnTo>
                    <a:pt x="6" y="118"/>
                  </a:lnTo>
                  <a:lnTo>
                    <a:pt x="7" y="118"/>
                  </a:lnTo>
                  <a:lnTo>
                    <a:pt x="9" y="117"/>
                  </a:lnTo>
                  <a:lnTo>
                    <a:pt x="9" y="115"/>
                  </a:lnTo>
                  <a:lnTo>
                    <a:pt x="9" y="115"/>
                  </a:lnTo>
                  <a:lnTo>
                    <a:pt x="14" y="99"/>
                  </a:lnTo>
                  <a:lnTo>
                    <a:pt x="22" y="85"/>
                  </a:lnTo>
                  <a:lnTo>
                    <a:pt x="29" y="70"/>
                  </a:lnTo>
                  <a:lnTo>
                    <a:pt x="38" y="57"/>
                  </a:lnTo>
                  <a:lnTo>
                    <a:pt x="38" y="57"/>
                  </a:lnTo>
                  <a:lnTo>
                    <a:pt x="47" y="44"/>
                  </a:lnTo>
                  <a:lnTo>
                    <a:pt x="57" y="32"/>
                  </a:lnTo>
                  <a:lnTo>
                    <a:pt x="65" y="19"/>
                  </a:lnTo>
                  <a:lnTo>
                    <a:pt x="69" y="12"/>
                  </a:lnTo>
                  <a:lnTo>
                    <a:pt x="71" y="6"/>
                  </a:lnTo>
                  <a:lnTo>
                    <a:pt x="71" y="6"/>
                  </a:lnTo>
                  <a:lnTo>
                    <a:pt x="71" y="4"/>
                  </a:lnTo>
                  <a:lnTo>
                    <a:pt x="71" y="2"/>
                  </a:lnTo>
                  <a:lnTo>
                    <a:pt x="69" y="1"/>
                  </a:lnTo>
                  <a:lnTo>
                    <a:pt x="68" y="0"/>
                  </a:lnTo>
                  <a:lnTo>
                    <a:pt x="66" y="0"/>
                  </a:lnTo>
                  <a:lnTo>
                    <a:pt x="65" y="0"/>
                  </a:lnTo>
                  <a:lnTo>
                    <a:pt x="63" y="1"/>
                  </a:lnTo>
                  <a:lnTo>
                    <a:pt x="62" y="3"/>
                  </a:lnTo>
                  <a:lnTo>
                    <a:pt x="6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6" name="Freeform 1064">
              <a:extLst>
                <a:ext uri="{FF2B5EF4-FFF2-40B4-BE49-F238E27FC236}">
                  <a16:creationId xmlns:a16="http://schemas.microsoft.com/office/drawing/2014/main" id="{AE51968B-5F21-4D5E-A0C3-3B8C9D7CD1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9100" y="1676400"/>
              <a:ext cx="60325" cy="84138"/>
            </a:xfrm>
            <a:custGeom>
              <a:avLst/>
              <a:gdLst/>
              <a:ahLst/>
              <a:cxnLst>
                <a:cxn ang="0">
                  <a:pos x="106" y="3"/>
                </a:cxn>
                <a:cxn ang="0">
                  <a:pos x="106" y="3"/>
                </a:cxn>
                <a:cxn ang="0">
                  <a:pos x="90" y="18"/>
                </a:cxn>
                <a:cxn ang="0">
                  <a:pos x="75" y="35"/>
                </a:cxn>
                <a:cxn ang="0">
                  <a:pos x="59" y="52"/>
                </a:cxn>
                <a:cxn ang="0">
                  <a:pos x="46" y="71"/>
                </a:cxn>
                <a:cxn ang="0">
                  <a:pos x="33" y="90"/>
                </a:cxn>
                <a:cxn ang="0">
                  <a:pos x="21" y="109"/>
                </a:cxn>
                <a:cxn ang="0">
                  <a:pos x="10" y="130"/>
                </a:cxn>
                <a:cxn ang="0">
                  <a:pos x="1" y="151"/>
                </a:cxn>
                <a:cxn ang="0">
                  <a:pos x="1" y="151"/>
                </a:cxn>
                <a:cxn ang="0">
                  <a:pos x="0" y="153"/>
                </a:cxn>
                <a:cxn ang="0">
                  <a:pos x="1" y="155"/>
                </a:cxn>
                <a:cxn ang="0">
                  <a:pos x="3" y="157"/>
                </a:cxn>
                <a:cxn ang="0">
                  <a:pos x="4" y="158"/>
                </a:cxn>
                <a:cxn ang="0">
                  <a:pos x="6" y="158"/>
                </a:cxn>
                <a:cxn ang="0">
                  <a:pos x="7" y="157"/>
                </a:cxn>
                <a:cxn ang="0">
                  <a:pos x="9" y="155"/>
                </a:cxn>
                <a:cxn ang="0">
                  <a:pos x="9" y="155"/>
                </a:cxn>
                <a:cxn ang="0">
                  <a:pos x="19" y="135"/>
                </a:cxn>
                <a:cxn ang="0">
                  <a:pos x="29" y="116"/>
                </a:cxn>
                <a:cxn ang="0">
                  <a:pos x="40" y="96"/>
                </a:cxn>
                <a:cxn ang="0">
                  <a:pos x="54" y="77"/>
                </a:cxn>
                <a:cxn ang="0">
                  <a:pos x="67" y="59"/>
                </a:cxn>
                <a:cxn ang="0">
                  <a:pos x="82" y="41"/>
                </a:cxn>
                <a:cxn ang="0">
                  <a:pos x="96" y="24"/>
                </a:cxn>
                <a:cxn ang="0">
                  <a:pos x="113" y="9"/>
                </a:cxn>
                <a:cxn ang="0">
                  <a:pos x="113" y="9"/>
                </a:cxn>
                <a:cxn ang="0">
                  <a:pos x="114" y="7"/>
                </a:cxn>
                <a:cxn ang="0">
                  <a:pos x="114" y="6"/>
                </a:cxn>
                <a:cxn ang="0">
                  <a:pos x="114" y="4"/>
                </a:cxn>
                <a:cxn ang="0">
                  <a:pos x="113" y="3"/>
                </a:cxn>
                <a:cxn ang="0">
                  <a:pos x="111" y="2"/>
                </a:cxn>
                <a:cxn ang="0">
                  <a:pos x="110" y="0"/>
                </a:cxn>
                <a:cxn ang="0">
                  <a:pos x="108" y="2"/>
                </a:cxn>
                <a:cxn ang="0">
                  <a:pos x="106" y="3"/>
                </a:cxn>
                <a:cxn ang="0">
                  <a:pos x="106" y="3"/>
                </a:cxn>
              </a:cxnLst>
              <a:rect l="0" t="0" r="r" b="b"/>
              <a:pathLst>
                <a:path w="114" h="158">
                  <a:moveTo>
                    <a:pt x="106" y="3"/>
                  </a:moveTo>
                  <a:lnTo>
                    <a:pt x="106" y="3"/>
                  </a:lnTo>
                  <a:lnTo>
                    <a:pt x="90" y="18"/>
                  </a:lnTo>
                  <a:lnTo>
                    <a:pt x="75" y="35"/>
                  </a:lnTo>
                  <a:lnTo>
                    <a:pt x="59" y="52"/>
                  </a:lnTo>
                  <a:lnTo>
                    <a:pt x="46" y="71"/>
                  </a:lnTo>
                  <a:lnTo>
                    <a:pt x="33" y="90"/>
                  </a:lnTo>
                  <a:lnTo>
                    <a:pt x="21" y="109"/>
                  </a:lnTo>
                  <a:lnTo>
                    <a:pt x="10" y="130"/>
                  </a:lnTo>
                  <a:lnTo>
                    <a:pt x="1" y="151"/>
                  </a:lnTo>
                  <a:lnTo>
                    <a:pt x="1" y="151"/>
                  </a:lnTo>
                  <a:lnTo>
                    <a:pt x="0" y="153"/>
                  </a:lnTo>
                  <a:lnTo>
                    <a:pt x="1" y="155"/>
                  </a:lnTo>
                  <a:lnTo>
                    <a:pt x="3" y="157"/>
                  </a:lnTo>
                  <a:lnTo>
                    <a:pt x="4" y="158"/>
                  </a:lnTo>
                  <a:lnTo>
                    <a:pt x="6" y="158"/>
                  </a:lnTo>
                  <a:lnTo>
                    <a:pt x="7" y="157"/>
                  </a:lnTo>
                  <a:lnTo>
                    <a:pt x="9" y="155"/>
                  </a:lnTo>
                  <a:lnTo>
                    <a:pt x="9" y="155"/>
                  </a:lnTo>
                  <a:lnTo>
                    <a:pt x="19" y="135"/>
                  </a:lnTo>
                  <a:lnTo>
                    <a:pt x="29" y="116"/>
                  </a:lnTo>
                  <a:lnTo>
                    <a:pt x="40" y="96"/>
                  </a:lnTo>
                  <a:lnTo>
                    <a:pt x="54" y="77"/>
                  </a:lnTo>
                  <a:lnTo>
                    <a:pt x="67" y="59"/>
                  </a:lnTo>
                  <a:lnTo>
                    <a:pt x="82" y="41"/>
                  </a:lnTo>
                  <a:lnTo>
                    <a:pt x="96" y="24"/>
                  </a:lnTo>
                  <a:lnTo>
                    <a:pt x="113" y="9"/>
                  </a:lnTo>
                  <a:lnTo>
                    <a:pt x="113" y="9"/>
                  </a:lnTo>
                  <a:lnTo>
                    <a:pt x="114" y="7"/>
                  </a:lnTo>
                  <a:lnTo>
                    <a:pt x="114" y="6"/>
                  </a:lnTo>
                  <a:lnTo>
                    <a:pt x="114" y="4"/>
                  </a:lnTo>
                  <a:lnTo>
                    <a:pt x="113" y="3"/>
                  </a:lnTo>
                  <a:lnTo>
                    <a:pt x="111" y="2"/>
                  </a:lnTo>
                  <a:lnTo>
                    <a:pt x="110" y="0"/>
                  </a:lnTo>
                  <a:lnTo>
                    <a:pt x="108" y="2"/>
                  </a:lnTo>
                  <a:lnTo>
                    <a:pt x="106" y="3"/>
                  </a:lnTo>
                  <a:lnTo>
                    <a:pt x="10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7" name="Freeform 1065">
              <a:extLst>
                <a:ext uri="{FF2B5EF4-FFF2-40B4-BE49-F238E27FC236}">
                  <a16:creationId xmlns:a16="http://schemas.microsoft.com/office/drawing/2014/main" id="{A9F567B6-8F05-4576-9404-6E6DBA8F3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6797675" y="1681163"/>
              <a:ext cx="52388" cy="63500"/>
            </a:xfrm>
            <a:custGeom>
              <a:avLst/>
              <a:gdLst/>
              <a:ahLst/>
              <a:cxnLst>
                <a:cxn ang="0">
                  <a:pos x="93" y="1"/>
                </a:cxn>
                <a:cxn ang="0">
                  <a:pos x="93" y="1"/>
                </a:cxn>
                <a:cxn ang="0">
                  <a:pos x="88" y="3"/>
                </a:cxn>
                <a:cxn ang="0">
                  <a:pos x="83" y="6"/>
                </a:cxn>
                <a:cxn ang="0">
                  <a:pos x="79" y="10"/>
                </a:cxn>
                <a:cxn ang="0">
                  <a:pos x="74" y="15"/>
                </a:cxn>
                <a:cxn ang="0">
                  <a:pos x="68" y="27"/>
                </a:cxn>
                <a:cxn ang="0">
                  <a:pos x="63" y="37"/>
                </a:cxn>
                <a:cxn ang="0">
                  <a:pos x="63" y="37"/>
                </a:cxn>
                <a:cxn ang="0">
                  <a:pos x="56" y="49"/>
                </a:cxn>
                <a:cxn ang="0">
                  <a:pos x="47" y="60"/>
                </a:cxn>
                <a:cxn ang="0">
                  <a:pos x="29" y="80"/>
                </a:cxn>
                <a:cxn ang="0">
                  <a:pos x="29" y="80"/>
                </a:cxn>
                <a:cxn ang="0">
                  <a:pos x="21" y="92"/>
                </a:cxn>
                <a:cxn ang="0">
                  <a:pos x="15" y="99"/>
                </a:cxn>
                <a:cxn ang="0">
                  <a:pos x="10" y="106"/>
                </a:cxn>
                <a:cxn ang="0">
                  <a:pos x="10" y="106"/>
                </a:cxn>
                <a:cxn ang="0">
                  <a:pos x="7" y="106"/>
                </a:cxn>
                <a:cxn ang="0">
                  <a:pos x="5" y="107"/>
                </a:cxn>
                <a:cxn ang="0">
                  <a:pos x="1" y="111"/>
                </a:cxn>
                <a:cxn ang="0">
                  <a:pos x="1" y="111"/>
                </a:cxn>
                <a:cxn ang="0">
                  <a:pos x="0" y="114"/>
                </a:cxn>
                <a:cxn ang="0">
                  <a:pos x="0" y="117"/>
                </a:cxn>
                <a:cxn ang="0">
                  <a:pos x="2" y="119"/>
                </a:cxn>
                <a:cxn ang="0">
                  <a:pos x="4" y="119"/>
                </a:cxn>
                <a:cxn ang="0">
                  <a:pos x="5" y="119"/>
                </a:cxn>
                <a:cxn ang="0">
                  <a:pos x="5" y="119"/>
                </a:cxn>
                <a:cxn ang="0">
                  <a:pos x="12" y="116"/>
                </a:cxn>
                <a:cxn ang="0">
                  <a:pos x="18" y="111"/>
                </a:cxn>
                <a:cxn ang="0">
                  <a:pos x="25" y="104"/>
                </a:cxn>
                <a:cxn ang="0">
                  <a:pos x="30" y="97"/>
                </a:cxn>
                <a:cxn ang="0">
                  <a:pos x="40" y="83"/>
                </a:cxn>
                <a:cxn ang="0">
                  <a:pos x="51" y="70"/>
                </a:cxn>
                <a:cxn ang="0">
                  <a:pos x="51" y="70"/>
                </a:cxn>
                <a:cxn ang="0">
                  <a:pos x="62" y="57"/>
                </a:cxn>
                <a:cxn ang="0">
                  <a:pos x="67" y="50"/>
                </a:cxn>
                <a:cxn ang="0">
                  <a:pos x="71" y="42"/>
                </a:cxn>
                <a:cxn ang="0">
                  <a:pos x="71" y="42"/>
                </a:cxn>
                <a:cxn ang="0">
                  <a:pos x="75" y="34"/>
                </a:cxn>
                <a:cxn ang="0">
                  <a:pos x="81" y="24"/>
                </a:cxn>
                <a:cxn ang="0">
                  <a:pos x="85" y="18"/>
                </a:cxn>
                <a:cxn ang="0">
                  <a:pos x="88" y="14"/>
                </a:cxn>
                <a:cxn ang="0">
                  <a:pos x="92" y="11"/>
                </a:cxn>
                <a:cxn ang="0">
                  <a:pos x="95" y="9"/>
                </a:cxn>
                <a:cxn ang="0">
                  <a:pos x="95" y="9"/>
                </a:cxn>
                <a:cxn ang="0">
                  <a:pos x="97" y="9"/>
                </a:cxn>
                <a:cxn ang="0">
                  <a:pos x="98" y="7"/>
                </a:cxn>
                <a:cxn ang="0">
                  <a:pos x="99" y="6"/>
                </a:cxn>
                <a:cxn ang="0">
                  <a:pos x="99" y="4"/>
                </a:cxn>
                <a:cxn ang="0">
                  <a:pos x="98" y="2"/>
                </a:cxn>
                <a:cxn ang="0">
                  <a:pos x="97" y="1"/>
                </a:cxn>
                <a:cxn ang="0">
                  <a:pos x="95" y="0"/>
                </a:cxn>
                <a:cxn ang="0">
                  <a:pos x="93" y="1"/>
                </a:cxn>
                <a:cxn ang="0">
                  <a:pos x="93" y="1"/>
                </a:cxn>
              </a:cxnLst>
              <a:rect l="0" t="0" r="r" b="b"/>
              <a:pathLst>
                <a:path w="99" h="119">
                  <a:moveTo>
                    <a:pt x="93" y="1"/>
                  </a:moveTo>
                  <a:lnTo>
                    <a:pt x="93" y="1"/>
                  </a:lnTo>
                  <a:lnTo>
                    <a:pt x="88" y="3"/>
                  </a:lnTo>
                  <a:lnTo>
                    <a:pt x="83" y="6"/>
                  </a:lnTo>
                  <a:lnTo>
                    <a:pt x="79" y="10"/>
                  </a:lnTo>
                  <a:lnTo>
                    <a:pt x="74" y="15"/>
                  </a:lnTo>
                  <a:lnTo>
                    <a:pt x="68" y="27"/>
                  </a:lnTo>
                  <a:lnTo>
                    <a:pt x="63" y="37"/>
                  </a:lnTo>
                  <a:lnTo>
                    <a:pt x="63" y="37"/>
                  </a:lnTo>
                  <a:lnTo>
                    <a:pt x="56" y="49"/>
                  </a:lnTo>
                  <a:lnTo>
                    <a:pt x="47" y="60"/>
                  </a:lnTo>
                  <a:lnTo>
                    <a:pt x="29" y="80"/>
                  </a:lnTo>
                  <a:lnTo>
                    <a:pt x="29" y="80"/>
                  </a:lnTo>
                  <a:lnTo>
                    <a:pt x="21" y="92"/>
                  </a:lnTo>
                  <a:lnTo>
                    <a:pt x="15" y="99"/>
                  </a:lnTo>
                  <a:lnTo>
                    <a:pt x="10" y="106"/>
                  </a:lnTo>
                  <a:lnTo>
                    <a:pt x="10" y="106"/>
                  </a:lnTo>
                  <a:lnTo>
                    <a:pt x="7" y="106"/>
                  </a:lnTo>
                  <a:lnTo>
                    <a:pt x="5" y="107"/>
                  </a:lnTo>
                  <a:lnTo>
                    <a:pt x="1" y="111"/>
                  </a:lnTo>
                  <a:lnTo>
                    <a:pt x="1" y="111"/>
                  </a:lnTo>
                  <a:lnTo>
                    <a:pt x="0" y="114"/>
                  </a:lnTo>
                  <a:lnTo>
                    <a:pt x="0" y="117"/>
                  </a:lnTo>
                  <a:lnTo>
                    <a:pt x="2" y="119"/>
                  </a:lnTo>
                  <a:lnTo>
                    <a:pt x="4" y="119"/>
                  </a:lnTo>
                  <a:lnTo>
                    <a:pt x="5" y="119"/>
                  </a:lnTo>
                  <a:lnTo>
                    <a:pt x="5" y="119"/>
                  </a:lnTo>
                  <a:lnTo>
                    <a:pt x="12" y="116"/>
                  </a:lnTo>
                  <a:lnTo>
                    <a:pt x="18" y="111"/>
                  </a:lnTo>
                  <a:lnTo>
                    <a:pt x="25" y="104"/>
                  </a:lnTo>
                  <a:lnTo>
                    <a:pt x="30" y="97"/>
                  </a:lnTo>
                  <a:lnTo>
                    <a:pt x="40" y="83"/>
                  </a:lnTo>
                  <a:lnTo>
                    <a:pt x="51" y="70"/>
                  </a:lnTo>
                  <a:lnTo>
                    <a:pt x="51" y="70"/>
                  </a:lnTo>
                  <a:lnTo>
                    <a:pt x="62" y="57"/>
                  </a:lnTo>
                  <a:lnTo>
                    <a:pt x="67" y="50"/>
                  </a:lnTo>
                  <a:lnTo>
                    <a:pt x="71" y="42"/>
                  </a:lnTo>
                  <a:lnTo>
                    <a:pt x="71" y="42"/>
                  </a:lnTo>
                  <a:lnTo>
                    <a:pt x="75" y="34"/>
                  </a:lnTo>
                  <a:lnTo>
                    <a:pt x="81" y="24"/>
                  </a:lnTo>
                  <a:lnTo>
                    <a:pt x="85" y="18"/>
                  </a:lnTo>
                  <a:lnTo>
                    <a:pt x="88" y="14"/>
                  </a:lnTo>
                  <a:lnTo>
                    <a:pt x="92" y="11"/>
                  </a:lnTo>
                  <a:lnTo>
                    <a:pt x="95" y="9"/>
                  </a:lnTo>
                  <a:lnTo>
                    <a:pt x="95" y="9"/>
                  </a:lnTo>
                  <a:lnTo>
                    <a:pt x="97" y="9"/>
                  </a:lnTo>
                  <a:lnTo>
                    <a:pt x="98" y="7"/>
                  </a:lnTo>
                  <a:lnTo>
                    <a:pt x="99" y="6"/>
                  </a:lnTo>
                  <a:lnTo>
                    <a:pt x="99" y="4"/>
                  </a:lnTo>
                  <a:lnTo>
                    <a:pt x="98" y="2"/>
                  </a:lnTo>
                  <a:lnTo>
                    <a:pt x="97" y="1"/>
                  </a:lnTo>
                  <a:lnTo>
                    <a:pt x="95" y="0"/>
                  </a:lnTo>
                  <a:lnTo>
                    <a:pt x="93" y="1"/>
                  </a:lnTo>
                  <a:lnTo>
                    <a:pt x="9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8" name="Freeform 1066">
              <a:extLst>
                <a:ext uri="{FF2B5EF4-FFF2-40B4-BE49-F238E27FC236}">
                  <a16:creationId xmlns:a16="http://schemas.microsoft.com/office/drawing/2014/main" id="{803DCDDE-38D8-4C6C-9341-2363F5229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7838" y="1679575"/>
              <a:ext cx="44450" cy="65088"/>
            </a:xfrm>
            <a:custGeom>
              <a:avLst/>
              <a:gdLst/>
              <a:ahLst/>
              <a:cxnLst>
                <a:cxn ang="0">
                  <a:pos x="76" y="1"/>
                </a:cxn>
                <a:cxn ang="0">
                  <a:pos x="76" y="1"/>
                </a:cxn>
                <a:cxn ang="0">
                  <a:pos x="64" y="13"/>
                </a:cxn>
                <a:cxn ang="0">
                  <a:pos x="53" y="26"/>
                </a:cxn>
                <a:cxn ang="0">
                  <a:pos x="42" y="39"/>
                </a:cxn>
                <a:cxn ang="0">
                  <a:pos x="37" y="46"/>
                </a:cxn>
                <a:cxn ang="0">
                  <a:pos x="33" y="55"/>
                </a:cxn>
                <a:cxn ang="0">
                  <a:pos x="33" y="55"/>
                </a:cxn>
                <a:cxn ang="0">
                  <a:pos x="29" y="62"/>
                </a:cxn>
                <a:cxn ang="0">
                  <a:pos x="25" y="70"/>
                </a:cxn>
                <a:cxn ang="0">
                  <a:pos x="15" y="85"/>
                </a:cxn>
                <a:cxn ang="0">
                  <a:pos x="6" y="100"/>
                </a:cxn>
                <a:cxn ang="0">
                  <a:pos x="2" y="108"/>
                </a:cxn>
                <a:cxn ang="0">
                  <a:pos x="0" y="117"/>
                </a:cxn>
                <a:cxn ang="0">
                  <a:pos x="0" y="117"/>
                </a:cxn>
                <a:cxn ang="0">
                  <a:pos x="0" y="119"/>
                </a:cxn>
                <a:cxn ang="0">
                  <a:pos x="0" y="121"/>
                </a:cxn>
                <a:cxn ang="0">
                  <a:pos x="1" y="122"/>
                </a:cxn>
                <a:cxn ang="0">
                  <a:pos x="3" y="123"/>
                </a:cxn>
                <a:cxn ang="0">
                  <a:pos x="5" y="123"/>
                </a:cxn>
                <a:cxn ang="0">
                  <a:pos x="6" y="123"/>
                </a:cxn>
                <a:cxn ang="0">
                  <a:pos x="8" y="122"/>
                </a:cxn>
                <a:cxn ang="0">
                  <a:pos x="9" y="120"/>
                </a:cxn>
                <a:cxn ang="0">
                  <a:pos x="9" y="120"/>
                </a:cxn>
                <a:cxn ang="0">
                  <a:pos x="11" y="112"/>
                </a:cxn>
                <a:cxn ang="0">
                  <a:pos x="14" y="103"/>
                </a:cxn>
                <a:cxn ang="0">
                  <a:pos x="24" y="89"/>
                </a:cxn>
                <a:cxn ang="0">
                  <a:pos x="33" y="74"/>
                </a:cxn>
                <a:cxn ang="0">
                  <a:pos x="41" y="59"/>
                </a:cxn>
                <a:cxn ang="0">
                  <a:pos x="41" y="59"/>
                </a:cxn>
                <a:cxn ang="0">
                  <a:pos x="51" y="44"/>
                </a:cxn>
                <a:cxn ang="0">
                  <a:pos x="61" y="32"/>
                </a:cxn>
                <a:cxn ang="0">
                  <a:pos x="71" y="19"/>
                </a:cxn>
                <a:cxn ang="0">
                  <a:pos x="84" y="8"/>
                </a:cxn>
                <a:cxn ang="0">
                  <a:pos x="84" y="8"/>
                </a:cxn>
                <a:cxn ang="0">
                  <a:pos x="85" y="6"/>
                </a:cxn>
                <a:cxn ang="0">
                  <a:pos x="85" y="4"/>
                </a:cxn>
                <a:cxn ang="0">
                  <a:pos x="85" y="3"/>
                </a:cxn>
                <a:cxn ang="0">
                  <a:pos x="84" y="1"/>
                </a:cxn>
                <a:cxn ang="0">
                  <a:pos x="82" y="0"/>
                </a:cxn>
                <a:cxn ang="0">
                  <a:pos x="81" y="0"/>
                </a:cxn>
                <a:cxn ang="0">
                  <a:pos x="79" y="0"/>
                </a:cxn>
                <a:cxn ang="0">
                  <a:pos x="76" y="1"/>
                </a:cxn>
                <a:cxn ang="0">
                  <a:pos x="76" y="1"/>
                </a:cxn>
              </a:cxnLst>
              <a:rect l="0" t="0" r="r" b="b"/>
              <a:pathLst>
                <a:path w="85" h="123">
                  <a:moveTo>
                    <a:pt x="76" y="1"/>
                  </a:moveTo>
                  <a:lnTo>
                    <a:pt x="76" y="1"/>
                  </a:lnTo>
                  <a:lnTo>
                    <a:pt x="64" y="13"/>
                  </a:lnTo>
                  <a:lnTo>
                    <a:pt x="53" y="26"/>
                  </a:lnTo>
                  <a:lnTo>
                    <a:pt x="42" y="39"/>
                  </a:lnTo>
                  <a:lnTo>
                    <a:pt x="37" y="46"/>
                  </a:lnTo>
                  <a:lnTo>
                    <a:pt x="33" y="55"/>
                  </a:lnTo>
                  <a:lnTo>
                    <a:pt x="33" y="55"/>
                  </a:lnTo>
                  <a:lnTo>
                    <a:pt x="29" y="62"/>
                  </a:lnTo>
                  <a:lnTo>
                    <a:pt x="25" y="70"/>
                  </a:lnTo>
                  <a:lnTo>
                    <a:pt x="15" y="85"/>
                  </a:lnTo>
                  <a:lnTo>
                    <a:pt x="6" y="100"/>
                  </a:lnTo>
                  <a:lnTo>
                    <a:pt x="2" y="108"/>
                  </a:lnTo>
                  <a:lnTo>
                    <a:pt x="0" y="117"/>
                  </a:lnTo>
                  <a:lnTo>
                    <a:pt x="0" y="117"/>
                  </a:lnTo>
                  <a:lnTo>
                    <a:pt x="0" y="119"/>
                  </a:lnTo>
                  <a:lnTo>
                    <a:pt x="0" y="121"/>
                  </a:lnTo>
                  <a:lnTo>
                    <a:pt x="1" y="122"/>
                  </a:lnTo>
                  <a:lnTo>
                    <a:pt x="3" y="123"/>
                  </a:lnTo>
                  <a:lnTo>
                    <a:pt x="5" y="123"/>
                  </a:lnTo>
                  <a:lnTo>
                    <a:pt x="6" y="123"/>
                  </a:lnTo>
                  <a:lnTo>
                    <a:pt x="8" y="122"/>
                  </a:lnTo>
                  <a:lnTo>
                    <a:pt x="9" y="120"/>
                  </a:lnTo>
                  <a:lnTo>
                    <a:pt x="9" y="120"/>
                  </a:lnTo>
                  <a:lnTo>
                    <a:pt x="11" y="112"/>
                  </a:lnTo>
                  <a:lnTo>
                    <a:pt x="14" y="103"/>
                  </a:lnTo>
                  <a:lnTo>
                    <a:pt x="24" y="89"/>
                  </a:lnTo>
                  <a:lnTo>
                    <a:pt x="33" y="74"/>
                  </a:lnTo>
                  <a:lnTo>
                    <a:pt x="41" y="59"/>
                  </a:lnTo>
                  <a:lnTo>
                    <a:pt x="41" y="59"/>
                  </a:lnTo>
                  <a:lnTo>
                    <a:pt x="51" y="44"/>
                  </a:lnTo>
                  <a:lnTo>
                    <a:pt x="61" y="32"/>
                  </a:lnTo>
                  <a:lnTo>
                    <a:pt x="71" y="19"/>
                  </a:lnTo>
                  <a:lnTo>
                    <a:pt x="84" y="8"/>
                  </a:lnTo>
                  <a:lnTo>
                    <a:pt x="84" y="8"/>
                  </a:lnTo>
                  <a:lnTo>
                    <a:pt x="85" y="6"/>
                  </a:lnTo>
                  <a:lnTo>
                    <a:pt x="85" y="4"/>
                  </a:lnTo>
                  <a:lnTo>
                    <a:pt x="85" y="3"/>
                  </a:lnTo>
                  <a:lnTo>
                    <a:pt x="84" y="1"/>
                  </a:lnTo>
                  <a:lnTo>
                    <a:pt x="82" y="0"/>
                  </a:lnTo>
                  <a:lnTo>
                    <a:pt x="81" y="0"/>
                  </a:lnTo>
                  <a:lnTo>
                    <a:pt x="79" y="0"/>
                  </a:lnTo>
                  <a:lnTo>
                    <a:pt x="76" y="1"/>
                  </a:lnTo>
                  <a:lnTo>
                    <a:pt x="76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9" name="Freeform 1067">
              <a:extLst>
                <a:ext uri="{FF2B5EF4-FFF2-40B4-BE49-F238E27FC236}">
                  <a16:creationId xmlns:a16="http://schemas.microsoft.com/office/drawing/2014/main" id="{542D2921-1F3F-4060-89E3-9F2FCA7306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2125" y="1681163"/>
              <a:ext cx="47625" cy="63500"/>
            </a:xfrm>
            <a:custGeom>
              <a:avLst/>
              <a:gdLst/>
              <a:ahLst/>
              <a:cxnLst>
                <a:cxn ang="0">
                  <a:pos x="82" y="2"/>
                </a:cxn>
                <a:cxn ang="0">
                  <a:pos x="82" y="2"/>
                </a:cxn>
                <a:cxn ang="0">
                  <a:pos x="70" y="14"/>
                </a:cxn>
                <a:cxn ang="0">
                  <a:pos x="59" y="28"/>
                </a:cxn>
                <a:cxn ang="0">
                  <a:pos x="38" y="55"/>
                </a:cxn>
                <a:cxn ang="0">
                  <a:pos x="19" y="83"/>
                </a:cxn>
                <a:cxn ang="0">
                  <a:pos x="1" y="112"/>
                </a:cxn>
                <a:cxn ang="0">
                  <a:pos x="1" y="112"/>
                </a:cxn>
                <a:cxn ang="0">
                  <a:pos x="0" y="114"/>
                </a:cxn>
                <a:cxn ang="0">
                  <a:pos x="0" y="116"/>
                </a:cxn>
                <a:cxn ang="0">
                  <a:pos x="1" y="117"/>
                </a:cxn>
                <a:cxn ang="0">
                  <a:pos x="2" y="118"/>
                </a:cxn>
                <a:cxn ang="0">
                  <a:pos x="4" y="119"/>
                </a:cxn>
                <a:cxn ang="0">
                  <a:pos x="6" y="119"/>
                </a:cxn>
                <a:cxn ang="0">
                  <a:pos x="7" y="118"/>
                </a:cxn>
                <a:cxn ang="0">
                  <a:pos x="9" y="117"/>
                </a:cxn>
                <a:cxn ang="0">
                  <a:pos x="9" y="117"/>
                </a:cxn>
                <a:cxn ang="0">
                  <a:pos x="27" y="88"/>
                </a:cxn>
                <a:cxn ang="0">
                  <a:pos x="45" y="60"/>
                </a:cxn>
                <a:cxn ang="0">
                  <a:pos x="66" y="34"/>
                </a:cxn>
                <a:cxn ang="0">
                  <a:pos x="77" y="21"/>
                </a:cxn>
                <a:cxn ang="0">
                  <a:pos x="89" y="8"/>
                </a:cxn>
                <a:cxn ang="0">
                  <a:pos x="89" y="8"/>
                </a:cxn>
                <a:cxn ang="0">
                  <a:pos x="90" y="7"/>
                </a:cxn>
                <a:cxn ang="0">
                  <a:pos x="90" y="5"/>
                </a:cxn>
                <a:cxn ang="0">
                  <a:pos x="90" y="3"/>
                </a:cxn>
                <a:cxn ang="0">
                  <a:pos x="89" y="2"/>
                </a:cxn>
                <a:cxn ang="0">
                  <a:pos x="87" y="1"/>
                </a:cxn>
                <a:cxn ang="0">
                  <a:pos x="86" y="0"/>
                </a:cxn>
                <a:cxn ang="0">
                  <a:pos x="84" y="1"/>
                </a:cxn>
                <a:cxn ang="0">
                  <a:pos x="82" y="2"/>
                </a:cxn>
                <a:cxn ang="0">
                  <a:pos x="82" y="2"/>
                </a:cxn>
              </a:cxnLst>
              <a:rect l="0" t="0" r="r" b="b"/>
              <a:pathLst>
                <a:path w="90" h="119">
                  <a:moveTo>
                    <a:pt x="82" y="2"/>
                  </a:moveTo>
                  <a:lnTo>
                    <a:pt x="82" y="2"/>
                  </a:lnTo>
                  <a:lnTo>
                    <a:pt x="70" y="14"/>
                  </a:lnTo>
                  <a:lnTo>
                    <a:pt x="59" y="28"/>
                  </a:lnTo>
                  <a:lnTo>
                    <a:pt x="38" y="55"/>
                  </a:lnTo>
                  <a:lnTo>
                    <a:pt x="19" y="83"/>
                  </a:lnTo>
                  <a:lnTo>
                    <a:pt x="1" y="112"/>
                  </a:lnTo>
                  <a:lnTo>
                    <a:pt x="1" y="112"/>
                  </a:lnTo>
                  <a:lnTo>
                    <a:pt x="0" y="114"/>
                  </a:lnTo>
                  <a:lnTo>
                    <a:pt x="0" y="116"/>
                  </a:lnTo>
                  <a:lnTo>
                    <a:pt x="1" y="117"/>
                  </a:lnTo>
                  <a:lnTo>
                    <a:pt x="2" y="118"/>
                  </a:lnTo>
                  <a:lnTo>
                    <a:pt x="4" y="119"/>
                  </a:lnTo>
                  <a:lnTo>
                    <a:pt x="6" y="119"/>
                  </a:lnTo>
                  <a:lnTo>
                    <a:pt x="7" y="118"/>
                  </a:lnTo>
                  <a:lnTo>
                    <a:pt x="9" y="117"/>
                  </a:lnTo>
                  <a:lnTo>
                    <a:pt x="9" y="117"/>
                  </a:lnTo>
                  <a:lnTo>
                    <a:pt x="27" y="88"/>
                  </a:lnTo>
                  <a:lnTo>
                    <a:pt x="45" y="60"/>
                  </a:lnTo>
                  <a:lnTo>
                    <a:pt x="66" y="34"/>
                  </a:lnTo>
                  <a:lnTo>
                    <a:pt x="77" y="21"/>
                  </a:lnTo>
                  <a:lnTo>
                    <a:pt x="89" y="8"/>
                  </a:lnTo>
                  <a:lnTo>
                    <a:pt x="89" y="8"/>
                  </a:lnTo>
                  <a:lnTo>
                    <a:pt x="90" y="7"/>
                  </a:lnTo>
                  <a:lnTo>
                    <a:pt x="90" y="5"/>
                  </a:lnTo>
                  <a:lnTo>
                    <a:pt x="90" y="3"/>
                  </a:lnTo>
                  <a:lnTo>
                    <a:pt x="89" y="2"/>
                  </a:lnTo>
                  <a:lnTo>
                    <a:pt x="87" y="1"/>
                  </a:lnTo>
                  <a:lnTo>
                    <a:pt x="86" y="0"/>
                  </a:lnTo>
                  <a:lnTo>
                    <a:pt x="84" y="1"/>
                  </a:lnTo>
                  <a:lnTo>
                    <a:pt x="82" y="2"/>
                  </a:lnTo>
                  <a:lnTo>
                    <a:pt x="82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0" name="Freeform 1068">
              <a:extLst>
                <a:ext uri="{FF2B5EF4-FFF2-40B4-BE49-F238E27FC236}">
                  <a16:creationId xmlns:a16="http://schemas.microsoft.com/office/drawing/2014/main" id="{E3D37FE8-227B-424B-BD00-41A2FB62F3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3325" y="1727200"/>
              <a:ext cx="33338" cy="39688"/>
            </a:xfrm>
            <a:custGeom>
              <a:avLst/>
              <a:gdLst/>
              <a:ahLst/>
              <a:cxnLst>
                <a:cxn ang="0">
                  <a:pos x="54" y="1"/>
                </a:cxn>
                <a:cxn ang="0">
                  <a:pos x="54" y="1"/>
                </a:cxn>
                <a:cxn ang="0">
                  <a:pos x="45" y="8"/>
                </a:cxn>
                <a:cxn ang="0">
                  <a:pos x="38" y="16"/>
                </a:cxn>
                <a:cxn ang="0">
                  <a:pos x="25" y="33"/>
                </a:cxn>
                <a:cxn ang="0">
                  <a:pos x="1" y="69"/>
                </a:cxn>
                <a:cxn ang="0">
                  <a:pos x="1" y="69"/>
                </a:cxn>
                <a:cxn ang="0">
                  <a:pos x="0" y="70"/>
                </a:cxn>
                <a:cxn ang="0">
                  <a:pos x="0" y="72"/>
                </a:cxn>
                <a:cxn ang="0">
                  <a:pos x="1" y="73"/>
                </a:cxn>
                <a:cxn ang="0">
                  <a:pos x="2" y="74"/>
                </a:cxn>
                <a:cxn ang="0">
                  <a:pos x="5" y="76"/>
                </a:cxn>
                <a:cxn ang="0">
                  <a:pos x="7" y="76"/>
                </a:cxn>
                <a:cxn ang="0">
                  <a:pos x="9" y="73"/>
                </a:cxn>
                <a:cxn ang="0">
                  <a:pos x="9" y="73"/>
                </a:cxn>
                <a:cxn ang="0">
                  <a:pos x="33" y="39"/>
                </a:cxn>
                <a:cxn ang="0">
                  <a:pos x="45" y="23"/>
                </a:cxn>
                <a:cxn ang="0">
                  <a:pos x="53" y="15"/>
                </a:cxn>
                <a:cxn ang="0">
                  <a:pos x="60" y="8"/>
                </a:cxn>
                <a:cxn ang="0">
                  <a:pos x="60" y="8"/>
                </a:cxn>
                <a:cxn ang="0">
                  <a:pos x="62" y="6"/>
                </a:cxn>
                <a:cxn ang="0">
                  <a:pos x="62" y="5"/>
                </a:cxn>
                <a:cxn ang="0">
                  <a:pos x="62" y="3"/>
                </a:cxn>
                <a:cxn ang="0">
                  <a:pos x="61" y="2"/>
                </a:cxn>
                <a:cxn ang="0">
                  <a:pos x="57" y="0"/>
                </a:cxn>
                <a:cxn ang="0">
                  <a:pos x="56" y="0"/>
                </a:cxn>
                <a:cxn ang="0">
                  <a:pos x="54" y="1"/>
                </a:cxn>
                <a:cxn ang="0">
                  <a:pos x="54" y="1"/>
                </a:cxn>
              </a:cxnLst>
              <a:rect l="0" t="0" r="r" b="b"/>
              <a:pathLst>
                <a:path w="62" h="76">
                  <a:moveTo>
                    <a:pt x="54" y="1"/>
                  </a:moveTo>
                  <a:lnTo>
                    <a:pt x="54" y="1"/>
                  </a:lnTo>
                  <a:lnTo>
                    <a:pt x="45" y="8"/>
                  </a:lnTo>
                  <a:lnTo>
                    <a:pt x="38" y="16"/>
                  </a:lnTo>
                  <a:lnTo>
                    <a:pt x="25" y="33"/>
                  </a:lnTo>
                  <a:lnTo>
                    <a:pt x="1" y="69"/>
                  </a:lnTo>
                  <a:lnTo>
                    <a:pt x="1" y="69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1" y="73"/>
                  </a:lnTo>
                  <a:lnTo>
                    <a:pt x="2" y="74"/>
                  </a:lnTo>
                  <a:lnTo>
                    <a:pt x="5" y="76"/>
                  </a:lnTo>
                  <a:lnTo>
                    <a:pt x="7" y="76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33" y="39"/>
                  </a:lnTo>
                  <a:lnTo>
                    <a:pt x="45" y="23"/>
                  </a:lnTo>
                  <a:lnTo>
                    <a:pt x="53" y="15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2" y="6"/>
                  </a:lnTo>
                  <a:lnTo>
                    <a:pt x="62" y="5"/>
                  </a:lnTo>
                  <a:lnTo>
                    <a:pt x="62" y="3"/>
                  </a:lnTo>
                  <a:lnTo>
                    <a:pt x="61" y="2"/>
                  </a:lnTo>
                  <a:lnTo>
                    <a:pt x="57" y="0"/>
                  </a:lnTo>
                  <a:lnTo>
                    <a:pt x="56" y="0"/>
                  </a:lnTo>
                  <a:lnTo>
                    <a:pt x="54" y="1"/>
                  </a:lnTo>
                  <a:lnTo>
                    <a:pt x="5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1" name="Freeform 1069">
              <a:extLst>
                <a:ext uri="{FF2B5EF4-FFF2-40B4-BE49-F238E27FC236}">
                  <a16:creationId xmlns:a16="http://schemas.microsoft.com/office/drawing/2014/main" id="{A7578C5D-1236-4129-960E-A5768D4BA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1738" y="1757363"/>
              <a:ext cx="36513" cy="46038"/>
            </a:xfrm>
            <a:custGeom>
              <a:avLst/>
              <a:gdLst/>
              <a:ahLst/>
              <a:cxnLst>
                <a:cxn ang="0">
                  <a:pos x="63" y="1"/>
                </a:cxn>
                <a:cxn ang="0">
                  <a:pos x="63" y="1"/>
                </a:cxn>
                <a:cxn ang="0">
                  <a:pos x="43" y="19"/>
                </a:cxn>
                <a:cxn ang="0">
                  <a:pos x="35" y="27"/>
                </a:cxn>
                <a:cxn ang="0">
                  <a:pos x="26" y="36"/>
                </a:cxn>
                <a:cxn ang="0">
                  <a:pos x="26" y="36"/>
                </a:cxn>
                <a:cxn ang="0">
                  <a:pos x="20" y="46"/>
                </a:cxn>
                <a:cxn ang="0">
                  <a:pos x="14" y="58"/>
                </a:cxn>
                <a:cxn ang="0">
                  <a:pos x="8" y="68"/>
                </a:cxn>
                <a:cxn ang="0">
                  <a:pos x="5" y="73"/>
                </a:cxn>
                <a:cxn ang="0">
                  <a:pos x="1" y="78"/>
                </a:cxn>
                <a:cxn ang="0">
                  <a:pos x="1" y="78"/>
                </a:cxn>
                <a:cxn ang="0">
                  <a:pos x="0" y="80"/>
                </a:cxn>
                <a:cxn ang="0">
                  <a:pos x="0" y="81"/>
                </a:cxn>
                <a:cxn ang="0">
                  <a:pos x="0" y="83"/>
                </a:cxn>
                <a:cxn ang="0">
                  <a:pos x="1" y="84"/>
                </a:cxn>
                <a:cxn ang="0">
                  <a:pos x="2" y="85"/>
                </a:cxn>
                <a:cxn ang="0">
                  <a:pos x="4" y="86"/>
                </a:cxn>
                <a:cxn ang="0">
                  <a:pos x="6" y="86"/>
                </a:cxn>
                <a:cxn ang="0">
                  <a:pos x="7" y="84"/>
                </a:cxn>
                <a:cxn ang="0">
                  <a:pos x="7" y="84"/>
                </a:cxn>
                <a:cxn ang="0">
                  <a:pos x="13" y="78"/>
                </a:cxn>
                <a:cxn ang="0">
                  <a:pos x="18" y="70"/>
                </a:cxn>
                <a:cxn ang="0">
                  <a:pos x="26" y="55"/>
                </a:cxn>
                <a:cxn ang="0">
                  <a:pos x="26" y="55"/>
                </a:cxn>
                <a:cxn ang="0">
                  <a:pos x="31" y="48"/>
                </a:cxn>
                <a:cxn ang="0">
                  <a:pos x="36" y="41"/>
                </a:cxn>
                <a:cxn ang="0">
                  <a:pos x="46" y="30"/>
                </a:cxn>
                <a:cxn ang="0">
                  <a:pos x="69" y="8"/>
                </a:cxn>
                <a:cxn ang="0">
                  <a:pos x="69" y="8"/>
                </a:cxn>
                <a:cxn ang="0">
                  <a:pos x="70" y="6"/>
                </a:cxn>
                <a:cxn ang="0">
                  <a:pos x="70" y="5"/>
                </a:cxn>
                <a:cxn ang="0">
                  <a:pos x="70" y="3"/>
                </a:cxn>
                <a:cxn ang="0">
                  <a:pos x="69" y="2"/>
                </a:cxn>
                <a:cxn ang="0">
                  <a:pos x="68" y="1"/>
                </a:cxn>
                <a:cxn ang="0">
                  <a:pos x="66" y="0"/>
                </a:cxn>
                <a:cxn ang="0">
                  <a:pos x="64" y="0"/>
                </a:cxn>
                <a:cxn ang="0">
                  <a:pos x="63" y="1"/>
                </a:cxn>
                <a:cxn ang="0">
                  <a:pos x="63" y="1"/>
                </a:cxn>
              </a:cxnLst>
              <a:rect l="0" t="0" r="r" b="b"/>
              <a:pathLst>
                <a:path w="70" h="86">
                  <a:moveTo>
                    <a:pt x="63" y="1"/>
                  </a:moveTo>
                  <a:lnTo>
                    <a:pt x="63" y="1"/>
                  </a:lnTo>
                  <a:lnTo>
                    <a:pt x="43" y="19"/>
                  </a:lnTo>
                  <a:lnTo>
                    <a:pt x="35" y="27"/>
                  </a:lnTo>
                  <a:lnTo>
                    <a:pt x="26" y="36"/>
                  </a:lnTo>
                  <a:lnTo>
                    <a:pt x="26" y="36"/>
                  </a:lnTo>
                  <a:lnTo>
                    <a:pt x="20" y="46"/>
                  </a:lnTo>
                  <a:lnTo>
                    <a:pt x="14" y="58"/>
                  </a:lnTo>
                  <a:lnTo>
                    <a:pt x="8" y="68"/>
                  </a:lnTo>
                  <a:lnTo>
                    <a:pt x="5" y="73"/>
                  </a:lnTo>
                  <a:lnTo>
                    <a:pt x="1" y="78"/>
                  </a:lnTo>
                  <a:lnTo>
                    <a:pt x="1" y="78"/>
                  </a:lnTo>
                  <a:lnTo>
                    <a:pt x="0" y="80"/>
                  </a:lnTo>
                  <a:lnTo>
                    <a:pt x="0" y="81"/>
                  </a:lnTo>
                  <a:lnTo>
                    <a:pt x="0" y="83"/>
                  </a:lnTo>
                  <a:lnTo>
                    <a:pt x="1" y="84"/>
                  </a:lnTo>
                  <a:lnTo>
                    <a:pt x="2" y="85"/>
                  </a:lnTo>
                  <a:lnTo>
                    <a:pt x="4" y="86"/>
                  </a:lnTo>
                  <a:lnTo>
                    <a:pt x="6" y="86"/>
                  </a:lnTo>
                  <a:lnTo>
                    <a:pt x="7" y="84"/>
                  </a:lnTo>
                  <a:lnTo>
                    <a:pt x="7" y="84"/>
                  </a:lnTo>
                  <a:lnTo>
                    <a:pt x="13" y="78"/>
                  </a:lnTo>
                  <a:lnTo>
                    <a:pt x="18" y="70"/>
                  </a:lnTo>
                  <a:lnTo>
                    <a:pt x="26" y="55"/>
                  </a:lnTo>
                  <a:lnTo>
                    <a:pt x="26" y="55"/>
                  </a:lnTo>
                  <a:lnTo>
                    <a:pt x="31" y="48"/>
                  </a:lnTo>
                  <a:lnTo>
                    <a:pt x="36" y="41"/>
                  </a:lnTo>
                  <a:lnTo>
                    <a:pt x="46" y="30"/>
                  </a:lnTo>
                  <a:lnTo>
                    <a:pt x="69" y="8"/>
                  </a:lnTo>
                  <a:lnTo>
                    <a:pt x="69" y="8"/>
                  </a:lnTo>
                  <a:lnTo>
                    <a:pt x="70" y="6"/>
                  </a:lnTo>
                  <a:lnTo>
                    <a:pt x="70" y="5"/>
                  </a:lnTo>
                  <a:lnTo>
                    <a:pt x="70" y="3"/>
                  </a:lnTo>
                  <a:lnTo>
                    <a:pt x="69" y="2"/>
                  </a:lnTo>
                  <a:lnTo>
                    <a:pt x="68" y="1"/>
                  </a:lnTo>
                  <a:lnTo>
                    <a:pt x="66" y="0"/>
                  </a:lnTo>
                  <a:lnTo>
                    <a:pt x="64" y="0"/>
                  </a:lnTo>
                  <a:lnTo>
                    <a:pt x="63" y="1"/>
                  </a:lnTo>
                  <a:lnTo>
                    <a:pt x="63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2" name="Freeform 1070">
              <a:extLst>
                <a:ext uri="{FF2B5EF4-FFF2-40B4-BE49-F238E27FC236}">
                  <a16:creationId xmlns:a16="http://schemas.microsoft.com/office/drawing/2014/main" id="{B3A6FFE7-CC1F-43C8-B76A-454B64D787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5550" y="1778000"/>
              <a:ext cx="26988" cy="31750"/>
            </a:xfrm>
            <a:custGeom>
              <a:avLst/>
              <a:gdLst/>
              <a:ahLst/>
              <a:cxnLst>
                <a:cxn ang="0">
                  <a:pos x="40" y="1"/>
                </a:cxn>
                <a:cxn ang="0">
                  <a:pos x="40" y="1"/>
                </a:cxn>
                <a:cxn ang="0">
                  <a:pos x="33" y="7"/>
                </a:cxn>
                <a:cxn ang="0">
                  <a:pos x="28" y="14"/>
                </a:cxn>
                <a:cxn ang="0">
                  <a:pos x="19" y="26"/>
                </a:cxn>
                <a:cxn ang="0">
                  <a:pos x="11" y="41"/>
                </a:cxn>
                <a:cxn ang="0">
                  <a:pos x="1" y="55"/>
                </a:cxn>
                <a:cxn ang="0">
                  <a:pos x="1" y="55"/>
                </a:cxn>
                <a:cxn ang="0">
                  <a:pos x="0" y="56"/>
                </a:cxn>
                <a:cxn ang="0">
                  <a:pos x="0" y="58"/>
                </a:cxn>
                <a:cxn ang="0">
                  <a:pos x="1" y="59"/>
                </a:cxn>
                <a:cxn ang="0">
                  <a:pos x="2" y="60"/>
                </a:cxn>
                <a:cxn ang="0">
                  <a:pos x="6" y="61"/>
                </a:cxn>
                <a:cxn ang="0">
                  <a:pos x="7" y="61"/>
                </a:cxn>
                <a:cxn ang="0">
                  <a:pos x="9" y="59"/>
                </a:cxn>
                <a:cxn ang="0">
                  <a:pos x="9" y="59"/>
                </a:cxn>
                <a:cxn ang="0">
                  <a:pos x="18" y="46"/>
                </a:cxn>
                <a:cxn ang="0">
                  <a:pos x="26" y="32"/>
                </a:cxn>
                <a:cxn ang="0">
                  <a:pos x="35" y="20"/>
                </a:cxn>
                <a:cxn ang="0">
                  <a:pos x="41" y="14"/>
                </a:cxn>
                <a:cxn ang="0">
                  <a:pos x="47" y="8"/>
                </a:cxn>
                <a:cxn ang="0">
                  <a:pos x="47" y="8"/>
                </a:cxn>
                <a:cxn ang="0">
                  <a:pos x="48" y="6"/>
                </a:cxn>
                <a:cxn ang="0">
                  <a:pos x="49" y="5"/>
                </a:cxn>
                <a:cxn ang="0">
                  <a:pos x="48" y="3"/>
                </a:cxn>
                <a:cxn ang="0">
                  <a:pos x="47" y="2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1"/>
                </a:cxn>
                <a:cxn ang="0">
                  <a:pos x="40" y="1"/>
                </a:cxn>
              </a:cxnLst>
              <a:rect l="0" t="0" r="r" b="b"/>
              <a:pathLst>
                <a:path w="49" h="61">
                  <a:moveTo>
                    <a:pt x="40" y="1"/>
                  </a:moveTo>
                  <a:lnTo>
                    <a:pt x="40" y="1"/>
                  </a:lnTo>
                  <a:lnTo>
                    <a:pt x="33" y="7"/>
                  </a:lnTo>
                  <a:lnTo>
                    <a:pt x="28" y="14"/>
                  </a:lnTo>
                  <a:lnTo>
                    <a:pt x="19" y="26"/>
                  </a:lnTo>
                  <a:lnTo>
                    <a:pt x="11" y="41"/>
                  </a:lnTo>
                  <a:lnTo>
                    <a:pt x="1" y="55"/>
                  </a:lnTo>
                  <a:lnTo>
                    <a:pt x="1" y="55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1" y="59"/>
                  </a:lnTo>
                  <a:lnTo>
                    <a:pt x="2" y="60"/>
                  </a:lnTo>
                  <a:lnTo>
                    <a:pt x="6" y="61"/>
                  </a:lnTo>
                  <a:lnTo>
                    <a:pt x="7" y="61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8" y="46"/>
                  </a:lnTo>
                  <a:lnTo>
                    <a:pt x="26" y="32"/>
                  </a:lnTo>
                  <a:lnTo>
                    <a:pt x="35" y="20"/>
                  </a:lnTo>
                  <a:lnTo>
                    <a:pt x="41" y="14"/>
                  </a:lnTo>
                  <a:lnTo>
                    <a:pt x="47" y="8"/>
                  </a:lnTo>
                  <a:lnTo>
                    <a:pt x="47" y="8"/>
                  </a:lnTo>
                  <a:lnTo>
                    <a:pt x="48" y="6"/>
                  </a:lnTo>
                  <a:lnTo>
                    <a:pt x="49" y="5"/>
                  </a:lnTo>
                  <a:lnTo>
                    <a:pt x="48" y="3"/>
                  </a:lnTo>
                  <a:lnTo>
                    <a:pt x="47" y="2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1"/>
                  </a:lnTo>
                  <a:lnTo>
                    <a:pt x="4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3" name="Freeform 1071">
              <a:extLst>
                <a:ext uri="{FF2B5EF4-FFF2-40B4-BE49-F238E27FC236}">
                  <a16:creationId xmlns:a16="http://schemas.microsoft.com/office/drawing/2014/main" id="{153DEF40-384F-4F08-B0D1-089CA15A2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8413" y="1778000"/>
              <a:ext cx="33338" cy="39688"/>
            </a:xfrm>
            <a:custGeom>
              <a:avLst/>
              <a:gdLst/>
              <a:ahLst/>
              <a:cxnLst>
                <a:cxn ang="0">
                  <a:pos x="54" y="1"/>
                </a:cxn>
                <a:cxn ang="0">
                  <a:pos x="54" y="1"/>
                </a:cxn>
                <a:cxn ang="0">
                  <a:pos x="47" y="10"/>
                </a:cxn>
                <a:cxn ang="0">
                  <a:pos x="40" y="18"/>
                </a:cxn>
                <a:cxn ang="0">
                  <a:pos x="28" y="34"/>
                </a:cxn>
                <a:cxn ang="0">
                  <a:pos x="16" y="52"/>
                </a:cxn>
                <a:cxn ang="0">
                  <a:pos x="9" y="60"/>
                </a:cxn>
                <a:cxn ang="0">
                  <a:pos x="2" y="68"/>
                </a:cxn>
                <a:cxn ang="0">
                  <a:pos x="2" y="68"/>
                </a:cxn>
                <a:cxn ang="0">
                  <a:pos x="1" y="70"/>
                </a:cxn>
                <a:cxn ang="0">
                  <a:pos x="0" y="72"/>
                </a:cxn>
                <a:cxn ang="0">
                  <a:pos x="1" y="73"/>
                </a:cxn>
                <a:cxn ang="0">
                  <a:pos x="2" y="75"/>
                </a:cxn>
                <a:cxn ang="0">
                  <a:pos x="3" y="76"/>
                </a:cxn>
                <a:cxn ang="0">
                  <a:pos x="5" y="76"/>
                </a:cxn>
                <a:cxn ang="0">
                  <a:pos x="7" y="76"/>
                </a:cxn>
                <a:cxn ang="0">
                  <a:pos x="8" y="75"/>
                </a:cxn>
                <a:cxn ang="0">
                  <a:pos x="8" y="75"/>
                </a:cxn>
                <a:cxn ang="0">
                  <a:pos x="16" y="67"/>
                </a:cxn>
                <a:cxn ang="0">
                  <a:pos x="22" y="58"/>
                </a:cxn>
                <a:cxn ang="0">
                  <a:pos x="35" y="42"/>
                </a:cxn>
                <a:cxn ang="0">
                  <a:pos x="48" y="24"/>
                </a:cxn>
                <a:cxn ang="0">
                  <a:pos x="54" y="16"/>
                </a:cxn>
                <a:cxn ang="0">
                  <a:pos x="61" y="8"/>
                </a:cxn>
                <a:cxn ang="0">
                  <a:pos x="61" y="8"/>
                </a:cxn>
                <a:cxn ang="0">
                  <a:pos x="62" y="6"/>
                </a:cxn>
                <a:cxn ang="0">
                  <a:pos x="62" y="4"/>
                </a:cxn>
                <a:cxn ang="0">
                  <a:pos x="62" y="3"/>
                </a:cxn>
                <a:cxn ang="0">
                  <a:pos x="61" y="1"/>
                </a:cxn>
                <a:cxn ang="0">
                  <a:pos x="59" y="0"/>
                </a:cxn>
                <a:cxn ang="0">
                  <a:pos x="58" y="0"/>
                </a:cxn>
                <a:cxn ang="0">
                  <a:pos x="56" y="0"/>
                </a:cxn>
                <a:cxn ang="0">
                  <a:pos x="54" y="1"/>
                </a:cxn>
                <a:cxn ang="0">
                  <a:pos x="54" y="1"/>
                </a:cxn>
              </a:cxnLst>
              <a:rect l="0" t="0" r="r" b="b"/>
              <a:pathLst>
                <a:path w="62" h="76">
                  <a:moveTo>
                    <a:pt x="54" y="1"/>
                  </a:moveTo>
                  <a:lnTo>
                    <a:pt x="54" y="1"/>
                  </a:lnTo>
                  <a:lnTo>
                    <a:pt x="47" y="10"/>
                  </a:lnTo>
                  <a:lnTo>
                    <a:pt x="40" y="18"/>
                  </a:lnTo>
                  <a:lnTo>
                    <a:pt x="28" y="34"/>
                  </a:lnTo>
                  <a:lnTo>
                    <a:pt x="16" y="52"/>
                  </a:lnTo>
                  <a:lnTo>
                    <a:pt x="9" y="60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1" y="70"/>
                  </a:lnTo>
                  <a:lnTo>
                    <a:pt x="0" y="72"/>
                  </a:lnTo>
                  <a:lnTo>
                    <a:pt x="1" y="73"/>
                  </a:lnTo>
                  <a:lnTo>
                    <a:pt x="2" y="75"/>
                  </a:lnTo>
                  <a:lnTo>
                    <a:pt x="3" y="76"/>
                  </a:lnTo>
                  <a:lnTo>
                    <a:pt x="5" y="76"/>
                  </a:lnTo>
                  <a:lnTo>
                    <a:pt x="7" y="76"/>
                  </a:lnTo>
                  <a:lnTo>
                    <a:pt x="8" y="75"/>
                  </a:lnTo>
                  <a:lnTo>
                    <a:pt x="8" y="75"/>
                  </a:lnTo>
                  <a:lnTo>
                    <a:pt x="16" y="67"/>
                  </a:lnTo>
                  <a:lnTo>
                    <a:pt x="22" y="58"/>
                  </a:lnTo>
                  <a:lnTo>
                    <a:pt x="35" y="42"/>
                  </a:lnTo>
                  <a:lnTo>
                    <a:pt x="48" y="24"/>
                  </a:lnTo>
                  <a:lnTo>
                    <a:pt x="54" y="16"/>
                  </a:lnTo>
                  <a:lnTo>
                    <a:pt x="61" y="8"/>
                  </a:lnTo>
                  <a:lnTo>
                    <a:pt x="61" y="8"/>
                  </a:lnTo>
                  <a:lnTo>
                    <a:pt x="62" y="6"/>
                  </a:lnTo>
                  <a:lnTo>
                    <a:pt x="62" y="4"/>
                  </a:lnTo>
                  <a:lnTo>
                    <a:pt x="62" y="3"/>
                  </a:lnTo>
                  <a:lnTo>
                    <a:pt x="61" y="1"/>
                  </a:lnTo>
                  <a:lnTo>
                    <a:pt x="59" y="0"/>
                  </a:lnTo>
                  <a:lnTo>
                    <a:pt x="58" y="0"/>
                  </a:lnTo>
                  <a:lnTo>
                    <a:pt x="56" y="0"/>
                  </a:lnTo>
                  <a:lnTo>
                    <a:pt x="54" y="1"/>
                  </a:lnTo>
                  <a:lnTo>
                    <a:pt x="5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4" name="Freeform 1072">
              <a:extLst>
                <a:ext uri="{FF2B5EF4-FFF2-40B4-BE49-F238E27FC236}">
                  <a16:creationId xmlns:a16="http://schemas.microsoft.com/office/drawing/2014/main" id="{DD21C5FA-C505-4184-BBE5-16EAF5D5B34B}"/>
                </a:ext>
              </a:extLst>
            </p:cNvPr>
            <p:cNvSpPr>
              <a:spLocks/>
            </p:cNvSpPr>
            <p:nvPr/>
          </p:nvSpPr>
          <p:spPr bwMode="auto">
            <a:xfrm>
              <a:off x="6392863" y="1778000"/>
              <a:ext cx="23813" cy="428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32" y="10"/>
                </a:cxn>
                <a:cxn ang="0">
                  <a:pos x="25" y="18"/>
                </a:cxn>
                <a:cxn ang="0">
                  <a:pos x="19" y="26"/>
                </a:cxn>
                <a:cxn ang="0">
                  <a:pos x="13" y="35"/>
                </a:cxn>
                <a:cxn ang="0">
                  <a:pos x="9" y="45"/>
                </a:cxn>
                <a:cxn ang="0">
                  <a:pos x="5" y="54"/>
                </a:cxn>
                <a:cxn ang="0">
                  <a:pos x="2" y="64"/>
                </a:cxn>
                <a:cxn ang="0">
                  <a:pos x="0" y="75"/>
                </a:cxn>
                <a:cxn ang="0">
                  <a:pos x="0" y="75"/>
                </a:cxn>
                <a:cxn ang="0">
                  <a:pos x="0" y="77"/>
                </a:cxn>
                <a:cxn ang="0">
                  <a:pos x="0" y="79"/>
                </a:cxn>
                <a:cxn ang="0">
                  <a:pos x="3" y="81"/>
                </a:cxn>
                <a:cxn ang="0">
                  <a:pos x="5" y="81"/>
                </a:cxn>
                <a:cxn ang="0">
                  <a:pos x="6" y="80"/>
                </a:cxn>
                <a:cxn ang="0">
                  <a:pos x="8" y="79"/>
                </a:cxn>
                <a:cxn ang="0">
                  <a:pos x="8" y="77"/>
                </a:cxn>
                <a:cxn ang="0">
                  <a:pos x="8" y="77"/>
                </a:cxn>
                <a:cxn ang="0">
                  <a:pos x="11" y="68"/>
                </a:cxn>
                <a:cxn ang="0">
                  <a:pos x="13" y="58"/>
                </a:cxn>
                <a:cxn ang="0">
                  <a:pos x="17" y="49"/>
                </a:cxn>
                <a:cxn ang="0">
                  <a:pos x="22" y="40"/>
                </a:cxn>
                <a:cxn ang="0">
                  <a:pos x="27" y="31"/>
                </a:cxn>
                <a:cxn ang="0">
                  <a:pos x="32" y="23"/>
                </a:cxn>
                <a:cxn ang="0">
                  <a:pos x="38" y="16"/>
                </a:cxn>
                <a:cxn ang="0">
                  <a:pos x="45" y="8"/>
                </a:cxn>
                <a:cxn ang="0">
                  <a:pos x="45" y="8"/>
                </a:cxn>
                <a:cxn ang="0">
                  <a:pos x="47" y="6"/>
                </a:cxn>
                <a:cxn ang="0">
                  <a:pos x="47" y="4"/>
                </a:cxn>
                <a:cxn ang="0">
                  <a:pos x="47" y="3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7" h="81">
                  <a:moveTo>
                    <a:pt x="39" y="1"/>
                  </a:moveTo>
                  <a:lnTo>
                    <a:pt x="39" y="1"/>
                  </a:lnTo>
                  <a:lnTo>
                    <a:pt x="32" y="10"/>
                  </a:lnTo>
                  <a:lnTo>
                    <a:pt x="25" y="18"/>
                  </a:lnTo>
                  <a:lnTo>
                    <a:pt x="19" y="26"/>
                  </a:lnTo>
                  <a:lnTo>
                    <a:pt x="13" y="35"/>
                  </a:lnTo>
                  <a:lnTo>
                    <a:pt x="9" y="45"/>
                  </a:lnTo>
                  <a:lnTo>
                    <a:pt x="5" y="54"/>
                  </a:lnTo>
                  <a:lnTo>
                    <a:pt x="2" y="64"/>
                  </a:lnTo>
                  <a:lnTo>
                    <a:pt x="0" y="75"/>
                  </a:lnTo>
                  <a:lnTo>
                    <a:pt x="0" y="75"/>
                  </a:lnTo>
                  <a:lnTo>
                    <a:pt x="0" y="77"/>
                  </a:lnTo>
                  <a:lnTo>
                    <a:pt x="0" y="79"/>
                  </a:lnTo>
                  <a:lnTo>
                    <a:pt x="3" y="81"/>
                  </a:lnTo>
                  <a:lnTo>
                    <a:pt x="5" y="81"/>
                  </a:lnTo>
                  <a:lnTo>
                    <a:pt x="6" y="80"/>
                  </a:lnTo>
                  <a:lnTo>
                    <a:pt x="8" y="79"/>
                  </a:lnTo>
                  <a:lnTo>
                    <a:pt x="8" y="77"/>
                  </a:lnTo>
                  <a:lnTo>
                    <a:pt x="8" y="77"/>
                  </a:lnTo>
                  <a:lnTo>
                    <a:pt x="11" y="68"/>
                  </a:lnTo>
                  <a:lnTo>
                    <a:pt x="13" y="58"/>
                  </a:lnTo>
                  <a:lnTo>
                    <a:pt x="17" y="49"/>
                  </a:lnTo>
                  <a:lnTo>
                    <a:pt x="22" y="40"/>
                  </a:lnTo>
                  <a:lnTo>
                    <a:pt x="27" y="31"/>
                  </a:lnTo>
                  <a:lnTo>
                    <a:pt x="32" y="23"/>
                  </a:lnTo>
                  <a:lnTo>
                    <a:pt x="38" y="16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7" y="6"/>
                  </a:lnTo>
                  <a:lnTo>
                    <a:pt x="47" y="4"/>
                  </a:lnTo>
                  <a:lnTo>
                    <a:pt x="47" y="3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5" name="Freeform 1073">
              <a:extLst>
                <a:ext uri="{FF2B5EF4-FFF2-40B4-BE49-F238E27FC236}">
                  <a16:creationId xmlns:a16="http://schemas.microsoft.com/office/drawing/2014/main" id="{66A25FC7-2316-462D-8D4B-7DBEAB3BC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5" y="1782763"/>
              <a:ext cx="25400" cy="30163"/>
            </a:xfrm>
            <a:custGeom>
              <a:avLst/>
              <a:gdLst/>
              <a:ahLst/>
              <a:cxnLst>
                <a:cxn ang="0">
                  <a:pos x="39" y="1"/>
                </a:cxn>
                <a:cxn ang="0">
                  <a:pos x="39" y="1"/>
                </a:cxn>
                <a:cxn ang="0">
                  <a:pos x="29" y="9"/>
                </a:cxn>
                <a:cxn ang="0">
                  <a:pos x="25" y="13"/>
                </a:cxn>
                <a:cxn ang="0">
                  <a:pos x="21" y="18"/>
                </a:cxn>
                <a:cxn ang="0">
                  <a:pos x="21" y="18"/>
                </a:cxn>
                <a:cxn ang="0">
                  <a:pos x="9" y="34"/>
                </a:cxn>
                <a:cxn ang="0">
                  <a:pos x="5" y="41"/>
                </a:cxn>
                <a:cxn ang="0">
                  <a:pos x="0" y="49"/>
                </a:cxn>
                <a:cxn ang="0">
                  <a:pos x="0" y="49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1" y="54"/>
                </a:cxn>
                <a:cxn ang="0">
                  <a:pos x="2" y="55"/>
                </a:cxn>
                <a:cxn ang="0">
                  <a:pos x="4" y="57"/>
                </a:cxn>
                <a:cxn ang="0">
                  <a:pos x="5" y="57"/>
                </a:cxn>
                <a:cxn ang="0">
                  <a:pos x="7" y="55"/>
                </a:cxn>
                <a:cxn ang="0">
                  <a:pos x="8" y="54"/>
                </a:cxn>
                <a:cxn ang="0">
                  <a:pos x="8" y="54"/>
                </a:cxn>
                <a:cxn ang="0">
                  <a:pos x="16" y="40"/>
                </a:cxn>
                <a:cxn ang="0">
                  <a:pos x="21" y="33"/>
                </a:cxn>
                <a:cxn ang="0">
                  <a:pos x="27" y="26"/>
                </a:cxn>
                <a:cxn ang="0">
                  <a:pos x="27" y="26"/>
                </a:cxn>
                <a:cxn ang="0">
                  <a:pos x="31" y="21"/>
                </a:cxn>
                <a:cxn ang="0">
                  <a:pos x="35" y="16"/>
                </a:cxn>
                <a:cxn ang="0">
                  <a:pos x="35" y="16"/>
                </a:cxn>
                <a:cxn ang="0">
                  <a:pos x="45" y="8"/>
                </a:cxn>
                <a:cxn ang="0">
                  <a:pos x="45" y="8"/>
                </a:cxn>
                <a:cxn ang="0">
                  <a:pos x="47" y="6"/>
                </a:cxn>
                <a:cxn ang="0">
                  <a:pos x="48" y="5"/>
                </a:cxn>
                <a:cxn ang="0">
                  <a:pos x="47" y="3"/>
                </a:cxn>
                <a:cxn ang="0">
                  <a:pos x="45" y="2"/>
                </a:cxn>
                <a:cxn ang="0">
                  <a:pos x="44" y="1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9" y="1"/>
                </a:cxn>
                <a:cxn ang="0">
                  <a:pos x="39" y="1"/>
                </a:cxn>
              </a:cxnLst>
              <a:rect l="0" t="0" r="r" b="b"/>
              <a:pathLst>
                <a:path w="48" h="57">
                  <a:moveTo>
                    <a:pt x="39" y="1"/>
                  </a:moveTo>
                  <a:lnTo>
                    <a:pt x="39" y="1"/>
                  </a:lnTo>
                  <a:lnTo>
                    <a:pt x="29" y="9"/>
                  </a:lnTo>
                  <a:lnTo>
                    <a:pt x="25" y="13"/>
                  </a:lnTo>
                  <a:lnTo>
                    <a:pt x="21" y="18"/>
                  </a:lnTo>
                  <a:lnTo>
                    <a:pt x="21" y="18"/>
                  </a:lnTo>
                  <a:lnTo>
                    <a:pt x="9" y="34"/>
                  </a:lnTo>
                  <a:lnTo>
                    <a:pt x="5" y="41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1" y="54"/>
                  </a:lnTo>
                  <a:lnTo>
                    <a:pt x="2" y="55"/>
                  </a:lnTo>
                  <a:lnTo>
                    <a:pt x="4" y="57"/>
                  </a:lnTo>
                  <a:lnTo>
                    <a:pt x="5" y="57"/>
                  </a:lnTo>
                  <a:lnTo>
                    <a:pt x="7" y="55"/>
                  </a:lnTo>
                  <a:lnTo>
                    <a:pt x="8" y="54"/>
                  </a:lnTo>
                  <a:lnTo>
                    <a:pt x="8" y="54"/>
                  </a:lnTo>
                  <a:lnTo>
                    <a:pt x="16" y="40"/>
                  </a:lnTo>
                  <a:lnTo>
                    <a:pt x="21" y="33"/>
                  </a:lnTo>
                  <a:lnTo>
                    <a:pt x="27" y="26"/>
                  </a:lnTo>
                  <a:lnTo>
                    <a:pt x="27" y="26"/>
                  </a:lnTo>
                  <a:lnTo>
                    <a:pt x="31" y="21"/>
                  </a:lnTo>
                  <a:lnTo>
                    <a:pt x="35" y="16"/>
                  </a:lnTo>
                  <a:lnTo>
                    <a:pt x="35" y="16"/>
                  </a:lnTo>
                  <a:lnTo>
                    <a:pt x="45" y="8"/>
                  </a:lnTo>
                  <a:lnTo>
                    <a:pt x="45" y="8"/>
                  </a:lnTo>
                  <a:lnTo>
                    <a:pt x="47" y="6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5" y="2"/>
                  </a:lnTo>
                  <a:lnTo>
                    <a:pt x="44" y="1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9" y="1"/>
                  </a:lnTo>
                  <a:lnTo>
                    <a:pt x="3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6" name="Freeform 1074">
              <a:extLst>
                <a:ext uri="{FF2B5EF4-FFF2-40B4-BE49-F238E27FC236}">
                  <a16:creationId xmlns:a16="http://schemas.microsoft.com/office/drawing/2014/main" id="{436FD0C6-C1F3-495E-8A0C-A844A8FEA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5413" y="1778000"/>
              <a:ext cx="26988" cy="34925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44" y="1"/>
                </a:cxn>
                <a:cxn ang="0">
                  <a:pos x="40" y="3"/>
                </a:cxn>
                <a:cxn ang="0">
                  <a:pos x="37" y="5"/>
                </a:cxn>
                <a:cxn ang="0">
                  <a:pos x="34" y="8"/>
                </a:cxn>
                <a:cxn ang="0">
                  <a:pos x="29" y="16"/>
                </a:cxn>
                <a:cxn ang="0">
                  <a:pos x="26" y="24"/>
                </a:cxn>
                <a:cxn ang="0">
                  <a:pos x="26" y="24"/>
                </a:cxn>
                <a:cxn ang="0">
                  <a:pos x="23" y="28"/>
                </a:cxn>
                <a:cxn ang="0">
                  <a:pos x="20" y="33"/>
                </a:cxn>
                <a:cxn ang="0">
                  <a:pos x="13" y="42"/>
                </a:cxn>
                <a:cxn ang="0">
                  <a:pos x="6" y="51"/>
                </a:cxn>
                <a:cxn ang="0">
                  <a:pos x="2" y="55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2"/>
                </a:cxn>
                <a:cxn ang="0">
                  <a:pos x="0" y="64"/>
                </a:cxn>
                <a:cxn ang="0">
                  <a:pos x="1" y="65"/>
                </a:cxn>
                <a:cxn ang="0">
                  <a:pos x="3" y="67"/>
                </a:cxn>
                <a:cxn ang="0">
                  <a:pos x="7" y="65"/>
                </a:cxn>
                <a:cxn ang="0">
                  <a:pos x="9" y="64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4" y="55"/>
                </a:cxn>
                <a:cxn ang="0">
                  <a:pos x="19" y="49"/>
                </a:cxn>
                <a:cxn ang="0">
                  <a:pos x="29" y="36"/>
                </a:cxn>
                <a:cxn ang="0">
                  <a:pos x="29" y="36"/>
                </a:cxn>
                <a:cxn ang="0">
                  <a:pos x="34" y="29"/>
                </a:cxn>
                <a:cxn ang="0">
                  <a:pos x="37" y="21"/>
                </a:cxn>
                <a:cxn ang="0">
                  <a:pos x="40" y="17"/>
                </a:cxn>
                <a:cxn ang="0">
                  <a:pos x="42" y="14"/>
                </a:cxn>
                <a:cxn ang="0">
                  <a:pos x="45" y="11"/>
                </a:cxn>
                <a:cxn ang="0">
                  <a:pos x="48" y="10"/>
                </a:cxn>
                <a:cxn ang="0">
                  <a:pos x="48" y="10"/>
                </a:cxn>
                <a:cxn ang="0">
                  <a:pos x="50" y="8"/>
                </a:cxn>
                <a:cxn ang="0">
                  <a:pos x="51" y="7"/>
                </a:cxn>
                <a:cxn ang="0">
                  <a:pos x="52" y="4"/>
                </a:cxn>
                <a:cxn ang="0">
                  <a:pos x="52" y="2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8" y="0"/>
                </a:cxn>
                <a:cxn ang="0">
                  <a:pos x="48" y="0"/>
                </a:cxn>
              </a:cxnLst>
              <a:rect l="0" t="0" r="r" b="b"/>
              <a:pathLst>
                <a:path w="52" h="67">
                  <a:moveTo>
                    <a:pt x="48" y="0"/>
                  </a:moveTo>
                  <a:lnTo>
                    <a:pt x="48" y="0"/>
                  </a:lnTo>
                  <a:lnTo>
                    <a:pt x="44" y="1"/>
                  </a:lnTo>
                  <a:lnTo>
                    <a:pt x="40" y="3"/>
                  </a:lnTo>
                  <a:lnTo>
                    <a:pt x="37" y="5"/>
                  </a:lnTo>
                  <a:lnTo>
                    <a:pt x="34" y="8"/>
                  </a:lnTo>
                  <a:lnTo>
                    <a:pt x="29" y="16"/>
                  </a:lnTo>
                  <a:lnTo>
                    <a:pt x="26" y="24"/>
                  </a:lnTo>
                  <a:lnTo>
                    <a:pt x="26" y="24"/>
                  </a:lnTo>
                  <a:lnTo>
                    <a:pt x="23" y="28"/>
                  </a:lnTo>
                  <a:lnTo>
                    <a:pt x="20" y="33"/>
                  </a:lnTo>
                  <a:lnTo>
                    <a:pt x="13" y="42"/>
                  </a:lnTo>
                  <a:lnTo>
                    <a:pt x="6" y="51"/>
                  </a:lnTo>
                  <a:lnTo>
                    <a:pt x="2" y="55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0" y="64"/>
                  </a:lnTo>
                  <a:lnTo>
                    <a:pt x="1" y="65"/>
                  </a:lnTo>
                  <a:lnTo>
                    <a:pt x="3" y="67"/>
                  </a:lnTo>
                  <a:lnTo>
                    <a:pt x="7" y="65"/>
                  </a:lnTo>
                  <a:lnTo>
                    <a:pt x="9" y="64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4" y="55"/>
                  </a:lnTo>
                  <a:lnTo>
                    <a:pt x="19" y="49"/>
                  </a:lnTo>
                  <a:lnTo>
                    <a:pt x="29" y="36"/>
                  </a:lnTo>
                  <a:lnTo>
                    <a:pt x="29" y="36"/>
                  </a:lnTo>
                  <a:lnTo>
                    <a:pt x="34" y="29"/>
                  </a:lnTo>
                  <a:lnTo>
                    <a:pt x="37" y="21"/>
                  </a:lnTo>
                  <a:lnTo>
                    <a:pt x="40" y="17"/>
                  </a:lnTo>
                  <a:lnTo>
                    <a:pt x="42" y="14"/>
                  </a:lnTo>
                  <a:lnTo>
                    <a:pt x="45" y="11"/>
                  </a:lnTo>
                  <a:lnTo>
                    <a:pt x="48" y="10"/>
                  </a:lnTo>
                  <a:lnTo>
                    <a:pt x="48" y="10"/>
                  </a:lnTo>
                  <a:lnTo>
                    <a:pt x="50" y="8"/>
                  </a:lnTo>
                  <a:lnTo>
                    <a:pt x="51" y="7"/>
                  </a:lnTo>
                  <a:lnTo>
                    <a:pt x="52" y="4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7" name="Freeform 1075">
              <a:extLst>
                <a:ext uri="{FF2B5EF4-FFF2-40B4-BE49-F238E27FC236}">
                  <a16:creationId xmlns:a16="http://schemas.microsoft.com/office/drawing/2014/main" id="{5C785D10-E638-40EF-89C3-704D7D9CD7C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9863" y="1770063"/>
              <a:ext cx="25400" cy="38100"/>
            </a:xfrm>
            <a:custGeom>
              <a:avLst/>
              <a:gdLst/>
              <a:ahLst/>
              <a:cxnLst>
                <a:cxn ang="0">
                  <a:pos x="39" y="2"/>
                </a:cxn>
                <a:cxn ang="0">
                  <a:pos x="39" y="2"/>
                </a:cxn>
                <a:cxn ang="0">
                  <a:pos x="27" y="19"/>
                </a:cxn>
                <a:cxn ang="0">
                  <a:pos x="18" y="37"/>
                </a:cxn>
                <a:cxn ang="0">
                  <a:pos x="18" y="37"/>
                </a:cxn>
                <a:cxn ang="0">
                  <a:pos x="11" y="50"/>
                </a:cxn>
                <a:cxn ang="0">
                  <a:pos x="7" y="57"/>
                </a:cxn>
                <a:cxn ang="0">
                  <a:pos x="1" y="63"/>
                </a:cxn>
                <a:cxn ang="0">
                  <a:pos x="1" y="63"/>
                </a:cxn>
                <a:cxn ang="0">
                  <a:pos x="0" y="65"/>
                </a:cxn>
                <a:cxn ang="0">
                  <a:pos x="0" y="67"/>
                </a:cxn>
                <a:cxn ang="0">
                  <a:pos x="0" y="68"/>
                </a:cxn>
                <a:cxn ang="0">
                  <a:pos x="1" y="70"/>
                </a:cxn>
                <a:cxn ang="0">
                  <a:pos x="3" y="71"/>
                </a:cxn>
                <a:cxn ang="0">
                  <a:pos x="5" y="71"/>
                </a:cxn>
                <a:cxn ang="0">
                  <a:pos x="7" y="71"/>
                </a:cxn>
                <a:cxn ang="0">
                  <a:pos x="8" y="70"/>
                </a:cxn>
                <a:cxn ang="0">
                  <a:pos x="8" y="70"/>
                </a:cxn>
                <a:cxn ang="0">
                  <a:pos x="14" y="63"/>
                </a:cxn>
                <a:cxn ang="0">
                  <a:pos x="19" y="55"/>
                </a:cxn>
                <a:cxn ang="0">
                  <a:pos x="28" y="39"/>
                </a:cxn>
                <a:cxn ang="0">
                  <a:pos x="38" y="22"/>
                </a:cxn>
                <a:cxn ang="0">
                  <a:pos x="47" y="7"/>
                </a:cxn>
                <a:cxn ang="0">
                  <a:pos x="47" y="7"/>
                </a:cxn>
                <a:cxn ang="0">
                  <a:pos x="48" y="5"/>
                </a:cxn>
                <a:cxn ang="0">
                  <a:pos x="47" y="3"/>
                </a:cxn>
                <a:cxn ang="0">
                  <a:pos x="47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1"/>
                </a:cxn>
                <a:cxn ang="0">
                  <a:pos x="39" y="2"/>
                </a:cxn>
                <a:cxn ang="0">
                  <a:pos x="39" y="2"/>
                </a:cxn>
              </a:cxnLst>
              <a:rect l="0" t="0" r="r" b="b"/>
              <a:pathLst>
                <a:path w="48" h="71">
                  <a:moveTo>
                    <a:pt x="39" y="2"/>
                  </a:moveTo>
                  <a:lnTo>
                    <a:pt x="39" y="2"/>
                  </a:lnTo>
                  <a:lnTo>
                    <a:pt x="27" y="19"/>
                  </a:lnTo>
                  <a:lnTo>
                    <a:pt x="18" y="37"/>
                  </a:lnTo>
                  <a:lnTo>
                    <a:pt x="18" y="37"/>
                  </a:lnTo>
                  <a:lnTo>
                    <a:pt x="11" y="50"/>
                  </a:lnTo>
                  <a:lnTo>
                    <a:pt x="7" y="57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0" y="65"/>
                  </a:lnTo>
                  <a:lnTo>
                    <a:pt x="0" y="67"/>
                  </a:lnTo>
                  <a:lnTo>
                    <a:pt x="0" y="68"/>
                  </a:lnTo>
                  <a:lnTo>
                    <a:pt x="1" y="70"/>
                  </a:lnTo>
                  <a:lnTo>
                    <a:pt x="3" y="71"/>
                  </a:lnTo>
                  <a:lnTo>
                    <a:pt x="5" y="71"/>
                  </a:lnTo>
                  <a:lnTo>
                    <a:pt x="7" y="71"/>
                  </a:lnTo>
                  <a:lnTo>
                    <a:pt x="8" y="70"/>
                  </a:lnTo>
                  <a:lnTo>
                    <a:pt x="8" y="70"/>
                  </a:lnTo>
                  <a:lnTo>
                    <a:pt x="14" y="63"/>
                  </a:lnTo>
                  <a:lnTo>
                    <a:pt x="19" y="55"/>
                  </a:lnTo>
                  <a:lnTo>
                    <a:pt x="28" y="39"/>
                  </a:lnTo>
                  <a:lnTo>
                    <a:pt x="38" y="22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7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1"/>
                  </a:lnTo>
                  <a:lnTo>
                    <a:pt x="39" y="2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8" name="Freeform 1076">
              <a:extLst>
                <a:ext uri="{FF2B5EF4-FFF2-40B4-BE49-F238E27FC236}">
                  <a16:creationId xmlns:a16="http://schemas.microsoft.com/office/drawing/2014/main" id="{46A605DE-1710-4844-BF38-0A33F97BE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7963" y="1774825"/>
              <a:ext cx="28575" cy="30163"/>
            </a:xfrm>
            <a:custGeom>
              <a:avLst/>
              <a:gdLst/>
              <a:ahLst/>
              <a:cxnLst>
                <a:cxn ang="0">
                  <a:pos x="45" y="1"/>
                </a:cxn>
                <a:cxn ang="0">
                  <a:pos x="45" y="1"/>
                </a:cxn>
                <a:cxn ang="0">
                  <a:pos x="32" y="10"/>
                </a:cxn>
                <a:cxn ang="0">
                  <a:pos x="19" y="23"/>
                </a:cxn>
                <a:cxn ang="0">
                  <a:pos x="12" y="29"/>
                </a:cxn>
                <a:cxn ang="0">
                  <a:pos x="7" y="36"/>
                </a:cxn>
                <a:cxn ang="0">
                  <a:pos x="3" y="44"/>
                </a:cxn>
                <a:cxn ang="0">
                  <a:pos x="1" y="52"/>
                </a:cxn>
                <a:cxn ang="0">
                  <a:pos x="1" y="52"/>
                </a:cxn>
                <a:cxn ang="0">
                  <a:pos x="0" y="53"/>
                </a:cxn>
                <a:cxn ang="0">
                  <a:pos x="1" y="55"/>
                </a:cxn>
                <a:cxn ang="0">
                  <a:pos x="2" y="56"/>
                </a:cxn>
                <a:cxn ang="0">
                  <a:pos x="4" y="57"/>
                </a:cxn>
                <a:cxn ang="0">
                  <a:pos x="5" y="57"/>
                </a:cxn>
                <a:cxn ang="0">
                  <a:pos x="7" y="57"/>
                </a:cxn>
                <a:cxn ang="0">
                  <a:pos x="8" y="56"/>
                </a:cxn>
                <a:cxn ang="0">
                  <a:pos x="9" y="54"/>
                </a:cxn>
                <a:cxn ang="0">
                  <a:pos x="9" y="54"/>
                </a:cxn>
                <a:cxn ang="0">
                  <a:pos x="12" y="47"/>
                </a:cxn>
                <a:cxn ang="0">
                  <a:pos x="16" y="40"/>
                </a:cxn>
                <a:cxn ang="0">
                  <a:pos x="21" y="34"/>
                </a:cxn>
                <a:cxn ang="0">
                  <a:pos x="26" y="28"/>
                </a:cxn>
                <a:cxn ang="0">
                  <a:pos x="38" y="18"/>
                </a:cxn>
                <a:cxn ang="0">
                  <a:pos x="51" y="9"/>
                </a:cxn>
                <a:cxn ang="0">
                  <a:pos x="51" y="9"/>
                </a:cxn>
                <a:cxn ang="0">
                  <a:pos x="52" y="7"/>
                </a:cxn>
                <a:cxn ang="0">
                  <a:pos x="53" y="6"/>
                </a:cxn>
                <a:cxn ang="0">
                  <a:pos x="53" y="4"/>
                </a:cxn>
                <a:cxn ang="0">
                  <a:pos x="52" y="2"/>
                </a:cxn>
                <a:cxn ang="0">
                  <a:pos x="51" y="1"/>
                </a:cxn>
                <a:cxn ang="0">
                  <a:pos x="49" y="0"/>
                </a:cxn>
                <a:cxn ang="0">
                  <a:pos x="48" y="0"/>
                </a:cxn>
                <a:cxn ang="0">
                  <a:pos x="45" y="1"/>
                </a:cxn>
                <a:cxn ang="0">
                  <a:pos x="45" y="1"/>
                </a:cxn>
              </a:cxnLst>
              <a:rect l="0" t="0" r="r" b="b"/>
              <a:pathLst>
                <a:path w="53" h="57">
                  <a:moveTo>
                    <a:pt x="45" y="1"/>
                  </a:moveTo>
                  <a:lnTo>
                    <a:pt x="45" y="1"/>
                  </a:lnTo>
                  <a:lnTo>
                    <a:pt x="32" y="10"/>
                  </a:lnTo>
                  <a:lnTo>
                    <a:pt x="19" y="23"/>
                  </a:lnTo>
                  <a:lnTo>
                    <a:pt x="12" y="29"/>
                  </a:lnTo>
                  <a:lnTo>
                    <a:pt x="7" y="36"/>
                  </a:lnTo>
                  <a:lnTo>
                    <a:pt x="3" y="44"/>
                  </a:lnTo>
                  <a:lnTo>
                    <a:pt x="1" y="52"/>
                  </a:lnTo>
                  <a:lnTo>
                    <a:pt x="1" y="52"/>
                  </a:lnTo>
                  <a:lnTo>
                    <a:pt x="0" y="53"/>
                  </a:lnTo>
                  <a:lnTo>
                    <a:pt x="1" y="55"/>
                  </a:lnTo>
                  <a:lnTo>
                    <a:pt x="2" y="56"/>
                  </a:lnTo>
                  <a:lnTo>
                    <a:pt x="4" y="57"/>
                  </a:lnTo>
                  <a:lnTo>
                    <a:pt x="5" y="57"/>
                  </a:lnTo>
                  <a:lnTo>
                    <a:pt x="7" y="57"/>
                  </a:lnTo>
                  <a:lnTo>
                    <a:pt x="8" y="56"/>
                  </a:lnTo>
                  <a:lnTo>
                    <a:pt x="9" y="54"/>
                  </a:lnTo>
                  <a:lnTo>
                    <a:pt x="9" y="54"/>
                  </a:lnTo>
                  <a:lnTo>
                    <a:pt x="12" y="47"/>
                  </a:lnTo>
                  <a:lnTo>
                    <a:pt x="16" y="40"/>
                  </a:lnTo>
                  <a:lnTo>
                    <a:pt x="21" y="34"/>
                  </a:lnTo>
                  <a:lnTo>
                    <a:pt x="26" y="28"/>
                  </a:lnTo>
                  <a:lnTo>
                    <a:pt x="38" y="18"/>
                  </a:lnTo>
                  <a:lnTo>
                    <a:pt x="51" y="9"/>
                  </a:lnTo>
                  <a:lnTo>
                    <a:pt x="51" y="9"/>
                  </a:lnTo>
                  <a:lnTo>
                    <a:pt x="52" y="7"/>
                  </a:lnTo>
                  <a:lnTo>
                    <a:pt x="53" y="6"/>
                  </a:lnTo>
                  <a:lnTo>
                    <a:pt x="53" y="4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49" y="0"/>
                  </a:lnTo>
                  <a:lnTo>
                    <a:pt x="48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9" name="Freeform 1077">
              <a:extLst>
                <a:ext uri="{FF2B5EF4-FFF2-40B4-BE49-F238E27FC236}">
                  <a16:creationId xmlns:a16="http://schemas.microsoft.com/office/drawing/2014/main" id="{A0147B43-2C65-477E-83BC-246A717C3B3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0825" y="1774825"/>
              <a:ext cx="20638" cy="30163"/>
            </a:xfrm>
            <a:custGeom>
              <a:avLst/>
              <a:gdLst/>
              <a:ahLst/>
              <a:cxnLst>
                <a:cxn ang="0">
                  <a:pos x="29" y="3"/>
                </a:cxn>
                <a:cxn ang="0">
                  <a:pos x="29" y="3"/>
                </a:cxn>
                <a:cxn ang="0">
                  <a:pos x="25" y="7"/>
                </a:cxn>
                <a:cxn ang="0">
                  <a:pos x="20" y="12"/>
                </a:cxn>
                <a:cxn ang="0">
                  <a:pos x="16" y="17"/>
                </a:cxn>
                <a:cxn ang="0">
                  <a:pos x="12" y="22"/>
                </a:cxn>
                <a:cxn ang="0">
                  <a:pos x="12" y="22"/>
                </a:cxn>
                <a:cxn ang="0">
                  <a:pos x="9" y="28"/>
                </a:cxn>
                <a:cxn ang="0">
                  <a:pos x="7" y="35"/>
                </a:cxn>
                <a:cxn ang="0">
                  <a:pos x="4" y="43"/>
                </a:cxn>
                <a:cxn ang="0">
                  <a:pos x="1" y="49"/>
                </a:cxn>
                <a:cxn ang="0">
                  <a:pos x="1" y="49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1" y="56"/>
                </a:cxn>
                <a:cxn ang="0">
                  <a:pos x="3" y="57"/>
                </a:cxn>
                <a:cxn ang="0">
                  <a:pos x="4" y="58"/>
                </a:cxn>
                <a:cxn ang="0">
                  <a:pos x="6" y="57"/>
                </a:cxn>
                <a:cxn ang="0">
                  <a:pos x="7" y="56"/>
                </a:cxn>
                <a:cxn ang="0">
                  <a:pos x="7" y="56"/>
                </a:cxn>
                <a:cxn ang="0">
                  <a:pos x="11" y="50"/>
                </a:cxn>
                <a:cxn ang="0">
                  <a:pos x="13" y="44"/>
                </a:cxn>
                <a:cxn ang="0">
                  <a:pos x="15" y="37"/>
                </a:cxn>
                <a:cxn ang="0">
                  <a:pos x="17" y="31"/>
                </a:cxn>
                <a:cxn ang="0">
                  <a:pos x="17" y="31"/>
                </a:cxn>
                <a:cxn ang="0">
                  <a:pos x="22" y="25"/>
                </a:cxn>
                <a:cxn ang="0">
                  <a:pos x="27" y="19"/>
                </a:cxn>
                <a:cxn ang="0">
                  <a:pos x="32" y="13"/>
                </a:cxn>
                <a:cxn ang="0">
                  <a:pos x="37" y="7"/>
                </a:cxn>
                <a:cxn ang="0">
                  <a:pos x="37" y="7"/>
                </a:cxn>
                <a:cxn ang="0">
                  <a:pos x="37" y="5"/>
                </a:cxn>
                <a:cxn ang="0">
                  <a:pos x="37" y="4"/>
                </a:cxn>
                <a:cxn ang="0">
                  <a:pos x="36" y="2"/>
                </a:cxn>
                <a:cxn ang="0">
                  <a:pos x="35" y="1"/>
                </a:cxn>
                <a:cxn ang="0">
                  <a:pos x="33" y="0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9" y="3"/>
                </a:cxn>
                <a:cxn ang="0">
                  <a:pos x="29" y="3"/>
                </a:cxn>
              </a:cxnLst>
              <a:rect l="0" t="0" r="r" b="b"/>
              <a:pathLst>
                <a:path w="37" h="58">
                  <a:moveTo>
                    <a:pt x="29" y="3"/>
                  </a:moveTo>
                  <a:lnTo>
                    <a:pt x="29" y="3"/>
                  </a:lnTo>
                  <a:lnTo>
                    <a:pt x="25" y="7"/>
                  </a:lnTo>
                  <a:lnTo>
                    <a:pt x="20" y="12"/>
                  </a:lnTo>
                  <a:lnTo>
                    <a:pt x="16" y="17"/>
                  </a:lnTo>
                  <a:lnTo>
                    <a:pt x="12" y="22"/>
                  </a:lnTo>
                  <a:lnTo>
                    <a:pt x="12" y="22"/>
                  </a:lnTo>
                  <a:lnTo>
                    <a:pt x="9" y="28"/>
                  </a:lnTo>
                  <a:lnTo>
                    <a:pt x="7" y="35"/>
                  </a:lnTo>
                  <a:lnTo>
                    <a:pt x="4" y="43"/>
                  </a:lnTo>
                  <a:lnTo>
                    <a:pt x="1" y="49"/>
                  </a:lnTo>
                  <a:lnTo>
                    <a:pt x="1" y="49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1" y="56"/>
                  </a:lnTo>
                  <a:lnTo>
                    <a:pt x="3" y="57"/>
                  </a:lnTo>
                  <a:lnTo>
                    <a:pt x="4" y="58"/>
                  </a:lnTo>
                  <a:lnTo>
                    <a:pt x="6" y="57"/>
                  </a:lnTo>
                  <a:lnTo>
                    <a:pt x="7" y="56"/>
                  </a:lnTo>
                  <a:lnTo>
                    <a:pt x="7" y="56"/>
                  </a:lnTo>
                  <a:lnTo>
                    <a:pt x="11" y="50"/>
                  </a:lnTo>
                  <a:lnTo>
                    <a:pt x="13" y="44"/>
                  </a:lnTo>
                  <a:lnTo>
                    <a:pt x="15" y="37"/>
                  </a:lnTo>
                  <a:lnTo>
                    <a:pt x="17" y="31"/>
                  </a:lnTo>
                  <a:lnTo>
                    <a:pt x="17" y="31"/>
                  </a:lnTo>
                  <a:lnTo>
                    <a:pt x="22" y="25"/>
                  </a:lnTo>
                  <a:lnTo>
                    <a:pt x="27" y="19"/>
                  </a:lnTo>
                  <a:lnTo>
                    <a:pt x="32" y="13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7" y="5"/>
                  </a:lnTo>
                  <a:lnTo>
                    <a:pt x="37" y="4"/>
                  </a:lnTo>
                  <a:lnTo>
                    <a:pt x="36" y="2"/>
                  </a:lnTo>
                  <a:lnTo>
                    <a:pt x="35" y="1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29" y="3"/>
                  </a:lnTo>
                  <a:lnTo>
                    <a:pt x="29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0" name="Freeform 1078">
              <a:extLst>
                <a:ext uri="{FF2B5EF4-FFF2-40B4-BE49-F238E27FC236}">
                  <a16:creationId xmlns:a16="http://schemas.microsoft.com/office/drawing/2014/main" id="{2CB82170-7249-46F5-A5DB-D64D9ADD7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8925" y="1774825"/>
              <a:ext cx="17463" cy="33338"/>
            </a:xfrm>
            <a:custGeom>
              <a:avLst/>
              <a:gdLst/>
              <a:ahLst/>
              <a:cxnLst>
                <a:cxn ang="0">
                  <a:pos x="33" y="4"/>
                </a:cxn>
                <a:cxn ang="0">
                  <a:pos x="33" y="4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29" y="0"/>
                </a:cxn>
                <a:cxn ang="0">
                  <a:pos x="28" y="1"/>
                </a:cxn>
                <a:cxn ang="0">
                  <a:pos x="26" y="1"/>
                </a:cxn>
                <a:cxn ang="0">
                  <a:pos x="25" y="2"/>
                </a:cxn>
                <a:cxn ang="0">
                  <a:pos x="24" y="4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5" y="10"/>
                </a:cxn>
                <a:cxn ang="0">
                  <a:pos x="25" y="13"/>
                </a:cxn>
                <a:cxn ang="0">
                  <a:pos x="23" y="17"/>
                </a:cxn>
                <a:cxn ang="0">
                  <a:pos x="22" y="21"/>
                </a:cxn>
                <a:cxn ang="0">
                  <a:pos x="18" y="26"/>
                </a:cxn>
                <a:cxn ang="0">
                  <a:pos x="13" y="32"/>
                </a:cxn>
                <a:cxn ang="0">
                  <a:pos x="13" y="32"/>
                </a:cxn>
                <a:cxn ang="0">
                  <a:pos x="10" y="37"/>
                </a:cxn>
                <a:cxn ang="0">
                  <a:pos x="6" y="44"/>
                </a:cxn>
                <a:cxn ang="0">
                  <a:pos x="1" y="55"/>
                </a:cxn>
                <a:cxn ang="0">
                  <a:pos x="1" y="55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3" y="61"/>
                </a:cxn>
                <a:cxn ang="0">
                  <a:pos x="5" y="62"/>
                </a:cxn>
                <a:cxn ang="0">
                  <a:pos x="6" y="62"/>
                </a:cxn>
                <a:cxn ang="0">
                  <a:pos x="9" y="61"/>
                </a:cxn>
                <a:cxn ang="0">
                  <a:pos x="10" y="60"/>
                </a:cxn>
                <a:cxn ang="0">
                  <a:pos x="10" y="60"/>
                </a:cxn>
                <a:cxn ang="0">
                  <a:pos x="17" y="45"/>
                </a:cxn>
                <a:cxn ang="0">
                  <a:pos x="22" y="37"/>
                </a:cxn>
                <a:cxn ang="0">
                  <a:pos x="26" y="30"/>
                </a:cxn>
                <a:cxn ang="0">
                  <a:pos x="26" y="30"/>
                </a:cxn>
                <a:cxn ang="0">
                  <a:pos x="30" y="24"/>
                </a:cxn>
                <a:cxn ang="0">
                  <a:pos x="33" y="18"/>
                </a:cxn>
                <a:cxn ang="0">
                  <a:pos x="34" y="11"/>
                </a:cxn>
                <a:cxn ang="0">
                  <a:pos x="33" y="4"/>
                </a:cxn>
                <a:cxn ang="0">
                  <a:pos x="33" y="4"/>
                </a:cxn>
              </a:cxnLst>
              <a:rect l="0" t="0" r="r" b="b"/>
              <a:pathLst>
                <a:path w="34" h="62">
                  <a:moveTo>
                    <a:pt x="33" y="4"/>
                  </a:moveTo>
                  <a:lnTo>
                    <a:pt x="33" y="4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29" y="0"/>
                  </a:lnTo>
                  <a:lnTo>
                    <a:pt x="28" y="1"/>
                  </a:lnTo>
                  <a:lnTo>
                    <a:pt x="26" y="1"/>
                  </a:lnTo>
                  <a:lnTo>
                    <a:pt x="25" y="2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5" y="10"/>
                  </a:lnTo>
                  <a:lnTo>
                    <a:pt x="25" y="13"/>
                  </a:lnTo>
                  <a:lnTo>
                    <a:pt x="23" y="17"/>
                  </a:lnTo>
                  <a:lnTo>
                    <a:pt x="22" y="21"/>
                  </a:lnTo>
                  <a:lnTo>
                    <a:pt x="18" y="26"/>
                  </a:lnTo>
                  <a:lnTo>
                    <a:pt x="13" y="32"/>
                  </a:lnTo>
                  <a:lnTo>
                    <a:pt x="13" y="32"/>
                  </a:lnTo>
                  <a:lnTo>
                    <a:pt x="10" y="37"/>
                  </a:lnTo>
                  <a:lnTo>
                    <a:pt x="6" y="44"/>
                  </a:lnTo>
                  <a:lnTo>
                    <a:pt x="1" y="55"/>
                  </a:lnTo>
                  <a:lnTo>
                    <a:pt x="1" y="55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3" y="61"/>
                  </a:lnTo>
                  <a:lnTo>
                    <a:pt x="5" y="62"/>
                  </a:lnTo>
                  <a:lnTo>
                    <a:pt x="6" y="62"/>
                  </a:lnTo>
                  <a:lnTo>
                    <a:pt x="9" y="61"/>
                  </a:lnTo>
                  <a:lnTo>
                    <a:pt x="10" y="60"/>
                  </a:lnTo>
                  <a:lnTo>
                    <a:pt x="10" y="60"/>
                  </a:lnTo>
                  <a:lnTo>
                    <a:pt x="17" y="45"/>
                  </a:lnTo>
                  <a:lnTo>
                    <a:pt x="22" y="37"/>
                  </a:lnTo>
                  <a:lnTo>
                    <a:pt x="26" y="30"/>
                  </a:lnTo>
                  <a:lnTo>
                    <a:pt x="26" y="30"/>
                  </a:lnTo>
                  <a:lnTo>
                    <a:pt x="30" y="24"/>
                  </a:lnTo>
                  <a:lnTo>
                    <a:pt x="33" y="18"/>
                  </a:lnTo>
                  <a:lnTo>
                    <a:pt x="34" y="11"/>
                  </a:lnTo>
                  <a:lnTo>
                    <a:pt x="33" y="4"/>
                  </a:lnTo>
                  <a:lnTo>
                    <a:pt x="33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1" name="Freeform 1079">
              <a:extLst>
                <a:ext uri="{FF2B5EF4-FFF2-40B4-BE49-F238E27FC236}">
                  <a16:creationId xmlns:a16="http://schemas.microsoft.com/office/drawing/2014/main" id="{9C687129-6173-49A6-92E4-B864438A5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788" y="1774825"/>
              <a:ext cx="22225" cy="38100"/>
            </a:xfrm>
            <a:custGeom>
              <a:avLst/>
              <a:gdLst/>
              <a:ahLst/>
              <a:cxnLst>
                <a:cxn ang="0">
                  <a:pos x="34" y="3"/>
                </a:cxn>
                <a:cxn ang="0">
                  <a:pos x="34" y="3"/>
                </a:cxn>
                <a:cxn ang="0">
                  <a:pos x="26" y="19"/>
                </a:cxn>
                <a:cxn ang="0">
                  <a:pos x="18" y="33"/>
                </a:cxn>
                <a:cxn ang="0">
                  <a:pos x="9" y="49"/>
                </a:cxn>
                <a:cxn ang="0">
                  <a:pos x="1" y="63"/>
                </a:cxn>
                <a:cxn ang="0">
                  <a:pos x="1" y="63"/>
                </a:cxn>
                <a:cxn ang="0">
                  <a:pos x="0" y="65"/>
                </a:cxn>
                <a:cxn ang="0">
                  <a:pos x="1" y="67"/>
                </a:cxn>
                <a:cxn ang="0">
                  <a:pos x="2" y="68"/>
                </a:cxn>
                <a:cxn ang="0">
                  <a:pos x="3" y="69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8" y="69"/>
                </a:cxn>
                <a:cxn ang="0">
                  <a:pos x="9" y="68"/>
                </a:cxn>
                <a:cxn ang="0">
                  <a:pos x="9" y="68"/>
                </a:cxn>
                <a:cxn ang="0">
                  <a:pos x="18" y="53"/>
                </a:cxn>
                <a:cxn ang="0">
                  <a:pos x="27" y="37"/>
                </a:cxn>
                <a:cxn ang="0">
                  <a:pos x="35" y="22"/>
                </a:cxn>
                <a:cxn ang="0">
                  <a:pos x="43" y="5"/>
                </a:cxn>
                <a:cxn ang="0">
                  <a:pos x="43" y="5"/>
                </a:cxn>
                <a:cxn ang="0">
                  <a:pos x="44" y="3"/>
                </a:cxn>
                <a:cxn ang="0">
                  <a:pos x="43" y="2"/>
                </a:cxn>
                <a:cxn ang="0">
                  <a:pos x="42" y="0"/>
                </a:cxn>
                <a:cxn ang="0">
                  <a:pos x="40" y="0"/>
                </a:cxn>
                <a:cxn ang="0">
                  <a:pos x="36" y="0"/>
                </a:cxn>
                <a:cxn ang="0">
                  <a:pos x="35" y="1"/>
                </a:cxn>
                <a:cxn ang="0">
                  <a:pos x="34" y="3"/>
                </a:cxn>
                <a:cxn ang="0">
                  <a:pos x="34" y="3"/>
                </a:cxn>
              </a:cxnLst>
              <a:rect l="0" t="0" r="r" b="b"/>
              <a:pathLst>
                <a:path w="44" h="71">
                  <a:moveTo>
                    <a:pt x="34" y="3"/>
                  </a:moveTo>
                  <a:lnTo>
                    <a:pt x="34" y="3"/>
                  </a:lnTo>
                  <a:lnTo>
                    <a:pt x="26" y="19"/>
                  </a:lnTo>
                  <a:lnTo>
                    <a:pt x="18" y="33"/>
                  </a:lnTo>
                  <a:lnTo>
                    <a:pt x="9" y="49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0" y="65"/>
                  </a:lnTo>
                  <a:lnTo>
                    <a:pt x="1" y="67"/>
                  </a:lnTo>
                  <a:lnTo>
                    <a:pt x="2" y="68"/>
                  </a:lnTo>
                  <a:lnTo>
                    <a:pt x="3" y="69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8" y="69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18" y="53"/>
                  </a:lnTo>
                  <a:lnTo>
                    <a:pt x="27" y="37"/>
                  </a:lnTo>
                  <a:lnTo>
                    <a:pt x="35" y="22"/>
                  </a:lnTo>
                  <a:lnTo>
                    <a:pt x="43" y="5"/>
                  </a:lnTo>
                  <a:lnTo>
                    <a:pt x="43" y="5"/>
                  </a:lnTo>
                  <a:lnTo>
                    <a:pt x="44" y="3"/>
                  </a:lnTo>
                  <a:lnTo>
                    <a:pt x="43" y="2"/>
                  </a:lnTo>
                  <a:lnTo>
                    <a:pt x="42" y="0"/>
                  </a:lnTo>
                  <a:lnTo>
                    <a:pt x="40" y="0"/>
                  </a:lnTo>
                  <a:lnTo>
                    <a:pt x="36" y="0"/>
                  </a:lnTo>
                  <a:lnTo>
                    <a:pt x="35" y="1"/>
                  </a:lnTo>
                  <a:lnTo>
                    <a:pt x="34" y="3"/>
                  </a:lnTo>
                  <a:lnTo>
                    <a:pt x="3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2" name="Freeform 1080">
              <a:extLst>
                <a:ext uri="{FF2B5EF4-FFF2-40B4-BE49-F238E27FC236}">
                  <a16:creationId xmlns:a16="http://schemas.microsoft.com/office/drawing/2014/main" id="{EE2226B9-2E34-40DF-A7BB-95615E2780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1112838"/>
              <a:ext cx="22225" cy="28575"/>
            </a:xfrm>
            <a:custGeom>
              <a:avLst/>
              <a:gdLst/>
              <a:ahLst/>
              <a:cxnLst>
                <a:cxn ang="0">
                  <a:pos x="35" y="1"/>
                </a:cxn>
                <a:cxn ang="0">
                  <a:pos x="35" y="1"/>
                </a:cxn>
                <a:cxn ang="0">
                  <a:pos x="30" y="5"/>
                </a:cxn>
                <a:cxn ang="0">
                  <a:pos x="26" y="10"/>
                </a:cxn>
                <a:cxn ang="0">
                  <a:pos x="18" y="22"/>
                </a:cxn>
                <a:cxn ang="0">
                  <a:pos x="11" y="33"/>
                </a:cxn>
                <a:cxn ang="0">
                  <a:pos x="6" y="39"/>
                </a:cxn>
                <a:cxn ang="0">
                  <a:pos x="1" y="45"/>
                </a:cxn>
                <a:cxn ang="0">
                  <a:pos x="1" y="45"/>
                </a:cxn>
                <a:cxn ang="0">
                  <a:pos x="0" y="46"/>
                </a:cxn>
                <a:cxn ang="0">
                  <a:pos x="0" y="48"/>
                </a:cxn>
                <a:cxn ang="0">
                  <a:pos x="0" y="50"/>
                </a:cxn>
                <a:cxn ang="0">
                  <a:pos x="1" y="51"/>
                </a:cxn>
                <a:cxn ang="0">
                  <a:pos x="3" y="52"/>
                </a:cxn>
                <a:cxn ang="0">
                  <a:pos x="4" y="53"/>
                </a:cxn>
                <a:cxn ang="0">
                  <a:pos x="6" y="52"/>
                </a:cxn>
                <a:cxn ang="0">
                  <a:pos x="8" y="51"/>
                </a:cxn>
                <a:cxn ang="0">
                  <a:pos x="8" y="51"/>
                </a:cxn>
                <a:cxn ang="0">
                  <a:pos x="13" y="46"/>
                </a:cxn>
                <a:cxn ang="0">
                  <a:pos x="17" y="40"/>
                </a:cxn>
                <a:cxn ang="0">
                  <a:pos x="23" y="29"/>
                </a:cxn>
                <a:cxn ang="0">
                  <a:pos x="31" y="18"/>
                </a:cxn>
                <a:cxn ang="0">
                  <a:pos x="35" y="13"/>
                </a:cxn>
                <a:cxn ang="0">
                  <a:pos x="41" y="9"/>
                </a:cxn>
                <a:cxn ang="0">
                  <a:pos x="41" y="9"/>
                </a:cxn>
                <a:cxn ang="0">
                  <a:pos x="42" y="7"/>
                </a:cxn>
                <a:cxn ang="0">
                  <a:pos x="43" y="5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40" y="0"/>
                </a:cxn>
                <a:cxn ang="0">
                  <a:pos x="37" y="0"/>
                </a:cxn>
                <a:cxn ang="0">
                  <a:pos x="35" y="1"/>
                </a:cxn>
                <a:cxn ang="0">
                  <a:pos x="35" y="1"/>
                </a:cxn>
              </a:cxnLst>
              <a:rect l="0" t="0" r="r" b="b"/>
              <a:pathLst>
                <a:path w="43" h="53">
                  <a:moveTo>
                    <a:pt x="35" y="1"/>
                  </a:moveTo>
                  <a:lnTo>
                    <a:pt x="35" y="1"/>
                  </a:lnTo>
                  <a:lnTo>
                    <a:pt x="30" y="5"/>
                  </a:lnTo>
                  <a:lnTo>
                    <a:pt x="26" y="10"/>
                  </a:lnTo>
                  <a:lnTo>
                    <a:pt x="18" y="22"/>
                  </a:lnTo>
                  <a:lnTo>
                    <a:pt x="11" y="33"/>
                  </a:lnTo>
                  <a:lnTo>
                    <a:pt x="6" y="39"/>
                  </a:lnTo>
                  <a:lnTo>
                    <a:pt x="1" y="45"/>
                  </a:lnTo>
                  <a:lnTo>
                    <a:pt x="1" y="45"/>
                  </a:lnTo>
                  <a:lnTo>
                    <a:pt x="0" y="46"/>
                  </a:lnTo>
                  <a:lnTo>
                    <a:pt x="0" y="48"/>
                  </a:lnTo>
                  <a:lnTo>
                    <a:pt x="0" y="50"/>
                  </a:lnTo>
                  <a:lnTo>
                    <a:pt x="1" y="51"/>
                  </a:lnTo>
                  <a:lnTo>
                    <a:pt x="3" y="52"/>
                  </a:lnTo>
                  <a:lnTo>
                    <a:pt x="4" y="53"/>
                  </a:lnTo>
                  <a:lnTo>
                    <a:pt x="6" y="52"/>
                  </a:lnTo>
                  <a:lnTo>
                    <a:pt x="8" y="51"/>
                  </a:lnTo>
                  <a:lnTo>
                    <a:pt x="8" y="51"/>
                  </a:lnTo>
                  <a:lnTo>
                    <a:pt x="13" y="46"/>
                  </a:lnTo>
                  <a:lnTo>
                    <a:pt x="17" y="40"/>
                  </a:lnTo>
                  <a:lnTo>
                    <a:pt x="23" y="29"/>
                  </a:lnTo>
                  <a:lnTo>
                    <a:pt x="31" y="18"/>
                  </a:lnTo>
                  <a:lnTo>
                    <a:pt x="35" y="13"/>
                  </a:lnTo>
                  <a:lnTo>
                    <a:pt x="41" y="9"/>
                  </a:lnTo>
                  <a:lnTo>
                    <a:pt x="41" y="9"/>
                  </a:lnTo>
                  <a:lnTo>
                    <a:pt x="42" y="7"/>
                  </a:lnTo>
                  <a:lnTo>
                    <a:pt x="43" y="5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40" y="0"/>
                  </a:lnTo>
                  <a:lnTo>
                    <a:pt x="37" y="0"/>
                  </a:lnTo>
                  <a:lnTo>
                    <a:pt x="35" y="1"/>
                  </a:lnTo>
                  <a:lnTo>
                    <a:pt x="3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3" name="Freeform 1081">
              <a:extLst>
                <a:ext uri="{FF2B5EF4-FFF2-40B4-BE49-F238E27FC236}">
                  <a16:creationId xmlns:a16="http://schemas.microsoft.com/office/drawing/2014/main" id="{9011C469-8AF9-4856-88AD-C1635D2FDF8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1263" y="1147763"/>
              <a:ext cx="34925" cy="36513"/>
            </a:xfrm>
            <a:custGeom>
              <a:avLst/>
              <a:gdLst/>
              <a:ahLst/>
              <a:cxnLst>
                <a:cxn ang="0">
                  <a:pos x="58" y="2"/>
                </a:cxn>
                <a:cxn ang="0">
                  <a:pos x="1" y="59"/>
                </a:cxn>
                <a:cxn ang="0">
                  <a:pos x="1" y="59"/>
                </a:cxn>
                <a:cxn ang="0">
                  <a:pos x="0" y="60"/>
                </a:cxn>
                <a:cxn ang="0">
                  <a:pos x="0" y="63"/>
                </a:cxn>
                <a:cxn ang="0">
                  <a:pos x="0" y="65"/>
                </a:cxn>
                <a:cxn ang="0">
                  <a:pos x="1" y="66"/>
                </a:cxn>
                <a:cxn ang="0">
                  <a:pos x="3" y="67"/>
                </a:cxn>
                <a:cxn ang="0">
                  <a:pos x="4" y="68"/>
                </a:cxn>
                <a:cxn ang="0">
                  <a:pos x="6" y="67"/>
                </a:cxn>
                <a:cxn ang="0">
                  <a:pos x="8" y="66"/>
                </a:cxn>
                <a:cxn ang="0">
                  <a:pos x="65" y="9"/>
                </a:cxn>
                <a:cxn ang="0">
                  <a:pos x="65" y="9"/>
                </a:cxn>
                <a:cxn ang="0">
                  <a:pos x="66" y="7"/>
                </a:cxn>
                <a:cxn ang="0">
                  <a:pos x="66" y="6"/>
                </a:cxn>
                <a:cxn ang="0">
                  <a:pos x="66" y="3"/>
                </a:cxn>
                <a:cxn ang="0">
                  <a:pos x="65" y="2"/>
                </a:cxn>
                <a:cxn ang="0">
                  <a:pos x="63" y="1"/>
                </a:cxn>
                <a:cxn ang="0">
                  <a:pos x="62" y="0"/>
                </a:cxn>
                <a:cxn ang="0">
                  <a:pos x="60" y="1"/>
                </a:cxn>
                <a:cxn ang="0">
                  <a:pos x="58" y="2"/>
                </a:cxn>
                <a:cxn ang="0">
                  <a:pos x="58" y="2"/>
                </a:cxn>
              </a:cxnLst>
              <a:rect l="0" t="0" r="r" b="b"/>
              <a:pathLst>
                <a:path w="66" h="68">
                  <a:moveTo>
                    <a:pt x="58" y="2"/>
                  </a:moveTo>
                  <a:lnTo>
                    <a:pt x="1" y="59"/>
                  </a:lnTo>
                  <a:lnTo>
                    <a:pt x="1" y="59"/>
                  </a:lnTo>
                  <a:lnTo>
                    <a:pt x="0" y="60"/>
                  </a:lnTo>
                  <a:lnTo>
                    <a:pt x="0" y="63"/>
                  </a:lnTo>
                  <a:lnTo>
                    <a:pt x="0" y="65"/>
                  </a:lnTo>
                  <a:lnTo>
                    <a:pt x="1" y="66"/>
                  </a:lnTo>
                  <a:lnTo>
                    <a:pt x="3" y="67"/>
                  </a:lnTo>
                  <a:lnTo>
                    <a:pt x="4" y="68"/>
                  </a:lnTo>
                  <a:lnTo>
                    <a:pt x="6" y="67"/>
                  </a:lnTo>
                  <a:lnTo>
                    <a:pt x="8" y="66"/>
                  </a:lnTo>
                  <a:lnTo>
                    <a:pt x="65" y="9"/>
                  </a:lnTo>
                  <a:lnTo>
                    <a:pt x="65" y="9"/>
                  </a:lnTo>
                  <a:lnTo>
                    <a:pt x="66" y="7"/>
                  </a:lnTo>
                  <a:lnTo>
                    <a:pt x="66" y="6"/>
                  </a:lnTo>
                  <a:lnTo>
                    <a:pt x="66" y="3"/>
                  </a:lnTo>
                  <a:lnTo>
                    <a:pt x="65" y="2"/>
                  </a:lnTo>
                  <a:lnTo>
                    <a:pt x="63" y="1"/>
                  </a:lnTo>
                  <a:lnTo>
                    <a:pt x="62" y="0"/>
                  </a:lnTo>
                  <a:lnTo>
                    <a:pt x="60" y="1"/>
                  </a:lnTo>
                  <a:lnTo>
                    <a:pt x="58" y="2"/>
                  </a:lnTo>
                  <a:lnTo>
                    <a:pt x="58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4" name="Freeform 1082">
              <a:extLst>
                <a:ext uri="{FF2B5EF4-FFF2-40B4-BE49-F238E27FC236}">
                  <a16:creationId xmlns:a16="http://schemas.microsoft.com/office/drawing/2014/main" id="{C009325C-A464-4D37-B484-8458F493C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6500" y="1211263"/>
              <a:ext cx="23813" cy="30163"/>
            </a:xfrm>
            <a:custGeom>
              <a:avLst/>
              <a:gdLst/>
              <a:ahLst/>
              <a:cxnLst>
                <a:cxn ang="0">
                  <a:pos x="41" y="0"/>
                </a:cxn>
                <a:cxn ang="0">
                  <a:pos x="41" y="0"/>
                </a:cxn>
                <a:cxn ang="0">
                  <a:pos x="35" y="3"/>
                </a:cxn>
                <a:cxn ang="0">
                  <a:pos x="31" y="6"/>
                </a:cxn>
                <a:cxn ang="0">
                  <a:pos x="27" y="10"/>
                </a:cxn>
                <a:cxn ang="0">
                  <a:pos x="24" y="15"/>
                </a:cxn>
                <a:cxn ang="0">
                  <a:pos x="24" y="15"/>
                </a:cxn>
                <a:cxn ang="0">
                  <a:pos x="17" y="24"/>
                </a:cxn>
                <a:cxn ang="0">
                  <a:pos x="11" y="33"/>
                </a:cxn>
                <a:cxn ang="0">
                  <a:pos x="6" y="41"/>
                </a:cxn>
                <a:cxn ang="0">
                  <a:pos x="0" y="49"/>
                </a:cxn>
                <a:cxn ang="0">
                  <a:pos x="0" y="49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1" y="54"/>
                </a:cxn>
                <a:cxn ang="0">
                  <a:pos x="2" y="55"/>
                </a:cxn>
                <a:cxn ang="0">
                  <a:pos x="4" y="57"/>
                </a:cxn>
                <a:cxn ang="0">
                  <a:pos x="5" y="57"/>
                </a:cxn>
                <a:cxn ang="0">
                  <a:pos x="7" y="55"/>
                </a:cxn>
                <a:cxn ang="0">
                  <a:pos x="8" y="54"/>
                </a:cxn>
                <a:cxn ang="0">
                  <a:pos x="8" y="54"/>
                </a:cxn>
                <a:cxn ang="0">
                  <a:pos x="12" y="47"/>
                </a:cxn>
                <a:cxn ang="0">
                  <a:pos x="16" y="41"/>
                </a:cxn>
                <a:cxn ang="0">
                  <a:pos x="16" y="41"/>
                </a:cxn>
                <a:cxn ang="0">
                  <a:pos x="23" y="33"/>
                </a:cxn>
                <a:cxn ang="0">
                  <a:pos x="29" y="24"/>
                </a:cxn>
                <a:cxn ang="0">
                  <a:pos x="29" y="24"/>
                </a:cxn>
                <a:cxn ang="0">
                  <a:pos x="32" y="20"/>
                </a:cxn>
                <a:cxn ang="0">
                  <a:pos x="35" y="16"/>
                </a:cxn>
                <a:cxn ang="0">
                  <a:pos x="38" y="12"/>
                </a:cxn>
                <a:cxn ang="0">
                  <a:pos x="43" y="9"/>
                </a:cxn>
                <a:cxn ang="0">
                  <a:pos x="43" y="9"/>
                </a:cxn>
                <a:cxn ang="0">
                  <a:pos x="45" y="8"/>
                </a:cxn>
                <a:cxn ang="0">
                  <a:pos x="46" y="7"/>
                </a:cxn>
                <a:cxn ang="0">
                  <a:pos x="46" y="3"/>
                </a:cxn>
                <a:cxn ang="0">
                  <a:pos x="45" y="2"/>
                </a:cxn>
                <a:cxn ang="0">
                  <a:pos x="44" y="0"/>
                </a:cxn>
                <a:cxn ang="0">
                  <a:pos x="43" y="0"/>
                </a:cxn>
                <a:cxn ang="0">
                  <a:pos x="41" y="0"/>
                </a:cxn>
                <a:cxn ang="0">
                  <a:pos x="41" y="0"/>
                </a:cxn>
              </a:cxnLst>
              <a:rect l="0" t="0" r="r" b="b"/>
              <a:pathLst>
                <a:path w="46" h="57">
                  <a:moveTo>
                    <a:pt x="41" y="0"/>
                  </a:moveTo>
                  <a:lnTo>
                    <a:pt x="41" y="0"/>
                  </a:lnTo>
                  <a:lnTo>
                    <a:pt x="35" y="3"/>
                  </a:lnTo>
                  <a:lnTo>
                    <a:pt x="31" y="6"/>
                  </a:lnTo>
                  <a:lnTo>
                    <a:pt x="27" y="10"/>
                  </a:lnTo>
                  <a:lnTo>
                    <a:pt x="24" y="15"/>
                  </a:lnTo>
                  <a:lnTo>
                    <a:pt x="24" y="15"/>
                  </a:lnTo>
                  <a:lnTo>
                    <a:pt x="17" y="24"/>
                  </a:lnTo>
                  <a:lnTo>
                    <a:pt x="11" y="33"/>
                  </a:lnTo>
                  <a:lnTo>
                    <a:pt x="6" y="41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1" y="54"/>
                  </a:lnTo>
                  <a:lnTo>
                    <a:pt x="2" y="55"/>
                  </a:lnTo>
                  <a:lnTo>
                    <a:pt x="4" y="57"/>
                  </a:lnTo>
                  <a:lnTo>
                    <a:pt x="5" y="57"/>
                  </a:lnTo>
                  <a:lnTo>
                    <a:pt x="7" y="55"/>
                  </a:lnTo>
                  <a:lnTo>
                    <a:pt x="8" y="54"/>
                  </a:lnTo>
                  <a:lnTo>
                    <a:pt x="8" y="54"/>
                  </a:lnTo>
                  <a:lnTo>
                    <a:pt x="12" y="47"/>
                  </a:lnTo>
                  <a:lnTo>
                    <a:pt x="16" y="41"/>
                  </a:lnTo>
                  <a:lnTo>
                    <a:pt x="16" y="41"/>
                  </a:lnTo>
                  <a:lnTo>
                    <a:pt x="23" y="33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32" y="20"/>
                  </a:lnTo>
                  <a:lnTo>
                    <a:pt x="35" y="16"/>
                  </a:lnTo>
                  <a:lnTo>
                    <a:pt x="38" y="12"/>
                  </a:lnTo>
                  <a:lnTo>
                    <a:pt x="43" y="9"/>
                  </a:lnTo>
                  <a:lnTo>
                    <a:pt x="43" y="9"/>
                  </a:lnTo>
                  <a:lnTo>
                    <a:pt x="45" y="8"/>
                  </a:lnTo>
                  <a:lnTo>
                    <a:pt x="46" y="7"/>
                  </a:lnTo>
                  <a:lnTo>
                    <a:pt x="46" y="3"/>
                  </a:lnTo>
                  <a:lnTo>
                    <a:pt x="45" y="2"/>
                  </a:lnTo>
                  <a:lnTo>
                    <a:pt x="44" y="0"/>
                  </a:lnTo>
                  <a:lnTo>
                    <a:pt x="43" y="0"/>
                  </a:lnTo>
                  <a:lnTo>
                    <a:pt x="41" y="0"/>
                  </a:lnTo>
                  <a:lnTo>
                    <a:pt x="41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5" name="Freeform 1083">
              <a:extLst>
                <a:ext uri="{FF2B5EF4-FFF2-40B4-BE49-F238E27FC236}">
                  <a16:creationId xmlns:a16="http://schemas.microsoft.com/office/drawing/2014/main" id="{1170D5CC-F65E-4380-A838-29D65FE3624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088" y="1258888"/>
              <a:ext cx="28575" cy="39688"/>
            </a:xfrm>
            <a:custGeom>
              <a:avLst/>
              <a:gdLst/>
              <a:ahLst/>
              <a:cxnLst>
                <a:cxn ang="0">
                  <a:pos x="48" y="0"/>
                </a:cxn>
                <a:cxn ang="0">
                  <a:pos x="48" y="0"/>
                </a:cxn>
                <a:cxn ang="0">
                  <a:pos x="44" y="1"/>
                </a:cxn>
                <a:cxn ang="0">
                  <a:pos x="39" y="3"/>
                </a:cxn>
                <a:cxn ang="0">
                  <a:pos x="36" y="5"/>
                </a:cxn>
                <a:cxn ang="0">
                  <a:pos x="33" y="7"/>
                </a:cxn>
                <a:cxn ang="0">
                  <a:pos x="29" y="14"/>
                </a:cxn>
                <a:cxn ang="0">
                  <a:pos x="25" y="21"/>
                </a:cxn>
                <a:cxn ang="0">
                  <a:pos x="25" y="21"/>
                </a:cxn>
                <a:cxn ang="0">
                  <a:pos x="18" y="34"/>
                </a:cxn>
                <a:cxn ang="0">
                  <a:pos x="11" y="45"/>
                </a:cxn>
                <a:cxn ang="0">
                  <a:pos x="5" y="57"/>
                </a:cxn>
                <a:cxn ang="0">
                  <a:pos x="0" y="70"/>
                </a:cxn>
                <a:cxn ang="0">
                  <a:pos x="0" y="70"/>
                </a:cxn>
                <a:cxn ang="0">
                  <a:pos x="0" y="72"/>
                </a:cxn>
                <a:cxn ang="0">
                  <a:pos x="1" y="74"/>
                </a:cxn>
                <a:cxn ang="0">
                  <a:pos x="2" y="75"/>
                </a:cxn>
                <a:cxn ang="0">
                  <a:pos x="4" y="75"/>
                </a:cxn>
                <a:cxn ang="0">
                  <a:pos x="5" y="76"/>
                </a:cxn>
                <a:cxn ang="0">
                  <a:pos x="7" y="75"/>
                </a:cxn>
                <a:cxn ang="0">
                  <a:pos x="8" y="74"/>
                </a:cxn>
                <a:cxn ang="0">
                  <a:pos x="9" y="72"/>
                </a:cxn>
                <a:cxn ang="0">
                  <a:pos x="9" y="72"/>
                </a:cxn>
                <a:cxn ang="0">
                  <a:pos x="12" y="64"/>
                </a:cxn>
                <a:cxn ang="0">
                  <a:pos x="16" y="56"/>
                </a:cxn>
                <a:cxn ang="0">
                  <a:pos x="24" y="40"/>
                </a:cxn>
                <a:cxn ang="0">
                  <a:pos x="24" y="40"/>
                </a:cxn>
                <a:cxn ang="0">
                  <a:pos x="28" y="33"/>
                </a:cxn>
                <a:cxn ang="0">
                  <a:pos x="33" y="22"/>
                </a:cxn>
                <a:cxn ang="0">
                  <a:pos x="37" y="17"/>
                </a:cxn>
                <a:cxn ang="0">
                  <a:pos x="40" y="14"/>
                </a:cxn>
                <a:cxn ang="0">
                  <a:pos x="45" y="11"/>
                </a:cxn>
                <a:cxn ang="0">
                  <a:pos x="48" y="9"/>
                </a:cxn>
                <a:cxn ang="0">
                  <a:pos x="48" y="9"/>
                </a:cxn>
                <a:cxn ang="0">
                  <a:pos x="50" y="9"/>
                </a:cxn>
                <a:cxn ang="0">
                  <a:pos x="51" y="8"/>
                </a:cxn>
                <a:cxn ang="0">
                  <a:pos x="53" y="4"/>
                </a:cxn>
                <a:cxn ang="0">
                  <a:pos x="52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8" y="0"/>
                </a:cxn>
                <a:cxn ang="0">
                  <a:pos x="48" y="0"/>
                </a:cxn>
              </a:cxnLst>
              <a:rect l="0" t="0" r="r" b="b"/>
              <a:pathLst>
                <a:path w="53" h="76">
                  <a:moveTo>
                    <a:pt x="48" y="0"/>
                  </a:moveTo>
                  <a:lnTo>
                    <a:pt x="48" y="0"/>
                  </a:lnTo>
                  <a:lnTo>
                    <a:pt x="44" y="1"/>
                  </a:lnTo>
                  <a:lnTo>
                    <a:pt x="39" y="3"/>
                  </a:lnTo>
                  <a:lnTo>
                    <a:pt x="36" y="5"/>
                  </a:lnTo>
                  <a:lnTo>
                    <a:pt x="33" y="7"/>
                  </a:lnTo>
                  <a:lnTo>
                    <a:pt x="29" y="14"/>
                  </a:lnTo>
                  <a:lnTo>
                    <a:pt x="25" y="21"/>
                  </a:lnTo>
                  <a:lnTo>
                    <a:pt x="25" y="21"/>
                  </a:lnTo>
                  <a:lnTo>
                    <a:pt x="18" y="34"/>
                  </a:lnTo>
                  <a:lnTo>
                    <a:pt x="11" y="45"/>
                  </a:lnTo>
                  <a:lnTo>
                    <a:pt x="5" y="57"/>
                  </a:lnTo>
                  <a:lnTo>
                    <a:pt x="0" y="70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1" y="74"/>
                  </a:lnTo>
                  <a:lnTo>
                    <a:pt x="2" y="75"/>
                  </a:lnTo>
                  <a:lnTo>
                    <a:pt x="4" y="75"/>
                  </a:lnTo>
                  <a:lnTo>
                    <a:pt x="5" y="76"/>
                  </a:lnTo>
                  <a:lnTo>
                    <a:pt x="7" y="75"/>
                  </a:lnTo>
                  <a:lnTo>
                    <a:pt x="8" y="74"/>
                  </a:lnTo>
                  <a:lnTo>
                    <a:pt x="9" y="72"/>
                  </a:lnTo>
                  <a:lnTo>
                    <a:pt x="9" y="72"/>
                  </a:lnTo>
                  <a:lnTo>
                    <a:pt x="12" y="64"/>
                  </a:lnTo>
                  <a:lnTo>
                    <a:pt x="16" y="56"/>
                  </a:lnTo>
                  <a:lnTo>
                    <a:pt x="24" y="40"/>
                  </a:lnTo>
                  <a:lnTo>
                    <a:pt x="24" y="40"/>
                  </a:lnTo>
                  <a:lnTo>
                    <a:pt x="28" y="33"/>
                  </a:lnTo>
                  <a:lnTo>
                    <a:pt x="33" y="22"/>
                  </a:lnTo>
                  <a:lnTo>
                    <a:pt x="37" y="17"/>
                  </a:lnTo>
                  <a:lnTo>
                    <a:pt x="40" y="14"/>
                  </a:lnTo>
                  <a:lnTo>
                    <a:pt x="45" y="11"/>
                  </a:lnTo>
                  <a:lnTo>
                    <a:pt x="48" y="9"/>
                  </a:lnTo>
                  <a:lnTo>
                    <a:pt x="48" y="9"/>
                  </a:lnTo>
                  <a:lnTo>
                    <a:pt x="50" y="9"/>
                  </a:lnTo>
                  <a:lnTo>
                    <a:pt x="51" y="8"/>
                  </a:lnTo>
                  <a:lnTo>
                    <a:pt x="53" y="4"/>
                  </a:lnTo>
                  <a:lnTo>
                    <a:pt x="52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8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6" name="Freeform 1084">
              <a:extLst>
                <a:ext uri="{FF2B5EF4-FFF2-40B4-BE49-F238E27FC236}">
                  <a16:creationId xmlns:a16="http://schemas.microsoft.com/office/drawing/2014/main" id="{E650AF8A-4E88-443B-A4BD-F9045EC161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8088" y="1304925"/>
              <a:ext cx="28575" cy="36513"/>
            </a:xfrm>
            <a:custGeom>
              <a:avLst/>
              <a:gdLst/>
              <a:ahLst/>
              <a:cxnLst>
                <a:cxn ang="0">
                  <a:pos x="45" y="1"/>
                </a:cxn>
                <a:cxn ang="0">
                  <a:pos x="45" y="1"/>
                </a:cxn>
                <a:cxn ang="0">
                  <a:pos x="38" y="8"/>
                </a:cxn>
                <a:cxn ang="0">
                  <a:pos x="32" y="15"/>
                </a:cxn>
                <a:cxn ang="0">
                  <a:pos x="21" y="31"/>
                </a:cxn>
                <a:cxn ang="0">
                  <a:pos x="1" y="64"/>
                </a:cxn>
                <a:cxn ang="0">
                  <a:pos x="1" y="64"/>
                </a:cxn>
                <a:cxn ang="0">
                  <a:pos x="0" y="66"/>
                </a:cxn>
                <a:cxn ang="0">
                  <a:pos x="0" y="67"/>
                </a:cxn>
                <a:cxn ang="0">
                  <a:pos x="1" y="69"/>
                </a:cxn>
                <a:cxn ang="0">
                  <a:pos x="2" y="70"/>
                </a:cxn>
                <a:cxn ang="0">
                  <a:pos x="4" y="71"/>
                </a:cxn>
                <a:cxn ang="0">
                  <a:pos x="6" y="71"/>
                </a:cxn>
                <a:cxn ang="0">
                  <a:pos x="7" y="70"/>
                </a:cxn>
                <a:cxn ang="0">
                  <a:pos x="9" y="68"/>
                </a:cxn>
                <a:cxn ang="0">
                  <a:pos x="9" y="68"/>
                </a:cxn>
                <a:cxn ang="0">
                  <a:pos x="29" y="37"/>
                </a:cxn>
                <a:cxn ang="0">
                  <a:pos x="39" y="21"/>
                </a:cxn>
                <a:cxn ang="0">
                  <a:pos x="45" y="14"/>
                </a:cxn>
                <a:cxn ang="0">
                  <a:pos x="51" y="8"/>
                </a:cxn>
                <a:cxn ang="0">
                  <a:pos x="51" y="8"/>
                </a:cxn>
                <a:cxn ang="0">
                  <a:pos x="52" y="6"/>
                </a:cxn>
                <a:cxn ang="0">
                  <a:pos x="53" y="4"/>
                </a:cxn>
                <a:cxn ang="0">
                  <a:pos x="52" y="3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8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5" y="1"/>
                </a:cxn>
              </a:cxnLst>
              <a:rect l="0" t="0" r="r" b="b"/>
              <a:pathLst>
                <a:path w="53" h="71">
                  <a:moveTo>
                    <a:pt x="45" y="1"/>
                  </a:moveTo>
                  <a:lnTo>
                    <a:pt x="45" y="1"/>
                  </a:lnTo>
                  <a:lnTo>
                    <a:pt x="38" y="8"/>
                  </a:lnTo>
                  <a:lnTo>
                    <a:pt x="32" y="15"/>
                  </a:lnTo>
                  <a:lnTo>
                    <a:pt x="21" y="31"/>
                  </a:lnTo>
                  <a:lnTo>
                    <a:pt x="1" y="64"/>
                  </a:lnTo>
                  <a:lnTo>
                    <a:pt x="1" y="64"/>
                  </a:lnTo>
                  <a:lnTo>
                    <a:pt x="0" y="66"/>
                  </a:lnTo>
                  <a:lnTo>
                    <a:pt x="0" y="67"/>
                  </a:lnTo>
                  <a:lnTo>
                    <a:pt x="1" y="69"/>
                  </a:lnTo>
                  <a:lnTo>
                    <a:pt x="2" y="70"/>
                  </a:lnTo>
                  <a:lnTo>
                    <a:pt x="4" y="71"/>
                  </a:lnTo>
                  <a:lnTo>
                    <a:pt x="6" y="71"/>
                  </a:lnTo>
                  <a:lnTo>
                    <a:pt x="7" y="70"/>
                  </a:lnTo>
                  <a:lnTo>
                    <a:pt x="9" y="68"/>
                  </a:lnTo>
                  <a:lnTo>
                    <a:pt x="9" y="68"/>
                  </a:lnTo>
                  <a:lnTo>
                    <a:pt x="29" y="37"/>
                  </a:lnTo>
                  <a:lnTo>
                    <a:pt x="39" y="21"/>
                  </a:lnTo>
                  <a:lnTo>
                    <a:pt x="45" y="14"/>
                  </a:lnTo>
                  <a:lnTo>
                    <a:pt x="51" y="8"/>
                  </a:lnTo>
                  <a:lnTo>
                    <a:pt x="51" y="8"/>
                  </a:lnTo>
                  <a:lnTo>
                    <a:pt x="52" y="6"/>
                  </a:lnTo>
                  <a:lnTo>
                    <a:pt x="53" y="4"/>
                  </a:lnTo>
                  <a:lnTo>
                    <a:pt x="52" y="3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5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7" name="Freeform 1085">
              <a:extLst>
                <a:ext uri="{FF2B5EF4-FFF2-40B4-BE49-F238E27FC236}">
                  <a16:creationId xmlns:a16="http://schemas.microsoft.com/office/drawing/2014/main" id="{42A2A0BF-0295-4FB1-BFE5-B10C782F0D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8888" y="1304925"/>
              <a:ext cx="28575" cy="38100"/>
            </a:xfrm>
            <a:custGeom>
              <a:avLst/>
              <a:gdLst/>
              <a:ahLst/>
              <a:cxnLst>
                <a:cxn ang="0">
                  <a:pos x="44" y="2"/>
                </a:cxn>
                <a:cxn ang="0">
                  <a:pos x="44" y="2"/>
                </a:cxn>
                <a:cxn ang="0">
                  <a:pos x="38" y="11"/>
                </a:cxn>
                <a:cxn ang="0">
                  <a:pos x="30" y="19"/>
                </a:cxn>
                <a:cxn ang="0">
                  <a:pos x="23" y="28"/>
                </a:cxn>
                <a:cxn ang="0">
                  <a:pos x="17" y="36"/>
                </a:cxn>
                <a:cxn ang="0">
                  <a:pos x="17" y="36"/>
                </a:cxn>
                <a:cxn ang="0">
                  <a:pos x="9" y="49"/>
                </a:cxn>
                <a:cxn ang="0">
                  <a:pos x="4" y="57"/>
                </a:cxn>
                <a:cxn ang="0">
                  <a:pos x="1" y="63"/>
                </a:cxn>
                <a:cxn ang="0">
                  <a:pos x="1" y="63"/>
                </a:cxn>
                <a:cxn ang="0">
                  <a:pos x="0" y="66"/>
                </a:cxn>
                <a:cxn ang="0">
                  <a:pos x="0" y="69"/>
                </a:cxn>
                <a:cxn ang="0">
                  <a:pos x="0" y="69"/>
                </a:cxn>
                <a:cxn ang="0">
                  <a:pos x="0" y="71"/>
                </a:cxn>
                <a:cxn ang="0">
                  <a:pos x="1" y="73"/>
                </a:cxn>
                <a:cxn ang="0">
                  <a:pos x="3" y="73"/>
                </a:cxn>
                <a:cxn ang="0">
                  <a:pos x="6" y="74"/>
                </a:cxn>
                <a:cxn ang="0">
                  <a:pos x="7" y="73"/>
                </a:cxn>
                <a:cxn ang="0">
                  <a:pos x="9" y="73"/>
                </a:cxn>
                <a:cxn ang="0">
                  <a:pos x="10" y="71"/>
                </a:cxn>
                <a:cxn ang="0">
                  <a:pos x="10" y="69"/>
                </a:cxn>
                <a:cxn ang="0">
                  <a:pos x="10" y="69"/>
                </a:cxn>
                <a:cxn ang="0">
                  <a:pos x="11" y="65"/>
                </a:cxn>
                <a:cxn ang="0">
                  <a:pos x="13" y="61"/>
                </a:cxn>
                <a:cxn ang="0">
                  <a:pos x="18" y="54"/>
                </a:cxn>
                <a:cxn ang="0">
                  <a:pos x="18" y="54"/>
                </a:cxn>
                <a:cxn ang="0">
                  <a:pos x="27" y="38"/>
                </a:cxn>
                <a:cxn ang="0">
                  <a:pos x="27" y="38"/>
                </a:cxn>
                <a:cxn ang="0">
                  <a:pos x="32" y="30"/>
                </a:cxn>
                <a:cxn ang="0">
                  <a:pos x="40" y="23"/>
                </a:cxn>
                <a:cxn ang="0">
                  <a:pos x="46" y="15"/>
                </a:cxn>
                <a:cxn ang="0">
                  <a:pos x="52" y="7"/>
                </a:cxn>
                <a:cxn ang="0">
                  <a:pos x="52" y="7"/>
                </a:cxn>
                <a:cxn ang="0">
                  <a:pos x="53" y="5"/>
                </a:cxn>
                <a:cxn ang="0">
                  <a:pos x="52" y="3"/>
                </a:cxn>
                <a:cxn ang="0">
                  <a:pos x="51" y="2"/>
                </a:cxn>
                <a:cxn ang="0">
                  <a:pos x="50" y="1"/>
                </a:cxn>
                <a:cxn ang="0">
                  <a:pos x="49" y="0"/>
                </a:cxn>
                <a:cxn ang="0">
                  <a:pos x="47" y="0"/>
                </a:cxn>
                <a:cxn ang="0">
                  <a:pos x="45" y="1"/>
                </a:cxn>
                <a:cxn ang="0">
                  <a:pos x="44" y="2"/>
                </a:cxn>
                <a:cxn ang="0">
                  <a:pos x="44" y="2"/>
                </a:cxn>
              </a:cxnLst>
              <a:rect l="0" t="0" r="r" b="b"/>
              <a:pathLst>
                <a:path w="53" h="74">
                  <a:moveTo>
                    <a:pt x="44" y="2"/>
                  </a:moveTo>
                  <a:lnTo>
                    <a:pt x="44" y="2"/>
                  </a:lnTo>
                  <a:lnTo>
                    <a:pt x="38" y="11"/>
                  </a:lnTo>
                  <a:lnTo>
                    <a:pt x="30" y="19"/>
                  </a:lnTo>
                  <a:lnTo>
                    <a:pt x="23" y="28"/>
                  </a:lnTo>
                  <a:lnTo>
                    <a:pt x="17" y="36"/>
                  </a:lnTo>
                  <a:lnTo>
                    <a:pt x="17" y="36"/>
                  </a:lnTo>
                  <a:lnTo>
                    <a:pt x="9" y="49"/>
                  </a:lnTo>
                  <a:lnTo>
                    <a:pt x="4" y="57"/>
                  </a:lnTo>
                  <a:lnTo>
                    <a:pt x="1" y="63"/>
                  </a:lnTo>
                  <a:lnTo>
                    <a:pt x="1" y="63"/>
                  </a:lnTo>
                  <a:lnTo>
                    <a:pt x="0" y="66"/>
                  </a:lnTo>
                  <a:lnTo>
                    <a:pt x="0" y="69"/>
                  </a:lnTo>
                  <a:lnTo>
                    <a:pt x="0" y="69"/>
                  </a:lnTo>
                  <a:lnTo>
                    <a:pt x="0" y="71"/>
                  </a:lnTo>
                  <a:lnTo>
                    <a:pt x="1" y="73"/>
                  </a:lnTo>
                  <a:lnTo>
                    <a:pt x="3" y="73"/>
                  </a:lnTo>
                  <a:lnTo>
                    <a:pt x="6" y="74"/>
                  </a:lnTo>
                  <a:lnTo>
                    <a:pt x="7" y="73"/>
                  </a:lnTo>
                  <a:lnTo>
                    <a:pt x="9" y="73"/>
                  </a:lnTo>
                  <a:lnTo>
                    <a:pt x="10" y="71"/>
                  </a:lnTo>
                  <a:lnTo>
                    <a:pt x="10" y="69"/>
                  </a:lnTo>
                  <a:lnTo>
                    <a:pt x="10" y="69"/>
                  </a:lnTo>
                  <a:lnTo>
                    <a:pt x="11" y="65"/>
                  </a:lnTo>
                  <a:lnTo>
                    <a:pt x="13" y="61"/>
                  </a:lnTo>
                  <a:lnTo>
                    <a:pt x="18" y="54"/>
                  </a:lnTo>
                  <a:lnTo>
                    <a:pt x="18" y="54"/>
                  </a:lnTo>
                  <a:lnTo>
                    <a:pt x="27" y="38"/>
                  </a:lnTo>
                  <a:lnTo>
                    <a:pt x="27" y="38"/>
                  </a:lnTo>
                  <a:lnTo>
                    <a:pt x="32" y="30"/>
                  </a:lnTo>
                  <a:lnTo>
                    <a:pt x="40" y="23"/>
                  </a:lnTo>
                  <a:lnTo>
                    <a:pt x="46" y="15"/>
                  </a:lnTo>
                  <a:lnTo>
                    <a:pt x="52" y="7"/>
                  </a:lnTo>
                  <a:lnTo>
                    <a:pt x="52" y="7"/>
                  </a:lnTo>
                  <a:lnTo>
                    <a:pt x="53" y="5"/>
                  </a:lnTo>
                  <a:lnTo>
                    <a:pt x="52" y="3"/>
                  </a:lnTo>
                  <a:lnTo>
                    <a:pt x="51" y="2"/>
                  </a:lnTo>
                  <a:lnTo>
                    <a:pt x="50" y="1"/>
                  </a:lnTo>
                  <a:lnTo>
                    <a:pt x="49" y="0"/>
                  </a:lnTo>
                  <a:lnTo>
                    <a:pt x="47" y="0"/>
                  </a:lnTo>
                  <a:lnTo>
                    <a:pt x="45" y="1"/>
                  </a:lnTo>
                  <a:lnTo>
                    <a:pt x="44" y="2"/>
                  </a:lnTo>
                  <a:lnTo>
                    <a:pt x="4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8" name="Freeform 1086">
              <a:extLst>
                <a:ext uri="{FF2B5EF4-FFF2-40B4-BE49-F238E27FC236}">
                  <a16:creationId xmlns:a16="http://schemas.microsoft.com/office/drawing/2014/main" id="{2BC87248-DC19-471E-8B96-BF4C89A39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1311275"/>
              <a:ext cx="19050" cy="33338"/>
            </a:xfrm>
            <a:custGeom>
              <a:avLst/>
              <a:gdLst/>
              <a:ahLst/>
              <a:cxnLst>
                <a:cxn ang="0">
                  <a:pos x="28" y="3"/>
                </a:cxn>
                <a:cxn ang="0">
                  <a:pos x="28" y="3"/>
                </a:cxn>
                <a:cxn ang="0">
                  <a:pos x="27" y="7"/>
                </a:cxn>
                <a:cxn ang="0">
                  <a:pos x="24" y="11"/>
                </a:cxn>
                <a:cxn ang="0">
                  <a:pos x="22" y="14"/>
                </a:cxn>
                <a:cxn ang="0">
                  <a:pos x="19" y="17"/>
                </a:cxn>
                <a:cxn ang="0">
                  <a:pos x="19" y="17"/>
                </a:cxn>
                <a:cxn ang="0">
                  <a:pos x="16" y="26"/>
                </a:cxn>
                <a:cxn ang="0">
                  <a:pos x="16" y="26"/>
                </a:cxn>
                <a:cxn ang="0">
                  <a:pos x="9" y="41"/>
                </a:cxn>
                <a:cxn ang="0">
                  <a:pos x="5" y="48"/>
                </a:cxn>
                <a:cxn ang="0">
                  <a:pos x="1" y="54"/>
                </a:cxn>
                <a:cxn ang="0">
                  <a:pos x="1" y="54"/>
                </a:cxn>
                <a:cxn ang="0">
                  <a:pos x="0" y="55"/>
                </a:cxn>
                <a:cxn ang="0">
                  <a:pos x="0" y="57"/>
                </a:cxn>
                <a:cxn ang="0">
                  <a:pos x="0" y="59"/>
                </a:cxn>
                <a:cxn ang="0">
                  <a:pos x="1" y="60"/>
                </a:cxn>
                <a:cxn ang="0">
                  <a:pos x="2" y="61"/>
                </a:cxn>
                <a:cxn ang="0">
                  <a:pos x="4" y="61"/>
                </a:cxn>
                <a:cxn ang="0">
                  <a:pos x="6" y="61"/>
                </a:cxn>
                <a:cxn ang="0">
                  <a:pos x="7" y="60"/>
                </a:cxn>
                <a:cxn ang="0">
                  <a:pos x="7" y="60"/>
                </a:cxn>
                <a:cxn ang="0">
                  <a:pos x="11" y="55"/>
                </a:cxn>
                <a:cxn ang="0">
                  <a:pos x="16" y="49"/>
                </a:cxn>
                <a:cxn ang="0">
                  <a:pos x="21" y="37"/>
                </a:cxn>
                <a:cxn ang="0">
                  <a:pos x="21" y="37"/>
                </a:cxn>
                <a:cxn ang="0">
                  <a:pos x="25" y="27"/>
                </a:cxn>
                <a:cxn ang="0">
                  <a:pos x="27" y="23"/>
                </a:cxn>
                <a:cxn ang="0">
                  <a:pos x="29" y="20"/>
                </a:cxn>
                <a:cxn ang="0">
                  <a:pos x="29" y="20"/>
                </a:cxn>
                <a:cxn ang="0">
                  <a:pos x="34" y="14"/>
                </a:cxn>
                <a:cxn ang="0">
                  <a:pos x="36" y="10"/>
                </a:cxn>
                <a:cxn ang="0">
                  <a:pos x="37" y="5"/>
                </a:cxn>
                <a:cxn ang="0">
                  <a:pos x="37" y="5"/>
                </a:cxn>
                <a:cxn ang="0">
                  <a:pos x="37" y="3"/>
                </a:cxn>
                <a:cxn ang="0">
                  <a:pos x="36" y="2"/>
                </a:cxn>
                <a:cxn ang="0">
                  <a:pos x="33" y="0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9" y="1"/>
                </a:cxn>
                <a:cxn ang="0">
                  <a:pos x="28" y="3"/>
                </a:cxn>
                <a:cxn ang="0">
                  <a:pos x="28" y="3"/>
                </a:cxn>
              </a:cxnLst>
              <a:rect l="0" t="0" r="r" b="b"/>
              <a:pathLst>
                <a:path w="37" h="61">
                  <a:moveTo>
                    <a:pt x="28" y="3"/>
                  </a:moveTo>
                  <a:lnTo>
                    <a:pt x="28" y="3"/>
                  </a:lnTo>
                  <a:lnTo>
                    <a:pt x="27" y="7"/>
                  </a:lnTo>
                  <a:lnTo>
                    <a:pt x="24" y="11"/>
                  </a:lnTo>
                  <a:lnTo>
                    <a:pt x="22" y="14"/>
                  </a:lnTo>
                  <a:lnTo>
                    <a:pt x="19" y="17"/>
                  </a:lnTo>
                  <a:lnTo>
                    <a:pt x="19" y="17"/>
                  </a:lnTo>
                  <a:lnTo>
                    <a:pt x="16" y="26"/>
                  </a:lnTo>
                  <a:lnTo>
                    <a:pt x="16" y="26"/>
                  </a:lnTo>
                  <a:lnTo>
                    <a:pt x="9" y="41"/>
                  </a:lnTo>
                  <a:lnTo>
                    <a:pt x="5" y="48"/>
                  </a:lnTo>
                  <a:lnTo>
                    <a:pt x="1" y="54"/>
                  </a:lnTo>
                  <a:lnTo>
                    <a:pt x="1" y="54"/>
                  </a:lnTo>
                  <a:lnTo>
                    <a:pt x="0" y="55"/>
                  </a:lnTo>
                  <a:lnTo>
                    <a:pt x="0" y="57"/>
                  </a:lnTo>
                  <a:lnTo>
                    <a:pt x="0" y="59"/>
                  </a:lnTo>
                  <a:lnTo>
                    <a:pt x="1" y="60"/>
                  </a:lnTo>
                  <a:lnTo>
                    <a:pt x="2" y="61"/>
                  </a:lnTo>
                  <a:lnTo>
                    <a:pt x="4" y="61"/>
                  </a:lnTo>
                  <a:lnTo>
                    <a:pt x="6" y="61"/>
                  </a:lnTo>
                  <a:lnTo>
                    <a:pt x="7" y="60"/>
                  </a:lnTo>
                  <a:lnTo>
                    <a:pt x="7" y="60"/>
                  </a:lnTo>
                  <a:lnTo>
                    <a:pt x="11" y="55"/>
                  </a:lnTo>
                  <a:lnTo>
                    <a:pt x="16" y="49"/>
                  </a:lnTo>
                  <a:lnTo>
                    <a:pt x="21" y="37"/>
                  </a:lnTo>
                  <a:lnTo>
                    <a:pt x="21" y="37"/>
                  </a:lnTo>
                  <a:lnTo>
                    <a:pt x="25" y="27"/>
                  </a:lnTo>
                  <a:lnTo>
                    <a:pt x="27" y="23"/>
                  </a:lnTo>
                  <a:lnTo>
                    <a:pt x="29" y="20"/>
                  </a:lnTo>
                  <a:lnTo>
                    <a:pt x="29" y="20"/>
                  </a:lnTo>
                  <a:lnTo>
                    <a:pt x="34" y="14"/>
                  </a:lnTo>
                  <a:lnTo>
                    <a:pt x="36" y="10"/>
                  </a:lnTo>
                  <a:lnTo>
                    <a:pt x="37" y="5"/>
                  </a:lnTo>
                  <a:lnTo>
                    <a:pt x="37" y="5"/>
                  </a:lnTo>
                  <a:lnTo>
                    <a:pt x="37" y="3"/>
                  </a:lnTo>
                  <a:lnTo>
                    <a:pt x="36" y="2"/>
                  </a:lnTo>
                  <a:lnTo>
                    <a:pt x="33" y="0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9" y="1"/>
                  </a:lnTo>
                  <a:lnTo>
                    <a:pt x="28" y="3"/>
                  </a:lnTo>
                  <a:lnTo>
                    <a:pt x="28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9" name="Freeform 1087">
              <a:extLst>
                <a:ext uri="{FF2B5EF4-FFF2-40B4-BE49-F238E27FC236}">
                  <a16:creationId xmlns:a16="http://schemas.microsoft.com/office/drawing/2014/main" id="{8A2861B6-208F-4FD3-BE1F-F98F94A54A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3025" y="1314450"/>
              <a:ext cx="23813" cy="30163"/>
            </a:xfrm>
            <a:custGeom>
              <a:avLst/>
              <a:gdLst/>
              <a:ahLst/>
              <a:cxnLst>
                <a:cxn ang="0">
                  <a:pos x="39" y="2"/>
                </a:cxn>
                <a:cxn ang="0">
                  <a:pos x="39" y="2"/>
                </a:cxn>
                <a:cxn ang="0">
                  <a:pos x="28" y="13"/>
                </a:cxn>
                <a:cxn ang="0">
                  <a:pos x="17" y="25"/>
                </a:cxn>
                <a:cxn ang="0">
                  <a:pos x="8" y="38"/>
                </a:cxn>
                <a:cxn ang="0">
                  <a:pos x="0" y="50"/>
                </a:cxn>
                <a:cxn ang="0">
                  <a:pos x="0" y="50"/>
                </a:cxn>
                <a:cxn ang="0">
                  <a:pos x="0" y="52"/>
                </a:cxn>
                <a:cxn ang="0">
                  <a:pos x="0" y="54"/>
                </a:cxn>
                <a:cxn ang="0">
                  <a:pos x="1" y="56"/>
                </a:cxn>
                <a:cxn ang="0">
                  <a:pos x="2" y="57"/>
                </a:cxn>
                <a:cxn ang="0">
                  <a:pos x="4" y="57"/>
                </a:cxn>
                <a:cxn ang="0">
                  <a:pos x="5" y="57"/>
                </a:cxn>
                <a:cxn ang="0">
                  <a:pos x="7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16" y="43"/>
                </a:cxn>
                <a:cxn ang="0">
                  <a:pos x="25" y="30"/>
                </a:cxn>
                <a:cxn ang="0">
                  <a:pos x="35" y="19"/>
                </a:cxn>
                <a:cxn ang="0">
                  <a:pos x="45" y="9"/>
                </a:cxn>
                <a:cxn ang="0">
                  <a:pos x="45" y="9"/>
                </a:cxn>
                <a:cxn ang="0">
                  <a:pos x="47" y="7"/>
                </a:cxn>
                <a:cxn ang="0">
                  <a:pos x="47" y="6"/>
                </a:cxn>
                <a:cxn ang="0">
                  <a:pos x="47" y="3"/>
                </a:cxn>
                <a:cxn ang="0">
                  <a:pos x="45" y="2"/>
                </a:cxn>
                <a:cxn ang="0">
                  <a:pos x="44" y="1"/>
                </a:cxn>
                <a:cxn ang="0">
                  <a:pos x="42" y="0"/>
                </a:cxn>
                <a:cxn ang="0">
                  <a:pos x="40" y="1"/>
                </a:cxn>
                <a:cxn ang="0">
                  <a:pos x="39" y="2"/>
                </a:cxn>
                <a:cxn ang="0">
                  <a:pos x="39" y="2"/>
                </a:cxn>
              </a:cxnLst>
              <a:rect l="0" t="0" r="r" b="b"/>
              <a:pathLst>
                <a:path w="47" h="57">
                  <a:moveTo>
                    <a:pt x="39" y="2"/>
                  </a:moveTo>
                  <a:lnTo>
                    <a:pt x="39" y="2"/>
                  </a:lnTo>
                  <a:lnTo>
                    <a:pt x="28" y="13"/>
                  </a:lnTo>
                  <a:lnTo>
                    <a:pt x="17" y="25"/>
                  </a:lnTo>
                  <a:lnTo>
                    <a:pt x="8" y="38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1" y="56"/>
                  </a:lnTo>
                  <a:lnTo>
                    <a:pt x="2" y="57"/>
                  </a:lnTo>
                  <a:lnTo>
                    <a:pt x="4" y="57"/>
                  </a:lnTo>
                  <a:lnTo>
                    <a:pt x="5" y="57"/>
                  </a:lnTo>
                  <a:lnTo>
                    <a:pt x="7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16" y="43"/>
                  </a:lnTo>
                  <a:lnTo>
                    <a:pt x="25" y="30"/>
                  </a:lnTo>
                  <a:lnTo>
                    <a:pt x="35" y="19"/>
                  </a:lnTo>
                  <a:lnTo>
                    <a:pt x="45" y="9"/>
                  </a:lnTo>
                  <a:lnTo>
                    <a:pt x="45" y="9"/>
                  </a:lnTo>
                  <a:lnTo>
                    <a:pt x="47" y="7"/>
                  </a:lnTo>
                  <a:lnTo>
                    <a:pt x="47" y="6"/>
                  </a:lnTo>
                  <a:lnTo>
                    <a:pt x="47" y="3"/>
                  </a:lnTo>
                  <a:lnTo>
                    <a:pt x="45" y="2"/>
                  </a:lnTo>
                  <a:lnTo>
                    <a:pt x="44" y="1"/>
                  </a:lnTo>
                  <a:lnTo>
                    <a:pt x="42" y="0"/>
                  </a:lnTo>
                  <a:lnTo>
                    <a:pt x="40" y="1"/>
                  </a:lnTo>
                  <a:lnTo>
                    <a:pt x="39" y="2"/>
                  </a:lnTo>
                  <a:lnTo>
                    <a:pt x="3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0" name="Freeform 1088">
              <a:extLst>
                <a:ext uri="{FF2B5EF4-FFF2-40B4-BE49-F238E27FC236}">
                  <a16:creationId xmlns:a16="http://schemas.microsoft.com/office/drawing/2014/main" id="{8BFA460C-009A-40D6-8D8B-F7A82E27F9F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2238" y="1319213"/>
              <a:ext cx="17463" cy="30163"/>
            </a:xfrm>
            <a:custGeom>
              <a:avLst/>
              <a:gdLst/>
              <a:ahLst/>
              <a:cxnLst>
                <a:cxn ang="0">
                  <a:pos x="24" y="4"/>
                </a:cxn>
                <a:cxn ang="0">
                  <a:pos x="24" y="4"/>
                </a:cxn>
                <a:cxn ang="0">
                  <a:pos x="24" y="16"/>
                </a:cxn>
                <a:cxn ang="0">
                  <a:pos x="22" y="23"/>
                </a:cxn>
                <a:cxn ang="0">
                  <a:pos x="20" y="28"/>
                </a:cxn>
                <a:cxn ang="0">
                  <a:pos x="20" y="28"/>
                </a:cxn>
                <a:cxn ang="0">
                  <a:pos x="16" y="34"/>
                </a:cxn>
                <a:cxn ang="0">
                  <a:pos x="12" y="38"/>
                </a:cxn>
                <a:cxn ang="0">
                  <a:pos x="2" y="48"/>
                </a:cxn>
                <a:cxn ang="0">
                  <a:pos x="2" y="48"/>
                </a:cxn>
                <a:cxn ang="0">
                  <a:pos x="1" y="49"/>
                </a:cxn>
                <a:cxn ang="0">
                  <a:pos x="0" y="52"/>
                </a:cxn>
                <a:cxn ang="0">
                  <a:pos x="1" y="54"/>
                </a:cxn>
                <a:cxn ang="0">
                  <a:pos x="2" y="55"/>
                </a:cxn>
                <a:cxn ang="0">
                  <a:pos x="3" y="56"/>
                </a:cxn>
                <a:cxn ang="0">
                  <a:pos x="5" y="57"/>
                </a:cxn>
                <a:cxn ang="0">
                  <a:pos x="7" y="56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0" y="43"/>
                </a:cxn>
                <a:cxn ang="0">
                  <a:pos x="25" y="38"/>
                </a:cxn>
                <a:cxn ang="0">
                  <a:pos x="29" y="31"/>
                </a:cxn>
                <a:cxn ang="0">
                  <a:pos x="29" y="31"/>
                </a:cxn>
                <a:cxn ang="0">
                  <a:pos x="31" y="25"/>
                </a:cxn>
                <a:cxn ang="0">
                  <a:pos x="33" y="17"/>
                </a:cxn>
                <a:cxn ang="0">
                  <a:pos x="33" y="4"/>
                </a:cxn>
                <a:cxn ang="0">
                  <a:pos x="33" y="4"/>
                </a:cxn>
                <a:cxn ang="0">
                  <a:pos x="33" y="2"/>
                </a:cxn>
                <a:cxn ang="0">
                  <a:pos x="32" y="1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7" y="0"/>
                </a:cxn>
                <a:cxn ang="0">
                  <a:pos x="26" y="1"/>
                </a:cxn>
                <a:cxn ang="0">
                  <a:pos x="25" y="2"/>
                </a:cxn>
                <a:cxn ang="0">
                  <a:pos x="24" y="4"/>
                </a:cxn>
                <a:cxn ang="0">
                  <a:pos x="24" y="4"/>
                </a:cxn>
              </a:cxnLst>
              <a:rect l="0" t="0" r="r" b="b"/>
              <a:pathLst>
                <a:path w="33" h="57">
                  <a:moveTo>
                    <a:pt x="24" y="4"/>
                  </a:moveTo>
                  <a:lnTo>
                    <a:pt x="24" y="4"/>
                  </a:lnTo>
                  <a:lnTo>
                    <a:pt x="24" y="16"/>
                  </a:lnTo>
                  <a:lnTo>
                    <a:pt x="22" y="23"/>
                  </a:lnTo>
                  <a:lnTo>
                    <a:pt x="20" y="28"/>
                  </a:lnTo>
                  <a:lnTo>
                    <a:pt x="20" y="28"/>
                  </a:lnTo>
                  <a:lnTo>
                    <a:pt x="16" y="34"/>
                  </a:lnTo>
                  <a:lnTo>
                    <a:pt x="12" y="38"/>
                  </a:lnTo>
                  <a:lnTo>
                    <a:pt x="2" y="48"/>
                  </a:lnTo>
                  <a:lnTo>
                    <a:pt x="2" y="48"/>
                  </a:lnTo>
                  <a:lnTo>
                    <a:pt x="1" y="49"/>
                  </a:lnTo>
                  <a:lnTo>
                    <a:pt x="0" y="52"/>
                  </a:lnTo>
                  <a:lnTo>
                    <a:pt x="1" y="54"/>
                  </a:lnTo>
                  <a:lnTo>
                    <a:pt x="2" y="55"/>
                  </a:lnTo>
                  <a:lnTo>
                    <a:pt x="3" y="56"/>
                  </a:lnTo>
                  <a:lnTo>
                    <a:pt x="5" y="57"/>
                  </a:lnTo>
                  <a:lnTo>
                    <a:pt x="7" y="56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0" y="43"/>
                  </a:lnTo>
                  <a:lnTo>
                    <a:pt x="25" y="38"/>
                  </a:lnTo>
                  <a:lnTo>
                    <a:pt x="29" y="31"/>
                  </a:lnTo>
                  <a:lnTo>
                    <a:pt x="29" y="31"/>
                  </a:lnTo>
                  <a:lnTo>
                    <a:pt x="31" y="25"/>
                  </a:lnTo>
                  <a:lnTo>
                    <a:pt x="33" y="17"/>
                  </a:lnTo>
                  <a:lnTo>
                    <a:pt x="33" y="4"/>
                  </a:lnTo>
                  <a:lnTo>
                    <a:pt x="33" y="4"/>
                  </a:lnTo>
                  <a:lnTo>
                    <a:pt x="33" y="2"/>
                  </a:lnTo>
                  <a:lnTo>
                    <a:pt x="32" y="1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7" y="0"/>
                  </a:lnTo>
                  <a:lnTo>
                    <a:pt x="26" y="1"/>
                  </a:lnTo>
                  <a:lnTo>
                    <a:pt x="25" y="2"/>
                  </a:lnTo>
                  <a:lnTo>
                    <a:pt x="24" y="4"/>
                  </a:lnTo>
                  <a:lnTo>
                    <a:pt x="2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1" name="Freeform 1089">
              <a:extLst>
                <a:ext uri="{FF2B5EF4-FFF2-40B4-BE49-F238E27FC236}">
                  <a16:creationId xmlns:a16="http://schemas.microsoft.com/office/drawing/2014/main" id="{8785A2C7-C4E5-4815-8A47-154481BFE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213" y="1311275"/>
              <a:ext cx="23813" cy="30163"/>
            </a:xfrm>
            <a:custGeom>
              <a:avLst/>
              <a:gdLst/>
              <a:ahLst/>
              <a:cxnLst>
                <a:cxn ang="0">
                  <a:pos x="37" y="4"/>
                </a:cxn>
                <a:cxn ang="0">
                  <a:pos x="37" y="4"/>
                </a:cxn>
                <a:cxn ang="0">
                  <a:pos x="37" y="7"/>
                </a:cxn>
                <a:cxn ang="0">
                  <a:pos x="36" y="11"/>
                </a:cxn>
                <a:cxn ang="0">
                  <a:pos x="32" y="14"/>
                </a:cxn>
                <a:cxn ang="0">
                  <a:pos x="28" y="17"/>
                </a:cxn>
                <a:cxn ang="0">
                  <a:pos x="24" y="21"/>
                </a:cxn>
                <a:cxn ang="0">
                  <a:pos x="24" y="21"/>
                </a:cxn>
                <a:cxn ang="0">
                  <a:pos x="19" y="29"/>
                </a:cxn>
                <a:cxn ang="0">
                  <a:pos x="13" y="35"/>
                </a:cxn>
                <a:cxn ang="0">
                  <a:pos x="1" y="49"/>
                </a:cxn>
                <a:cxn ang="0">
                  <a:pos x="1" y="49"/>
                </a:cxn>
                <a:cxn ang="0">
                  <a:pos x="0" y="51"/>
                </a:cxn>
                <a:cxn ang="0">
                  <a:pos x="0" y="52"/>
                </a:cxn>
                <a:cxn ang="0">
                  <a:pos x="0" y="54"/>
                </a:cxn>
                <a:cxn ang="0">
                  <a:pos x="1" y="55"/>
                </a:cxn>
                <a:cxn ang="0">
                  <a:pos x="3" y="56"/>
                </a:cxn>
                <a:cxn ang="0">
                  <a:pos x="4" y="57"/>
                </a:cxn>
                <a:cxn ang="0">
                  <a:pos x="6" y="57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3" y="40"/>
                </a:cxn>
                <a:cxn ang="0">
                  <a:pos x="23" y="40"/>
                </a:cxn>
                <a:cxn ang="0">
                  <a:pos x="28" y="32"/>
                </a:cxn>
                <a:cxn ang="0">
                  <a:pos x="30" y="29"/>
                </a:cxn>
                <a:cxn ang="0">
                  <a:pos x="33" y="26"/>
                </a:cxn>
                <a:cxn ang="0">
                  <a:pos x="33" y="26"/>
                </a:cxn>
                <a:cxn ang="0">
                  <a:pos x="38" y="21"/>
                </a:cxn>
                <a:cxn ang="0">
                  <a:pos x="42" y="17"/>
                </a:cxn>
                <a:cxn ang="0">
                  <a:pos x="45" y="12"/>
                </a:cxn>
                <a:cxn ang="0">
                  <a:pos x="47" y="4"/>
                </a:cxn>
                <a:cxn ang="0">
                  <a:pos x="47" y="4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39" y="1"/>
                </a:cxn>
                <a:cxn ang="0">
                  <a:pos x="38" y="2"/>
                </a:cxn>
                <a:cxn ang="0">
                  <a:pos x="37" y="4"/>
                </a:cxn>
                <a:cxn ang="0">
                  <a:pos x="37" y="4"/>
                </a:cxn>
              </a:cxnLst>
              <a:rect l="0" t="0" r="r" b="b"/>
              <a:pathLst>
                <a:path w="47" h="57">
                  <a:moveTo>
                    <a:pt x="37" y="4"/>
                  </a:moveTo>
                  <a:lnTo>
                    <a:pt x="37" y="4"/>
                  </a:lnTo>
                  <a:lnTo>
                    <a:pt x="37" y="7"/>
                  </a:lnTo>
                  <a:lnTo>
                    <a:pt x="36" y="11"/>
                  </a:lnTo>
                  <a:lnTo>
                    <a:pt x="32" y="14"/>
                  </a:lnTo>
                  <a:lnTo>
                    <a:pt x="28" y="17"/>
                  </a:lnTo>
                  <a:lnTo>
                    <a:pt x="24" y="21"/>
                  </a:lnTo>
                  <a:lnTo>
                    <a:pt x="24" y="21"/>
                  </a:lnTo>
                  <a:lnTo>
                    <a:pt x="19" y="29"/>
                  </a:lnTo>
                  <a:lnTo>
                    <a:pt x="13" y="35"/>
                  </a:lnTo>
                  <a:lnTo>
                    <a:pt x="1" y="49"/>
                  </a:lnTo>
                  <a:lnTo>
                    <a:pt x="1" y="49"/>
                  </a:lnTo>
                  <a:lnTo>
                    <a:pt x="0" y="51"/>
                  </a:lnTo>
                  <a:lnTo>
                    <a:pt x="0" y="52"/>
                  </a:lnTo>
                  <a:lnTo>
                    <a:pt x="0" y="54"/>
                  </a:lnTo>
                  <a:lnTo>
                    <a:pt x="1" y="55"/>
                  </a:lnTo>
                  <a:lnTo>
                    <a:pt x="3" y="56"/>
                  </a:lnTo>
                  <a:lnTo>
                    <a:pt x="4" y="57"/>
                  </a:lnTo>
                  <a:lnTo>
                    <a:pt x="6" y="57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3" y="40"/>
                  </a:lnTo>
                  <a:lnTo>
                    <a:pt x="23" y="40"/>
                  </a:lnTo>
                  <a:lnTo>
                    <a:pt x="28" y="32"/>
                  </a:lnTo>
                  <a:lnTo>
                    <a:pt x="30" y="29"/>
                  </a:lnTo>
                  <a:lnTo>
                    <a:pt x="33" y="26"/>
                  </a:lnTo>
                  <a:lnTo>
                    <a:pt x="33" y="26"/>
                  </a:lnTo>
                  <a:lnTo>
                    <a:pt x="38" y="21"/>
                  </a:lnTo>
                  <a:lnTo>
                    <a:pt x="42" y="17"/>
                  </a:lnTo>
                  <a:lnTo>
                    <a:pt x="45" y="12"/>
                  </a:lnTo>
                  <a:lnTo>
                    <a:pt x="47" y="4"/>
                  </a:lnTo>
                  <a:lnTo>
                    <a:pt x="47" y="4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39" y="1"/>
                  </a:lnTo>
                  <a:lnTo>
                    <a:pt x="38" y="2"/>
                  </a:lnTo>
                  <a:lnTo>
                    <a:pt x="37" y="4"/>
                  </a:lnTo>
                  <a:lnTo>
                    <a:pt x="3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2" name="Freeform 1090">
              <a:extLst>
                <a:ext uri="{FF2B5EF4-FFF2-40B4-BE49-F238E27FC236}">
                  <a16:creationId xmlns:a16="http://schemas.microsoft.com/office/drawing/2014/main" id="{843F43E6-CB20-4480-B92E-FB328F1018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8600" y="1309688"/>
              <a:ext cx="20638" cy="31750"/>
            </a:xfrm>
            <a:custGeom>
              <a:avLst/>
              <a:gdLst/>
              <a:ahLst/>
              <a:cxnLst>
                <a:cxn ang="0">
                  <a:pos x="29" y="5"/>
                </a:cxn>
                <a:cxn ang="0">
                  <a:pos x="29" y="5"/>
                </a:cxn>
                <a:cxn ang="0">
                  <a:pos x="28" y="12"/>
                </a:cxn>
                <a:cxn ang="0">
                  <a:pos x="26" y="20"/>
                </a:cxn>
                <a:cxn ang="0">
                  <a:pos x="24" y="26"/>
                </a:cxn>
                <a:cxn ang="0">
                  <a:pos x="20" y="32"/>
                </a:cxn>
                <a:cxn ang="0">
                  <a:pos x="12" y="44"/>
                </a:cxn>
                <a:cxn ang="0">
                  <a:pos x="1" y="54"/>
                </a:cxn>
                <a:cxn ang="0">
                  <a:pos x="1" y="54"/>
                </a:cxn>
                <a:cxn ang="0">
                  <a:pos x="0" y="56"/>
                </a:cxn>
                <a:cxn ang="0">
                  <a:pos x="0" y="57"/>
                </a:cxn>
                <a:cxn ang="0">
                  <a:pos x="1" y="59"/>
                </a:cxn>
                <a:cxn ang="0">
                  <a:pos x="2" y="60"/>
                </a:cxn>
                <a:cxn ang="0">
                  <a:pos x="3" y="61"/>
                </a:cxn>
                <a:cxn ang="0">
                  <a:pos x="5" y="62"/>
                </a:cxn>
                <a:cxn ang="0">
                  <a:pos x="6" y="62"/>
                </a:cxn>
                <a:cxn ang="0">
                  <a:pos x="9" y="60"/>
                </a:cxn>
                <a:cxn ang="0">
                  <a:pos x="9" y="60"/>
                </a:cxn>
                <a:cxn ang="0">
                  <a:pos x="20" y="49"/>
                </a:cxn>
                <a:cxn ang="0">
                  <a:pos x="25" y="43"/>
                </a:cxn>
                <a:cxn ang="0">
                  <a:pos x="29" y="35"/>
                </a:cxn>
                <a:cxn ang="0">
                  <a:pos x="32" y="29"/>
                </a:cxn>
                <a:cxn ang="0">
                  <a:pos x="35" y="21"/>
                </a:cxn>
                <a:cxn ang="0">
                  <a:pos x="38" y="14"/>
                </a:cxn>
                <a:cxn ang="0">
                  <a:pos x="39" y="5"/>
                </a:cxn>
                <a:cxn ang="0">
                  <a:pos x="39" y="5"/>
                </a:cxn>
                <a:cxn ang="0">
                  <a:pos x="38" y="3"/>
                </a:cxn>
                <a:cxn ang="0">
                  <a:pos x="38" y="1"/>
                </a:cxn>
                <a:cxn ang="0">
                  <a:pos x="35" y="1"/>
                </a:cxn>
                <a:cxn ang="0">
                  <a:pos x="33" y="0"/>
                </a:cxn>
                <a:cxn ang="0">
                  <a:pos x="32" y="1"/>
                </a:cxn>
                <a:cxn ang="0">
                  <a:pos x="30" y="1"/>
                </a:cxn>
                <a:cxn ang="0">
                  <a:pos x="29" y="3"/>
                </a:cxn>
                <a:cxn ang="0">
                  <a:pos x="29" y="5"/>
                </a:cxn>
                <a:cxn ang="0">
                  <a:pos x="29" y="5"/>
                </a:cxn>
              </a:cxnLst>
              <a:rect l="0" t="0" r="r" b="b"/>
              <a:pathLst>
                <a:path w="39" h="62">
                  <a:moveTo>
                    <a:pt x="29" y="5"/>
                  </a:moveTo>
                  <a:lnTo>
                    <a:pt x="29" y="5"/>
                  </a:lnTo>
                  <a:lnTo>
                    <a:pt x="28" y="12"/>
                  </a:lnTo>
                  <a:lnTo>
                    <a:pt x="26" y="20"/>
                  </a:lnTo>
                  <a:lnTo>
                    <a:pt x="24" y="26"/>
                  </a:lnTo>
                  <a:lnTo>
                    <a:pt x="20" y="32"/>
                  </a:lnTo>
                  <a:lnTo>
                    <a:pt x="12" y="44"/>
                  </a:lnTo>
                  <a:lnTo>
                    <a:pt x="1" y="54"/>
                  </a:lnTo>
                  <a:lnTo>
                    <a:pt x="1" y="54"/>
                  </a:lnTo>
                  <a:lnTo>
                    <a:pt x="0" y="56"/>
                  </a:lnTo>
                  <a:lnTo>
                    <a:pt x="0" y="57"/>
                  </a:lnTo>
                  <a:lnTo>
                    <a:pt x="1" y="59"/>
                  </a:lnTo>
                  <a:lnTo>
                    <a:pt x="2" y="60"/>
                  </a:lnTo>
                  <a:lnTo>
                    <a:pt x="3" y="61"/>
                  </a:lnTo>
                  <a:lnTo>
                    <a:pt x="5" y="62"/>
                  </a:lnTo>
                  <a:lnTo>
                    <a:pt x="6" y="62"/>
                  </a:lnTo>
                  <a:lnTo>
                    <a:pt x="9" y="60"/>
                  </a:lnTo>
                  <a:lnTo>
                    <a:pt x="9" y="60"/>
                  </a:lnTo>
                  <a:lnTo>
                    <a:pt x="20" y="49"/>
                  </a:lnTo>
                  <a:lnTo>
                    <a:pt x="25" y="43"/>
                  </a:lnTo>
                  <a:lnTo>
                    <a:pt x="29" y="35"/>
                  </a:lnTo>
                  <a:lnTo>
                    <a:pt x="32" y="29"/>
                  </a:lnTo>
                  <a:lnTo>
                    <a:pt x="35" y="21"/>
                  </a:lnTo>
                  <a:lnTo>
                    <a:pt x="38" y="14"/>
                  </a:lnTo>
                  <a:lnTo>
                    <a:pt x="39" y="5"/>
                  </a:lnTo>
                  <a:lnTo>
                    <a:pt x="39" y="5"/>
                  </a:lnTo>
                  <a:lnTo>
                    <a:pt x="38" y="3"/>
                  </a:lnTo>
                  <a:lnTo>
                    <a:pt x="38" y="1"/>
                  </a:lnTo>
                  <a:lnTo>
                    <a:pt x="35" y="1"/>
                  </a:lnTo>
                  <a:lnTo>
                    <a:pt x="33" y="0"/>
                  </a:lnTo>
                  <a:lnTo>
                    <a:pt x="32" y="1"/>
                  </a:lnTo>
                  <a:lnTo>
                    <a:pt x="30" y="1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29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3" name="Freeform 1091">
              <a:extLst>
                <a:ext uri="{FF2B5EF4-FFF2-40B4-BE49-F238E27FC236}">
                  <a16:creationId xmlns:a16="http://schemas.microsoft.com/office/drawing/2014/main" id="{B6E276F7-0409-461A-9A12-68EDA84E9D7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6225" y="1314450"/>
              <a:ext cx="22225" cy="30163"/>
            </a:xfrm>
            <a:custGeom>
              <a:avLst/>
              <a:gdLst/>
              <a:ahLst/>
              <a:cxnLst>
                <a:cxn ang="0">
                  <a:pos x="34" y="6"/>
                </a:cxn>
                <a:cxn ang="0">
                  <a:pos x="34" y="6"/>
                </a:cxn>
                <a:cxn ang="0">
                  <a:pos x="33" y="13"/>
                </a:cxn>
                <a:cxn ang="0">
                  <a:pos x="29" y="19"/>
                </a:cxn>
                <a:cxn ang="0">
                  <a:pos x="24" y="25"/>
                </a:cxn>
                <a:cxn ang="0">
                  <a:pos x="20" y="30"/>
                </a:cxn>
                <a:cxn ang="0">
                  <a:pos x="20" y="30"/>
                </a:cxn>
                <a:cxn ang="0">
                  <a:pos x="11" y="41"/>
                </a:cxn>
                <a:cxn ang="0">
                  <a:pos x="2" y="50"/>
                </a:cxn>
                <a:cxn ang="0">
                  <a:pos x="2" y="50"/>
                </a:cxn>
                <a:cxn ang="0">
                  <a:pos x="1" y="51"/>
                </a:cxn>
                <a:cxn ang="0">
                  <a:pos x="0" y="53"/>
                </a:cxn>
                <a:cxn ang="0">
                  <a:pos x="1" y="55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6" y="57"/>
                </a:cxn>
                <a:cxn ang="0">
                  <a:pos x="8" y="57"/>
                </a:cxn>
                <a:cxn ang="0">
                  <a:pos x="9" y="56"/>
                </a:cxn>
                <a:cxn ang="0">
                  <a:pos x="9" y="56"/>
                </a:cxn>
                <a:cxn ang="0">
                  <a:pos x="20" y="46"/>
                </a:cxn>
                <a:cxn ang="0">
                  <a:pos x="30" y="34"/>
                </a:cxn>
                <a:cxn ang="0">
                  <a:pos x="36" y="27"/>
                </a:cxn>
                <a:cxn ang="0">
                  <a:pos x="40" y="20"/>
                </a:cxn>
                <a:cxn ang="0">
                  <a:pos x="42" y="13"/>
                </a:cxn>
                <a:cxn ang="0">
                  <a:pos x="44" y="6"/>
                </a:cxn>
                <a:cxn ang="0">
                  <a:pos x="44" y="6"/>
                </a:cxn>
                <a:cxn ang="0">
                  <a:pos x="43" y="3"/>
                </a:cxn>
                <a:cxn ang="0">
                  <a:pos x="42" y="2"/>
                </a:cxn>
                <a:cxn ang="0">
                  <a:pos x="41" y="1"/>
                </a:cxn>
                <a:cxn ang="0">
                  <a:pos x="39" y="0"/>
                </a:cxn>
                <a:cxn ang="0">
                  <a:pos x="38" y="1"/>
                </a:cxn>
                <a:cxn ang="0">
                  <a:pos x="36" y="2"/>
                </a:cxn>
                <a:cxn ang="0">
                  <a:pos x="35" y="3"/>
                </a:cxn>
                <a:cxn ang="0">
                  <a:pos x="34" y="6"/>
                </a:cxn>
                <a:cxn ang="0">
                  <a:pos x="34" y="6"/>
                </a:cxn>
              </a:cxnLst>
              <a:rect l="0" t="0" r="r" b="b"/>
              <a:pathLst>
                <a:path w="44" h="57">
                  <a:moveTo>
                    <a:pt x="34" y="6"/>
                  </a:moveTo>
                  <a:lnTo>
                    <a:pt x="34" y="6"/>
                  </a:lnTo>
                  <a:lnTo>
                    <a:pt x="33" y="13"/>
                  </a:lnTo>
                  <a:lnTo>
                    <a:pt x="29" y="19"/>
                  </a:lnTo>
                  <a:lnTo>
                    <a:pt x="24" y="25"/>
                  </a:lnTo>
                  <a:lnTo>
                    <a:pt x="20" y="30"/>
                  </a:lnTo>
                  <a:lnTo>
                    <a:pt x="20" y="30"/>
                  </a:lnTo>
                  <a:lnTo>
                    <a:pt x="11" y="41"/>
                  </a:lnTo>
                  <a:lnTo>
                    <a:pt x="2" y="50"/>
                  </a:lnTo>
                  <a:lnTo>
                    <a:pt x="2" y="50"/>
                  </a:lnTo>
                  <a:lnTo>
                    <a:pt x="1" y="51"/>
                  </a:lnTo>
                  <a:lnTo>
                    <a:pt x="0" y="53"/>
                  </a:lnTo>
                  <a:lnTo>
                    <a:pt x="1" y="55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6" y="57"/>
                  </a:lnTo>
                  <a:lnTo>
                    <a:pt x="8" y="57"/>
                  </a:lnTo>
                  <a:lnTo>
                    <a:pt x="9" y="56"/>
                  </a:lnTo>
                  <a:lnTo>
                    <a:pt x="9" y="56"/>
                  </a:lnTo>
                  <a:lnTo>
                    <a:pt x="20" y="46"/>
                  </a:lnTo>
                  <a:lnTo>
                    <a:pt x="30" y="34"/>
                  </a:lnTo>
                  <a:lnTo>
                    <a:pt x="36" y="27"/>
                  </a:lnTo>
                  <a:lnTo>
                    <a:pt x="40" y="20"/>
                  </a:lnTo>
                  <a:lnTo>
                    <a:pt x="42" y="13"/>
                  </a:lnTo>
                  <a:lnTo>
                    <a:pt x="44" y="6"/>
                  </a:lnTo>
                  <a:lnTo>
                    <a:pt x="44" y="6"/>
                  </a:lnTo>
                  <a:lnTo>
                    <a:pt x="43" y="3"/>
                  </a:lnTo>
                  <a:lnTo>
                    <a:pt x="42" y="2"/>
                  </a:lnTo>
                  <a:lnTo>
                    <a:pt x="41" y="1"/>
                  </a:lnTo>
                  <a:lnTo>
                    <a:pt x="39" y="0"/>
                  </a:lnTo>
                  <a:lnTo>
                    <a:pt x="38" y="1"/>
                  </a:lnTo>
                  <a:lnTo>
                    <a:pt x="36" y="2"/>
                  </a:lnTo>
                  <a:lnTo>
                    <a:pt x="35" y="3"/>
                  </a:lnTo>
                  <a:lnTo>
                    <a:pt x="34" y="6"/>
                  </a:lnTo>
                  <a:lnTo>
                    <a:pt x="34" y="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4" name="Freeform 1092">
              <a:extLst>
                <a:ext uri="{FF2B5EF4-FFF2-40B4-BE49-F238E27FC236}">
                  <a16:creationId xmlns:a16="http://schemas.microsoft.com/office/drawing/2014/main" id="{9611C205-79CE-4A6E-977B-D47B8C901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65913" y="1317625"/>
              <a:ext cx="20638" cy="26988"/>
            </a:xfrm>
            <a:custGeom>
              <a:avLst/>
              <a:gdLst/>
              <a:ahLst/>
              <a:cxnLst>
                <a:cxn ang="0">
                  <a:pos x="37" y="4"/>
                </a:cxn>
                <a:cxn ang="0">
                  <a:pos x="37" y="4"/>
                </a:cxn>
                <a:cxn ang="0">
                  <a:pos x="37" y="2"/>
                </a:cxn>
                <a:cxn ang="0">
                  <a:pos x="36" y="1"/>
                </a:cxn>
                <a:cxn ang="0">
                  <a:pos x="35" y="0"/>
                </a:cxn>
                <a:cxn ang="0">
                  <a:pos x="33" y="0"/>
                </a:cxn>
                <a:cxn ang="0">
                  <a:pos x="31" y="0"/>
                </a:cxn>
                <a:cxn ang="0">
                  <a:pos x="30" y="1"/>
                </a:cxn>
                <a:cxn ang="0">
                  <a:pos x="29" y="2"/>
                </a:cxn>
                <a:cxn ang="0">
                  <a:pos x="28" y="4"/>
                </a:cxn>
                <a:cxn ang="0">
                  <a:pos x="28" y="4"/>
                </a:cxn>
                <a:cxn ang="0">
                  <a:pos x="28" y="7"/>
                </a:cxn>
                <a:cxn ang="0">
                  <a:pos x="27" y="8"/>
                </a:cxn>
                <a:cxn ang="0">
                  <a:pos x="24" y="11"/>
                </a:cxn>
                <a:cxn ang="0">
                  <a:pos x="24" y="11"/>
                </a:cxn>
                <a:cxn ang="0">
                  <a:pos x="19" y="23"/>
                </a:cxn>
                <a:cxn ang="0">
                  <a:pos x="19" y="23"/>
                </a:cxn>
                <a:cxn ang="0">
                  <a:pos x="15" y="29"/>
                </a:cxn>
                <a:cxn ang="0">
                  <a:pos x="10" y="34"/>
                </a:cxn>
                <a:cxn ang="0">
                  <a:pos x="1" y="44"/>
                </a:cxn>
                <a:cxn ang="0">
                  <a:pos x="1" y="44"/>
                </a:cxn>
                <a:cxn ang="0">
                  <a:pos x="0" y="45"/>
                </a:cxn>
                <a:cxn ang="0">
                  <a:pos x="0" y="47"/>
                </a:cxn>
                <a:cxn ang="0">
                  <a:pos x="0" y="49"/>
                </a:cxn>
                <a:cxn ang="0">
                  <a:pos x="1" y="50"/>
                </a:cxn>
                <a:cxn ang="0">
                  <a:pos x="3" y="51"/>
                </a:cxn>
                <a:cxn ang="0">
                  <a:pos x="4" y="51"/>
                </a:cxn>
                <a:cxn ang="0">
                  <a:pos x="6" y="51"/>
                </a:cxn>
                <a:cxn ang="0">
                  <a:pos x="8" y="50"/>
                </a:cxn>
                <a:cxn ang="0">
                  <a:pos x="8" y="50"/>
                </a:cxn>
                <a:cxn ang="0">
                  <a:pos x="15" y="43"/>
                </a:cxn>
                <a:cxn ang="0">
                  <a:pos x="22" y="35"/>
                </a:cxn>
                <a:cxn ang="0">
                  <a:pos x="27" y="27"/>
                </a:cxn>
                <a:cxn ang="0">
                  <a:pos x="32" y="17"/>
                </a:cxn>
                <a:cxn ang="0">
                  <a:pos x="32" y="17"/>
                </a:cxn>
                <a:cxn ang="0">
                  <a:pos x="35" y="15"/>
                </a:cxn>
                <a:cxn ang="0">
                  <a:pos x="36" y="12"/>
                </a:cxn>
                <a:cxn ang="0">
                  <a:pos x="37" y="9"/>
                </a:cxn>
                <a:cxn ang="0">
                  <a:pos x="37" y="4"/>
                </a:cxn>
                <a:cxn ang="0">
                  <a:pos x="37" y="4"/>
                </a:cxn>
              </a:cxnLst>
              <a:rect l="0" t="0" r="r" b="b"/>
              <a:pathLst>
                <a:path w="37" h="51">
                  <a:moveTo>
                    <a:pt x="37" y="4"/>
                  </a:moveTo>
                  <a:lnTo>
                    <a:pt x="37" y="4"/>
                  </a:lnTo>
                  <a:lnTo>
                    <a:pt x="37" y="2"/>
                  </a:lnTo>
                  <a:lnTo>
                    <a:pt x="36" y="1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1" y="0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8" y="4"/>
                  </a:lnTo>
                  <a:lnTo>
                    <a:pt x="28" y="4"/>
                  </a:lnTo>
                  <a:lnTo>
                    <a:pt x="28" y="7"/>
                  </a:lnTo>
                  <a:lnTo>
                    <a:pt x="27" y="8"/>
                  </a:lnTo>
                  <a:lnTo>
                    <a:pt x="24" y="11"/>
                  </a:lnTo>
                  <a:lnTo>
                    <a:pt x="24" y="11"/>
                  </a:lnTo>
                  <a:lnTo>
                    <a:pt x="19" y="23"/>
                  </a:lnTo>
                  <a:lnTo>
                    <a:pt x="19" y="23"/>
                  </a:lnTo>
                  <a:lnTo>
                    <a:pt x="15" y="29"/>
                  </a:lnTo>
                  <a:lnTo>
                    <a:pt x="10" y="34"/>
                  </a:lnTo>
                  <a:lnTo>
                    <a:pt x="1" y="44"/>
                  </a:lnTo>
                  <a:lnTo>
                    <a:pt x="1" y="44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0" y="49"/>
                  </a:lnTo>
                  <a:lnTo>
                    <a:pt x="1" y="50"/>
                  </a:lnTo>
                  <a:lnTo>
                    <a:pt x="3" y="51"/>
                  </a:lnTo>
                  <a:lnTo>
                    <a:pt x="4" y="51"/>
                  </a:lnTo>
                  <a:lnTo>
                    <a:pt x="6" y="51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15" y="43"/>
                  </a:lnTo>
                  <a:lnTo>
                    <a:pt x="22" y="35"/>
                  </a:lnTo>
                  <a:lnTo>
                    <a:pt x="27" y="27"/>
                  </a:lnTo>
                  <a:lnTo>
                    <a:pt x="32" y="17"/>
                  </a:lnTo>
                  <a:lnTo>
                    <a:pt x="32" y="17"/>
                  </a:lnTo>
                  <a:lnTo>
                    <a:pt x="35" y="15"/>
                  </a:lnTo>
                  <a:lnTo>
                    <a:pt x="36" y="12"/>
                  </a:lnTo>
                  <a:lnTo>
                    <a:pt x="37" y="9"/>
                  </a:lnTo>
                  <a:lnTo>
                    <a:pt x="37" y="4"/>
                  </a:lnTo>
                  <a:lnTo>
                    <a:pt x="37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5" name="Freeform 1093">
              <a:extLst>
                <a:ext uri="{FF2B5EF4-FFF2-40B4-BE49-F238E27FC236}">
                  <a16:creationId xmlns:a16="http://schemas.microsoft.com/office/drawing/2014/main" id="{6D5D34AD-0F70-4FDC-95FB-9EE5AB451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08775" y="1319213"/>
              <a:ext cx="12700" cy="22225"/>
            </a:xfrm>
            <a:custGeom>
              <a:avLst/>
              <a:gdLst/>
              <a:ahLst/>
              <a:cxnLst>
                <a:cxn ang="0">
                  <a:pos x="14" y="3"/>
                </a:cxn>
                <a:cxn ang="0">
                  <a:pos x="14" y="3"/>
                </a:cxn>
                <a:cxn ang="0">
                  <a:pos x="7" y="19"/>
                </a:cxn>
                <a:cxn ang="0">
                  <a:pos x="0" y="36"/>
                </a:cxn>
                <a:cxn ang="0">
                  <a:pos x="0" y="36"/>
                </a:cxn>
                <a:cxn ang="0">
                  <a:pos x="0" y="38"/>
                </a:cxn>
                <a:cxn ang="0">
                  <a:pos x="0" y="40"/>
                </a:cxn>
                <a:cxn ang="0">
                  <a:pos x="1" y="41"/>
                </a:cxn>
                <a:cxn ang="0">
                  <a:pos x="2" y="42"/>
                </a:cxn>
                <a:cxn ang="0">
                  <a:pos x="4" y="43"/>
                </a:cxn>
                <a:cxn ang="0">
                  <a:pos x="6" y="43"/>
                </a:cxn>
                <a:cxn ang="0">
                  <a:pos x="7" y="42"/>
                </a:cxn>
                <a:cxn ang="0">
                  <a:pos x="8" y="40"/>
                </a:cxn>
                <a:cxn ang="0">
                  <a:pos x="8" y="40"/>
                </a:cxn>
                <a:cxn ang="0">
                  <a:pos x="15" y="24"/>
                </a:cxn>
                <a:cxn ang="0">
                  <a:pos x="23" y="7"/>
                </a:cxn>
                <a:cxn ang="0">
                  <a:pos x="23" y="7"/>
                </a:cxn>
                <a:cxn ang="0">
                  <a:pos x="24" y="5"/>
                </a:cxn>
                <a:cxn ang="0">
                  <a:pos x="23" y="4"/>
                </a:cxn>
                <a:cxn ang="0">
                  <a:pos x="22" y="2"/>
                </a:cxn>
                <a:cxn ang="0">
                  <a:pos x="21" y="1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5" y="1"/>
                </a:cxn>
                <a:cxn ang="0">
                  <a:pos x="14" y="3"/>
                </a:cxn>
                <a:cxn ang="0">
                  <a:pos x="14" y="3"/>
                </a:cxn>
              </a:cxnLst>
              <a:rect l="0" t="0" r="r" b="b"/>
              <a:pathLst>
                <a:path w="24" h="43">
                  <a:moveTo>
                    <a:pt x="14" y="3"/>
                  </a:moveTo>
                  <a:lnTo>
                    <a:pt x="14" y="3"/>
                  </a:lnTo>
                  <a:lnTo>
                    <a:pt x="7" y="19"/>
                  </a:lnTo>
                  <a:lnTo>
                    <a:pt x="0" y="36"/>
                  </a:lnTo>
                  <a:lnTo>
                    <a:pt x="0" y="36"/>
                  </a:lnTo>
                  <a:lnTo>
                    <a:pt x="0" y="38"/>
                  </a:lnTo>
                  <a:lnTo>
                    <a:pt x="0" y="40"/>
                  </a:lnTo>
                  <a:lnTo>
                    <a:pt x="1" y="41"/>
                  </a:lnTo>
                  <a:lnTo>
                    <a:pt x="2" y="42"/>
                  </a:lnTo>
                  <a:lnTo>
                    <a:pt x="4" y="43"/>
                  </a:lnTo>
                  <a:lnTo>
                    <a:pt x="6" y="43"/>
                  </a:lnTo>
                  <a:lnTo>
                    <a:pt x="7" y="42"/>
                  </a:lnTo>
                  <a:lnTo>
                    <a:pt x="8" y="40"/>
                  </a:lnTo>
                  <a:lnTo>
                    <a:pt x="8" y="40"/>
                  </a:lnTo>
                  <a:lnTo>
                    <a:pt x="15" y="24"/>
                  </a:lnTo>
                  <a:lnTo>
                    <a:pt x="23" y="7"/>
                  </a:lnTo>
                  <a:lnTo>
                    <a:pt x="23" y="7"/>
                  </a:lnTo>
                  <a:lnTo>
                    <a:pt x="24" y="5"/>
                  </a:lnTo>
                  <a:lnTo>
                    <a:pt x="23" y="4"/>
                  </a:lnTo>
                  <a:lnTo>
                    <a:pt x="22" y="2"/>
                  </a:lnTo>
                  <a:lnTo>
                    <a:pt x="21" y="1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5" y="1"/>
                  </a:lnTo>
                  <a:lnTo>
                    <a:pt x="14" y="3"/>
                  </a:lnTo>
                  <a:lnTo>
                    <a:pt x="1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6" name="Freeform 1094">
              <a:extLst>
                <a:ext uri="{FF2B5EF4-FFF2-40B4-BE49-F238E27FC236}">
                  <a16:creationId xmlns:a16="http://schemas.microsoft.com/office/drawing/2014/main" id="{36777CEF-FF7F-49A1-9212-AE8FF8131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8550" y="1379538"/>
              <a:ext cx="30163" cy="34925"/>
            </a:xfrm>
            <a:custGeom>
              <a:avLst/>
              <a:gdLst/>
              <a:ahLst/>
              <a:cxnLst>
                <a:cxn ang="0">
                  <a:pos x="49" y="1"/>
                </a:cxn>
                <a:cxn ang="0">
                  <a:pos x="49" y="1"/>
                </a:cxn>
                <a:cxn ang="0">
                  <a:pos x="35" y="14"/>
                </a:cxn>
                <a:cxn ang="0">
                  <a:pos x="20" y="27"/>
                </a:cxn>
                <a:cxn ang="0">
                  <a:pos x="13" y="34"/>
                </a:cxn>
                <a:cxn ang="0">
                  <a:pos x="8" y="42"/>
                </a:cxn>
                <a:cxn ang="0">
                  <a:pos x="4" y="51"/>
                </a:cxn>
                <a:cxn ang="0">
                  <a:pos x="0" y="60"/>
                </a:cxn>
                <a:cxn ang="0">
                  <a:pos x="0" y="60"/>
                </a:cxn>
                <a:cxn ang="0">
                  <a:pos x="0" y="62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8" y="64"/>
                </a:cxn>
                <a:cxn ang="0">
                  <a:pos x="9" y="62"/>
                </a:cxn>
                <a:cxn ang="0">
                  <a:pos x="9" y="62"/>
                </a:cxn>
                <a:cxn ang="0">
                  <a:pos x="12" y="54"/>
                </a:cxn>
                <a:cxn ang="0">
                  <a:pos x="16" y="46"/>
                </a:cxn>
                <a:cxn ang="0">
                  <a:pos x="22" y="39"/>
                </a:cxn>
                <a:cxn ang="0">
                  <a:pos x="29" y="32"/>
                </a:cxn>
                <a:cxn ang="0">
                  <a:pos x="42" y="19"/>
                </a:cxn>
                <a:cxn ang="0">
                  <a:pos x="56" y="7"/>
                </a:cxn>
                <a:cxn ang="0">
                  <a:pos x="56" y="7"/>
                </a:cxn>
                <a:cxn ang="0">
                  <a:pos x="57" y="6"/>
                </a:cxn>
                <a:cxn ang="0">
                  <a:pos x="57" y="4"/>
                </a:cxn>
                <a:cxn ang="0">
                  <a:pos x="57" y="2"/>
                </a:cxn>
                <a:cxn ang="0">
                  <a:pos x="56" y="1"/>
                </a:cxn>
                <a:cxn ang="0">
                  <a:pos x="55" y="0"/>
                </a:cxn>
                <a:cxn ang="0">
                  <a:pos x="52" y="0"/>
                </a:cxn>
                <a:cxn ang="0">
                  <a:pos x="50" y="0"/>
                </a:cxn>
                <a:cxn ang="0">
                  <a:pos x="49" y="1"/>
                </a:cxn>
                <a:cxn ang="0">
                  <a:pos x="49" y="1"/>
                </a:cxn>
              </a:cxnLst>
              <a:rect l="0" t="0" r="r" b="b"/>
              <a:pathLst>
                <a:path w="57" h="66">
                  <a:moveTo>
                    <a:pt x="49" y="1"/>
                  </a:moveTo>
                  <a:lnTo>
                    <a:pt x="49" y="1"/>
                  </a:lnTo>
                  <a:lnTo>
                    <a:pt x="35" y="14"/>
                  </a:lnTo>
                  <a:lnTo>
                    <a:pt x="20" y="27"/>
                  </a:lnTo>
                  <a:lnTo>
                    <a:pt x="13" y="34"/>
                  </a:lnTo>
                  <a:lnTo>
                    <a:pt x="8" y="42"/>
                  </a:lnTo>
                  <a:lnTo>
                    <a:pt x="4" y="5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62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8" y="64"/>
                  </a:lnTo>
                  <a:lnTo>
                    <a:pt x="9" y="62"/>
                  </a:lnTo>
                  <a:lnTo>
                    <a:pt x="9" y="62"/>
                  </a:lnTo>
                  <a:lnTo>
                    <a:pt x="12" y="54"/>
                  </a:lnTo>
                  <a:lnTo>
                    <a:pt x="16" y="46"/>
                  </a:lnTo>
                  <a:lnTo>
                    <a:pt x="22" y="39"/>
                  </a:lnTo>
                  <a:lnTo>
                    <a:pt x="29" y="32"/>
                  </a:lnTo>
                  <a:lnTo>
                    <a:pt x="42" y="19"/>
                  </a:lnTo>
                  <a:lnTo>
                    <a:pt x="56" y="7"/>
                  </a:lnTo>
                  <a:lnTo>
                    <a:pt x="56" y="7"/>
                  </a:lnTo>
                  <a:lnTo>
                    <a:pt x="57" y="6"/>
                  </a:lnTo>
                  <a:lnTo>
                    <a:pt x="57" y="4"/>
                  </a:lnTo>
                  <a:lnTo>
                    <a:pt x="57" y="2"/>
                  </a:lnTo>
                  <a:lnTo>
                    <a:pt x="56" y="1"/>
                  </a:lnTo>
                  <a:lnTo>
                    <a:pt x="55" y="0"/>
                  </a:lnTo>
                  <a:lnTo>
                    <a:pt x="52" y="0"/>
                  </a:lnTo>
                  <a:lnTo>
                    <a:pt x="50" y="0"/>
                  </a:lnTo>
                  <a:lnTo>
                    <a:pt x="49" y="1"/>
                  </a:lnTo>
                  <a:lnTo>
                    <a:pt x="49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7" name="Freeform 1095">
              <a:extLst>
                <a:ext uri="{FF2B5EF4-FFF2-40B4-BE49-F238E27FC236}">
                  <a16:creationId xmlns:a16="http://schemas.microsoft.com/office/drawing/2014/main" id="{0F9786EF-51C4-45CE-85E1-941EF9829F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375" y="1414463"/>
              <a:ext cx="39688" cy="50800"/>
            </a:xfrm>
            <a:custGeom>
              <a:avLst/>
              <a:gdLst/>
              <a:ahLst/>
              <a:cxnLst>
                <a:cxn ang="0">
                  <a:pos x="67" y="3"/>
                </a:cxn>
                <a:cxn ang="0">
                  <a:pos x="67" y="3"/>
                </a:cxn>
                <a:cxn ang="0">
                  <a:pos x="64" y="10"/>
                </a:cxn>
                <a:cxn ang="0">
                  <a:pos x="60" y="16"/>
                </a:cxn>
                <a:cxn ang="0">
                  <a:pos x="51" y="27"/>
                </a:cxn>
                <a:cxn ang="0">
                  <a:pos x="41" y="38"/>
                </a:cxn>
                <a:cxn ang="0">
                  <a:pos x="32" y="50"/>
                </a:cxn>
                <a:cxn ang="0">
                  <a:pos x="32" y="50"/>
                </a:cxn>
                <a:cxn ang="0">
                  <a:pos x="16" y="68"/>
                </a:cxn>
                <a:cxn ang="0">
                  <a:pos x="8" y="78"/>
                </a:cxn>
                <a:cxn ang="0">
                  <a:pos x="0" y="88"/>
                </a:cxn>
                <a:cxn ang="0">
                  <a:pos x="0" y="88"/>
                </a:cxn>
                <a:cxn ang="0">
                  <a:pos x="0" y="90"/>
                </a:cxn>
                <a:cxn ang="0">
                  <a:pos x="0" y="91"/>
                </a:cxn>
                <a:cxn ang="0">
                  <a:pos x="0" y="93"/>
                </a:cxn>
                <a:cxn ang="0">
                  <a:pos x="3" y="94"/>
                </a:cxn>
                <a:cxn ang="0">
                  <a:pos x="6" y="94"/>
                </a:cxn>
                <a:cxn ang="0">
                  <a:pos x="8" y="94"/>
                </a:cxn>
                <a:cxn ang="0">
                  <a:pos x="9" y="92"/>
                </a:cxn>
                <a:cxn ang="0">
                  <a:pos x="9" y="92"/>
                </a:cxn>
                <a:cxn ang="0">
                  <a:pos x="17" y="82"/>
                </a:cxn>
                <a:cxn ang="0">
                  <a:pos x="26" y="72"/>
                </a:cxn>
                <a:cxn ang="0">
                  <a:pos x="43" y="50"/>
                </a:cxn>
                <a:cxn ang="0">
                  <a:pos x="43" y="50"/>
                </a:cxn>
                <a:cxn ang="0">
                  <a:pos x="52" y="39"/>
                </a:cxn>
                <a:cxn ang="0">
                  <a:pos x="62" y="29"/>
                </a:cxn>
                <a:cxn ang="0">
                  <a:pos x="70" y="19"/>
                </a:cxn>
                <a:cxn ang="0">
                  <a:pos x="73" y="13"/>
                </a:cxn>
                <a:cxn ang="0">
                  <a:pos x="76" y="6"/>
                </a:cxn>
                <a:cxn ang="0">
                  <a:pos x="76" y="6"/>
                </a:cxn>
                <a:cxn ang="0">
                  <a:pos x="76" y="4"/>
                </a:cxn>
                <a:cxn ang="0">
                  <a:pos x="76" y="2"/>
                </a:cxn>
                <a:cxn ang="0">
                  <a:pos x="75" y="1"/>
                </a:cxn>
                <a:cxn ang="0">
                  <a:pos x="73" y="0"/>
                </a:cxn>
                <a:cxn ang="0">
                  <a:pos x="70" y="1"/>
                </a:cxn>
                <a:cxn ang="0">
                  <a:pos x="68" y="2"/>
                </a:cxn>
                <a:cxn ang="0">
                  <a:pos x="67" y="3"/>
                </a:cxn>
                <a:cxn ang="0">
                  <a:pos x="67" y="3"/>
                </a:cxn>
              </a:cxnLst>
              <a:rect l="0" t="0" r="r" b="b"/>
              <a:pathLst>
                <a:path w="76" h="94">
                  <a:moveTo>
                    <a:pt x="67" y="3"/>
                  </a:moveTo>
                  <a:lnTo>
                    <a:pt x="67" y="3"/>
                  </a:lnTo>
                  <a:lnTo>
                    <a:pt x="64" y="10"/>
                  </a:lnTo>
                  <a:lnTo>
                    <a:pt x="60" y="16"/>
                  </a:lnTo>
                  <a:lnTo>
                    <a:pt x="51" y="27"/>
                  </a:lnTo>
                  <a:lnTo>
                    <a:pt x="41" y="38"/>
                  </a:lnTo>
                  <a:lnTo>
                    <a:pt x="32" y="50"/>
                  </a:lnTo>
                  <a:lnTo>
                    <a:pt x="32" y="50"/>
                  </a:lnTo>
                  <a:lnTo>
                    <a:pt x="16" y="68"/>
                  </a:lnTo>
                  <a:lnTo>
                    <a:pt x="8" y="78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0" y="90"/>
                  </a:lnTo>
                  <a:lnTo>
                    <a:pt x="0" y="91"/>
                  </a:lnTo>
                  <a:lnTo>
                    <a:pt x="0" y="93"/>
                  </a:lnTo>
                  <a:lnTo>
                    <a:pt x="3" y="94"/>
                  </a:lnTo>
                  <a:lnTo>
                    <a:pt x="6" y="94"/>
                  </a:lnTo>
                  <a:lnTo>
                    <a:pt x="8" y="94"/>
                  </a:lnTo>
                  <a:lnTo>
                    <a:pt x="9" y="92"/>
                  </a:lnTo>
                  <a:lnTo>
                    <a:pt x="9" y="92"/>
                  </a:lnTo>
                  <a:lnTo>
                    <a:pt x="17" y="82"/>
                  </a:lnTo>
                  <a:lnTo>
                    <a:pt x="26" y="72"/>
                  </a:lnTo>
                  <a:lnTo>
                    <a:pt x="43" y="50"/>
                  </a:lnTo>
                  <a:lnTo>
                    <a:pt x="43" y="50"/>
                  </a:lnTo>
                  <a:lnTo>
                    <a:pt x="52" y="39"/>
                  </a:lnTo>
                  <a:lnTo>
                    <a:pt x="62" y="29"/>
                  </a:lnTo>
                  <a:lnTo>
                    <a:pt x="70" y="19"/>
                  </a:lnTo>
                  <a:lnTo>
                    <a:pt x="73" y="13"/>
                  </a:lnTo>
                  <a:lnTo>
                    <a:pt x="76" y="6"/>
                  </a:lnTo>
                  <a:lnTo>
                    <a:pt x="76" y="6"/>
                  </a:lnTo>
                  <a:lnTo>
                    <a:pt x="76" y="4"/>
                  </a:lnTo>
                  <a:lnTo>
                    <a:pt x="76" y="2"/>
                  </a:lnTo>
                  <a:lnTo>
                    <a:pt x="75" y="1"/>
                  </a:lnTo>
                  <a:lnTo>
                    <a:pt x="73" y="0"/>
                  </a:lnTo>
                  <a:lnTo>
                    <a:pt x="70" y="1"/>
                  </a:lnTo>
                  <a:lnTo>
                    <a:pt x="68" y="2"/>
                  </a:lnTo>
                  <a:lnTo>
                    <a:pt x="67" y="3"/>
                  </a:lnTo>
                  <a:lnTo>
                    <a:pt x="67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8" name="Freeform 1096">
              <a:extLst>
                <a:ext uri="{FF2B5EF4-FFF2-40B4-BE49-F238E27FC236}">
                  <a16:creationId xmlns:a16="http://schemas.microsoft.com/office/drawing/2014/main" id="{89383825-3706-40A3-B9BC-B51EA38FA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5375" y="1485900"/>
              <a:ext cx="33338" cy="39688"/>
            </a:xfrm>
            <a:custGeom>
              <a:avLst/>
              <a:gdLst/>
              <a:ahLst/>
              <a:cxnLst>
                <a:cxn ang="0">
                  <a:pos x="54" y="0"/>
                </a:cxn>
                <a:cxn ang="0">
                  <a:pos x="54" y="0"/>
                </a:cxn>
                <a:cxn ang="0">
                  <a:pos x="45" y="5"/>
                </a:cxn>
                <a:cxn ang="0">
                  <a:pos x="37" y="12"/>
                </a:cxn>
                <a:cxn ang="0">
                  <a:pos x="30" y="21"/>
                </a:cxn>
                <a:cxn ang="0">
                  <a:pos x="22" y="29"/>
                </a:cxn>
                <a:cxn ang="0">
                  <a:pos x="16" y="39"/>
                </a:cxn>
                <a:cxn ang="0">
                  <a:pos x="11" y="49"/>
                </a:cxn>
                <a:cxn ang="0">
                  <a:pos x="0" y="68"/>
                </a:cxn>
                <a:cxn ang="0">
                  <a:pos x="0" y="68"/>
                </a:cxn>
                <a:cxn ang="0">
                  <a:pos x="0" y="70"/>
                </a:cxn>
                <a:cxn ang="0">
                  <a:pos x="0" y="72"/>
                </a:cxn>
                <a:cxn ang="0">
                  <a:pos x="2" y="73"/>
                </a:cxn>
                <a:cxn ang="0">
                  <a:pos x="3" y="74"/>
                </a:cxn>
                <a:cxn ang="0">
                  <a:pos x="5" y="75"/>
                </a:cxn>
                <a:cxn ang="0">
                  <a:pos x="7" y="75"/>
                </a:cxn>
                <a:cxn ang="0">
                  <a:pos x="8" y="74"/>
                </a:cxn>
                <a:cxn ang="0">
                  <a:pos x="9" y="73"/>
                </a:cxn>
                <a:cxn ang="0">
                  <a:pos x="9" y="73"/>
                </a:cxn>
                <a:cxn ang="0">
                  <a:pos x="18" y="55"/>
                </a:cxn>
                <a:cxn ang="0">
                  <a:pos x="23" y="45"/>
                </a:cxn>
                <a:cxn ang="0">
                  <a:pos x="30" y="36"/>
                </a:cxn>
                <a:cxn ang="0">
                  <a:pos x="36" y="28"/>
                </a:cxn>
                <a:cxn ang="0">
                  <a:pos x="43" y="19"/>
                </a:cxn>
                <a:cxn ang="0">
                  <a:pos x="50" y="13"/>
                </a:cxn>
                <a:cxn ang="0">
                  <a:pos x="60" y="8"/>
                </a:cxn>
                <a:cxn ang="0">
                  <a:pos x="60" y="8"/>
                </a:cxn>
                <a:cxn ang="0">
                  <a:pos x="62" y="7"/>
                </a:cxn>
                <a:cxn ang="0">
                  <a:pos x="62" y="5"/>
                </a:cxn>
                <a:cxn ang="0">
                  <a:pos x="62" y="4"/>
                </a:cxn>
                <a:cxn ang="0">
                  <a:pos x="62" y="2"/>
                </a:cxn>
                <a:cxn ang="0">
                  <a:pos x="59" y="0"/>
                </a:cxn>
                <a:cxn ang="0">
                  <a:pos x="56" y="0"/>
                </a:cxn>
                <a:cxn ang="0">
                  <a:pos x="54" y="0"/>
                </a:cxn>
                <a:cxn ang="0">
                  <a:pos x="54" y="0"/>
                </a:cxn>
              </a:cxnLst>
              <a:rect l="0" t="0" r="r" b="b"/>
              <a:pathLst>
                <a:path w="62" h="75">
                  <a:moveTo>
                    <a:pt x="54" y="0"/>
                  </a:moveTo>
                  <a:lnTo>
                    <a:pt x="54" y="0"/>
                  </a:lnTo>
                  <a:lnTo>
                    <a:pt x="45" y="5"/>
                  </a:lnTo>
                  <a:lnTo>
                    <a:pt x="37" y="12"/>
                  </a:lnTo>
                  <a:lnTo>
                    <a:pt x="30" y="21"/>
                  </a:lnTo>
                  <a:lnTo>
                    <a:pt x="22" y="29"/>
                  </a:lnTo>
                  <a:lnTo>
                    <a:pt x="16" y="39"/>
                  </a:lnTo>
                  <a:lnTo>
                    <a:pt x="11" y="49"/>
                  </a:lnTo>
                  <a:lnTo>
                    <a:pt x="0" y="68"/>
                  </a:lnTo>
                  <a:lnTo>
                    <a:pt x="0" y="68"/>
                  </a:lnTo>
                  <a:lnTo>
                    <a:pt x="0" y="70"/>
                  </a:lnTo>
                  <a:lnTo>
                    <a:pt x="0" y="72"/>
                  </a:lnTo>
                  <a:lnTo>
                    <a:pt x="2" y="73"/>
                  </a:lnTo>
                  <a:lnTo>
                    <a:pt x="3" y="74"/>
                  </a:lnTo>
                  <a:lnTo>
                    <a:pt x="5" y="75"/>
                  </a:lnTo>
                  <a:lnTo>
                    <a:pt x="7" y="75"/>
                  </a:lnTo>
                  <a:lnTo>
                    <a:pt x="8" y="74"/>
                  </a:lnTo>
                  <a:lnTo>
                    <a:pt x="9" y="73"/>
                  </a:lnTo>
                  <a:lnTo>
                    <a:pt x="9" y="73"/>
                  </a:lnTo>
                  <a:lnTo>
                    <a:pt x="18" y="55"/>
                  </a:lnTo>
                  <a:lnTo>
                    <a:pt x="23" y="45"/>
                  </a:lnTo>
                  <a:lnTo>
                    <a:pt x="30" y="36"/>
                  </a:lnTo>
                  <a:lnTo>
                    <a:pt x="36" y="28"/>
                  </a:lnTo>
                  <a:lnTo>
                    <a:pt x="43" y="19"/>
                  </a:lnTo>
                  <a:lnTo>
                    <a:pt x="50" y="13"/>
                  </a:lnTo>
                  <a:lnTo>
                    <a:pt x="60" y="8"/>
                  </a:lnTo>
                  <a:lnTo>
                    <a:pt x="60" y="8"/>
                  </a:lnTo>
                  <a:lnTo>
                    <a:pt x="62" y="7"/>
                  </a:lnTo>
                  <a:lnTo>
                    <a:pt x="62" y="5"/>
                  </a:lnTo>
                  <a:lnTo>
                    <a:pt x="62" y="4"/>
                  </a:lnTo>
                  <a:lnTo>
                    <a:pt x="62" y="2"/>
                  </a:lnTo>
                  <a:lnTo>
                    <a:pt x="59" y="0"/>
                  </a:lnTo>
                  <a:lnTo>
                    <a:pt x="56" y="0"/>
                  </a:lnTo>
                  <a:lnTo>
                    <a:pt x="54" y="0"/>
                  </a:lnTo>
                  <a:lnTo>
                    <a:pt x="54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9" name="Freeform 1097">
              <a:extLst>
                <a:ext uri="{FF2B5EF4-FFF2-40B4-BE49-F238E27FC236}">
                  <a16:creationId xmlns:a16="http://schemas.microsoft.com/office/drawing/2014/main" id="{81F2CB94-ED53-4786-B3C3-A621326381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9663" y="1533525"/>
              <a:ext cx="25400" cy="31750"/>
            </a:xfrm>
            <a:custGeom>
              <a:avLst/>
              <a:gdLst/>
              <a:ahLst/>
              <a:cxnLst>
                <a:cxn ang="0">
                  <a:pos x="40" y="1"/>
                </a:cxn>
                <a:cxn ang="0">
                  <a:pos x="40" y="1"/>
                </a:cxn>
                <a:cxn ang="0">
                  <a:pos x="29" y="12"/>
                </a:cxn>
                <a:cxn ang="0">
                  <a:pos x="19" y="25"/>
                </a:cxn>
                <a:cxn ang="0">
                  <a:pos x="19" y="25"/>
                </a:cxn>
                <a:cxn ang="0">
                  <a:pos x="15" y="32"/>
                </a:cxn>
                <a:cxn ang="0">
                  <a:pos x="11" y="39"/>
                </a:cxn>
                <a:cxn ang="0">
                  <a:pos x="7" y="47"/>
                </a:cxn>
                <a:cxn ang="0">
                  <a:pos x="3" y="53"/>
                </a:cxn>
                <a:cxn ang="0">
                  <a:pos x="3" y="53"/>
                </a:cxn>
                <a:cxn ang="0">
                  <a:pos x="2" y="55"/>
                </a:cxn>
                <a:cxn ang="0">
                  <a:pos x="0" y="57"/>
                </a:cxn>
                <a:cxn ang="0">
                  <a:pos x="2" y="59"/>
                </a:cxn>
                <a:cxn ang="0">
                  <a:pos x="3" y="60"/>
                </a:cxn>
                <a:cxn ang="0">
                  <a:pos x="4" y="61"/>
                </a:cxn>
                <a:cxn ang="0">
                  <a:pos x="6" y="61"/>
                </a:cxn>
                <a:cxn ang="0">
                  <a:pos x="8" y="61"/>
                </a:cxn>
                <a:cxn ang="0">
                  <a:pos x="9" y="60"/>
                </a:cxn>
                <a:cxn ang="0">
                  <a:pos x="9" y="60"/>
                </a:cxn>
                <a:cxn ang="0">
                  <a:pos x="13" y="54"/>
                </a:cxn>
                <a:cxn ang="0">
                  <a:pos x="17" y="48"/>
                </a:cxn>
                <a:cxn ang="0">
                  <a:pos x="24" y="35"/>
                </a:cxn>
                <a:cxn ang="0">
                  <a:pos x="24" y="35"/>
                </a:cxn>
                <a:cxn ang="0">
                  <a:pos x="28" y="28"/>
                </a:cxn>
                <a:cxn ang="0">
                  <a:pos x="35" y="21"/>
                </a:cxn>
                <a:cxn ang="0">
                  <a:pos x="47" y="7"/>
                </a:cxn>
                <a:cxn ang="0">
                  <a:pos x="47" y="7"/>
                </a:cxn>
                <a:cxn ang="0">
                  <a:pos x="48" y="6"/>
                </a:cxn>
                <a:cxn ang="0">
                  <a:pos x="48" y="4"/>
                </a:cxn>
                <a:cxn ang="0">
                  <a:pos x="48" y="2"/>
                </a:cxn>
                <a:cxn ang="0">
                  <a:pos x="47" y="1"/>
                </a:cxn>
                <a:cxn ang="0">
                  <a:pos x="45" y="0"/>
                </a:cxn>
                <a:cxn ang="0">
                  <a:pos x="44" y="0"/>
                </a:cxn>
                <a:cxn ang="0">
                  <a:pos x="42" y="0"/>
                </a:cxn>
                <a:cxn ang="0">
                  <a:pos x="40" y="1"/>
                </a:cxn>
                <a:cxn ang="0">
                  <a:pos x="40" y="1"/>
                </a:cxn>
              </a:cxnLst>
              <a:rect l="0" t="0" r="r" b="b"/>
              <a:pathLst>
                <a:path w="48" h="61">
                  <a:moveTo>
                    <a:pt x="40" y="1"/>
                  </a:moveTo>
                  <a:lnTo>
                    <a:pt x="40" y="1"/>
                  </a:lnTo>
                  <a:lnTo>
                    <a:pt x="29" y="12"/>
                  </a:lnTo>
                  <a:lnTo>
                    <a:pt x="19" y="25"/>
                  </a:lnTo>
                  <a:lnTo>
                    <a:pt x="19" y="25"/>
                  </a:lnTo>
                  <a:lnTo>
                    <a:pt x="15" y="32"/>
                  </a:lnTo>
                  <a:lnTo>
                    <a:pt x="11" y="39"/>
                  </a:lnTo>
                  <a:lnTo>
                    <a:pt x="7" y="47"/>
                  </a:lnTo>
                  <a:lnTo>
                    <a:pt x="3" y="53"/>
                  </a:lnTo>
                  <a:lnTo>
                    <a:pt x="3" y="53"/>
                  </a:lnTo>
                  <a:lnTo>
                    <a:pt x="2" y="55"/>
                  </a:lnTo>
                  <a:lnTo>
                    <a:pt x="0" y="57"/>
                  </a:lnTo>
                  <a:lnTo>
                    <a:pt x="2" y="59"/>
                  </a:lnTo>
                  <a:lnTo>
                    <a:pt x="3" y="60"/>
                  </a:lnTo>
                  <a:lnTo>
                    <a:pt x="4" y="61"/>
                  </a:lnTo>
                  <a:lnTo>
                    <a:pt x="6" y="61"/>
                  </a:lnTo>
                  <a:lnTo>
                    <a:pt x="8" y="61"/>
                  </a:lnTo>
                  <a:lnTo>
                    <a:pt x="9" y="60"/>
                  </a:lnTo>
                  <a:lnTo>
                    <a:pt x="9" y="60"/>
                  </a:lnTo>
                  <a:lnTo>
                    <a:pt x="13" y="54"/>
                  </a:lnTo>
                  <a:lnTo>
                    <a:pt x="17" y="48"/>
                  </a:lnTo>
                  <a:lnTo>
                    <a:pt x="24" y="35"/>
                  </a:lnTo>
                  <a:lnTo>
                    <a:pt x="24" y="35"/>
                  </a:lnTo>
                  <a:lnTo>
                    <a:pt x="28" y="28"/>
                  </a:lnTo>
                  <a:lnTo>
                    <a:pt x="35" y="21"/>
                  </a:lnTo>
                  <a:lnTo>
                    <a:pt x="47" y="7"/>
                  </a:lnTo>
                  <a:lnTo>
                    <a:pt x="47" y="7"/>
                  </a:lnTo>
                  <a:lnTo>
                    <a:pt x="48" y="6"/>
                  </a:lnTo>
                  <a:lnTo>
                    <a:pt x="48" y="4"/>
                  </a:lnTo>
                  <a:lnTo>
                    <a:pt x="48" y="2"/>
                  </a:lnTo>
                  <a:lnTo>
                    <a:pt x="47" y="1"/>
                  </a:lnTo>
                  <a:lnTo>
                    <a:pt x="45" y="0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0" y="1"/>
                  </a:lnTo>
                  <a:lnTo>
                    <a:pt x="40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0" name="Freeform 1098">
              <a:extLst>
                <a:ext uri="{FF2B5EF4-FFF2-40B4-BE49-F238E27FC236}">
                  <a16:creationId xmlns:a16="http://schemas.microsoft.com/office/drawing/2014/main" id="{EE13185E-123E-4EBA-9271-84EBE78C58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2838" y="1573213"/>
              <a:ext cx="22225" cy="30163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34" y="2"/>
                </a:cxn>
                <a:cxn ang="0">
                  <a:pos x="16" y="26"/>
                </a:cxn>
                <a:cxn ang="0">
                  <a:pos x="0" y="49"/>
                </a:cxn>
                <a:cxn ang="0">
                  <a:pos x="0" y="49"/>
                </a:cxn>
                <a:cxn ang="0">
                  <a:pos x="0" y="51"/>
                </a:cxn>
                <a:cxn ang="0">
                  <a:pos x="0" y="54"/>
                </a:cxn>
                <a:cxn ang="0">
                  <a:pos x="1" y="55"/>
                </a:cxn>
                <a:cxn ang="0">
                  <a:pos x="2" y="56"/>
                </a:cxn>
                <a:cxn ang="0">
                  <a:pos x="4" y="57"/>
                </a:cxn>
                <a:cxn ang="0">
                  <a:pos x="5" y="57"/>
                </a:cxn>
                <a:cxn ang="0">
                  <a:pos x="7" y="56"/>
                </a:cxn>
                <a:cxn ang="0">
                  <a:pos x="8" y="55"/>
                </a:cxn>
                <a:cxn ang="0">
                  <a:pos x="8" y="55"/>
                </a:cxn>
                <a:cxn ang="0">
                  <a:pos x="25" y="31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4"/>
                </a:cxn>
                <a:cxn ang="0">
                  <a:pos x="41" y="2"/>
                </a:cxn>
                <a:cxn ang="0">
                  <a:pos x="40" y="1"/>
                </a:cxn>
                <a:cxn ang="0">
                  <a:pos x="37" y="0"/>
                </a:cxn>
                <a:cxn ang="0">
                  <a:pos x="35" y="1"/>
                </a:cxn>
                <a:cxn ang="0">
                  <a:pos x="34" y="2"/>
                </a:cxn>
                <a:cxn ang="0">
                  <a:pos x="34" y="2"/>
                </a:cxn>
              </a:cxnLst>
              <a:rect l="0" t="0" r="r" b="b"/>
              <a:pathLst>
                <a:path w="42" h="57">
                  <a:moveTo>
                    <a:pt x="34" y="2"/>
                  </a:moveTo>
                  <a:lnTo>
                    <a:pt x="34" y="2"/>
                  </a:lnTo>
                  <a:lnTo>
                    <a:pt x="16" y="26"/>
                  </a:lnTo>
                  <a:lnTo>
                    <a:pt x="0" y="49"/>
                  </a:lnTo>
                  <a:lnTo>
                    <a:pt x="0" y="49"/>
                  </a:lnTo>
                  <a:lnTo>
                    <a:pt x="0" y="51"/>
                  </a:lnTo>
                  <a:lnTo>
                    <a:pt x="0" y="54"/>
                  </a:lnTo>
                  <a:lnTo>
                    <a:pt x="1" y="55"/>
                  </a:lnTo>
                  <a:lnTo>
                    <a:pt x="2" y="56"/>
                  </a:lnTo>
                  <a:lnTo>
                    <a:pt x="4" y="57"/>
                  </a:lnTo>
                  <a:lnTo>
                    <a:pt x="5" y="57"/>
                  </a:lnTo>
                  <a:lnTo>
                    <a:pt x="7" y="56"/>
                  </a:lnTo>
                  <a:lnTo>
                    <a:pt x="8" y="55"/>
                  </a:lnTo>
                  <a:lnTo>
                    <a:pt x="8" y="55"/>
                  </a:lnTo>
                  <a:lnTo>
                    <a:pt x="25" y="31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4"/>
                  </a:lnTo>
                  <a:lnTo>
                    <a:pt x="41" y="2"/>
                  </a:lnTo>
                  <a:lnTo>
                    <a:pt x="40" y="1"/>
                  </a:lnTo>
                  <a:lnTo>
                    <a:pt x="37" y="0"/>
                  </a:lnTo>
                  <a:lnTo>
                    <a:pt x="35" y="1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1" name="Freeform 1099">
              <a:extLst>
                <a:ext uri="{FF2B5EF4-FFF2-40B4-BE49-F238E27FC236}">
                  <a16:creationId xmlns:a16="http://schemas.microsoft.com/office/drawing/2014/main" id="{C975ECA8-F1D9-4B33-94D3-CC95D2A0E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7925" y="1624013"/>
              <a:ext cx="15875" cy="26988"/>
            </a:xfrm>
            <a:custGeom>
              <a:avLst/>
              <a:gdLst/>
              <a:ahLst/>
              <a:cxnLst>
                <a:cxn ang="0">
                  <a:pos x="20" y="4"/>
                </a:cxn>
                <a:cxn ang="0">
                  <a:pos x="20" y="4"/>
                </a:cxn>
                <a:cxn ang="0">
                  <a:pos x="19" y="10"/>
                </a:cxn>
                <a:cxn ang="0">
                  <a:pos x="17" y="16"/>
                </a:cxn>
                <a:cxn ang="0">
                  <a:pos x="11" y="26"/>
                </a:cxn>
                <a:cxn ang="0">
                  <a:pos x="5" y="36"/>
                </a:cxn>
                <a:cxn ang="0">
                  <a:pos x="0" y="47"/>
                </a:cxn>
                <a:cxn ang="0">
                  <a:pos x="0" y="47"/>
                </a:cxn>
                <a:cxn ang="0">
                  <a:pos x="0" y="48"/>
                </a:cxn>
                <a:cxn ang="0">
                  <a:pos x="1" y="50"/>
                </a:cxn>
                <a:cxn ang="0">
                  <a:pos x="2" y="51"/>
                </a:cxn>
                <a:cxn ang="0">
                  <a:pos x="3" y="52"/>
                </a:cxn>
                <a:cxn ang="0">
                  <a:pos x="7" y="52"/>
                </a:cxn>
                <a:cxn ang="0">
                  <a:pos x="8" y="51"/>
                </a:cxn>
                <a:cxn ang="0">
                  <a:pos x="9" y="49"/>
                </a:cxn>
                <a:cxn ang="0">
                  <a:pos x="9" y="49"/>
                </a:cxn>
                <a:cxn ang="0">
                  <a:pos x="14" y="37"/>
                </a:cxn>
                <a:cxn ang="0">
                  <a:pos x="21" y="27"/>
                </a:cxn>
                <a:cxn ang="0">
                  <a:pos x="26" y="17"/>
                </a:cxn>
                <a:cxn ang="0">
                  <a:pos x="28" y="10"/>
                </a:cxn>
                <a:cxn ang="0">
                  <a:pos x="29" y="4"/>
                </a:cxn>
                <a:cxn ang="0">
                  <a:pos x="29" y="4"/>
                </a:cxn>
                <a:cxn ang="0">
                  <a:pos x="28" y="2"/>
                </a:cxn>
                <a:cxn ang="0">
                  <a:pos x="27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1" y="1"/>
                </a:cxn>
                <a:cxn ang="0">
                  <a:pos x="20" y="2"/>
                </a:cxn>
                <a:cxn ang="0">
                  <a:pos x="20" y="4"/>
                </a:cxn>
                <a:cxn ang="0">
                  <a:pos x="20" y="4"/>
                </a:cxn>
              </a:cxnLst>
              <a:rect l="0" t="0" r="r" b="b"/>
              <a:pathLst>
                <a:path w="29" h="52">
                  <a:moveTo>
                    <a:pt x="20" y="4"/>
                  </a:moveTo>
                  <a:lnTo>
                    <a:pt x="20" y="4"/>
                  </a:lnTo>
                  <a:lnTo>
                    <a:pt x="19" y="10"/>
                  </a:lnTo>
                  <a:lnTo>
                    <a:pt x="17" y="16"/>
                  </a:lnTo>
                  <a:lnTo>
                    <a:pt x="11" y="26"/>
                  </a:lnTo>
                  <a:lnTo>
                    <a:pt x="5" y="36"/>
                  </a:lnTo>
                  <a:lnTo>
                    <a:pt x="0" y="47"/>
                  </a:lnTo>
                  <a:lnTo>
                    <a:pt x="0" y="47"/>
                  </a:lnTo>
                  <a:lnTo>
                    <a:pt x="0" y="48"/>
                  </a:lnTo>
                  <a:lnTo>
                    <a:pt x="1" y="50"/>
                  </a:lnTo>
                  <a:lnTo>
                    <a:pt x="2" y="51"/>
                  </a:lnTo>
                  <a:lnTo>
                    <a:pt x="3" y="52"/>
                  </a:lnTo>
                  <a:lnTo>
                    <a:pt x="7" y="52"/>
                  </a:lnTo>
                  <a:lnTo>
                    <a:pt x="8" y="51"/>
                  </a:lnTo>
                  <a:lnTo>
                    <a:pt x="9" y="49"/>
                  </a:lnTo>
                  <a:lnTo>
                    <a:pt x="9" y="49"/>
                  </a:lnTo>
                  <a:lnTo>
                    <a:pt x="14" y="37"/>
                  </a:lnTo>
                  <a:lnTo>
                    <a:pt x="21" y="27"/>
                  </a:lnTo>
                  <a:lnTo>
                    <a:pt x="26" y="17"/>
                  </a:lnTo>
                  <a:lnTo>
                    <a:pt x="28" y="10"/>
                  </a:lnTo>
                  <a:lnTo>
                    <a:pt x="29" y="4"/>
                  </a:lnTo>
                  <a:lnTo>
                    <a:pt x="29" y="4"/>
                  </a:lnTo>
                  <a:lnTo>
                    <a:pt x="28" y="2"/>
                  </a:lnTo>
                  <a:lnTo>
                    <a:pt x="27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1"/>
                  </a:lnTo>
                  <a:lnTo>
                    <a:pt x="20" y="2"/>
                  </a:lnTo>
                  <a:lnTo>
                    <a:pt x="20" y="4"/>
                  </a:lnTo>
                  <a:lnTo>
                    <a:pt x="20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2" name="Freeform 1100">
              <a:extLst>
                <a:ext uri="{FF2B5EF4-FFF2-40B4-BE49-F238E27FC236}">
                  <a16:creationId xmlns:a16="http://schemas.microsoft.com/office/drawing/2014/main" id="{CBE407B1-B2C3-4B1E-B65D-7ACB75606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8725" y="1628775"/>
              <a:ext cx="20638" cy="26988"/>
            </a:xfrm>
            <a:custGeom>
              <a:avLst/>
              <a:gdLst/>
              <a:ahLst/>
              <a:cxnLst>
                <a:cxn ang="0">
                  <a:pos x="31" y="1"/>
                </a:cxn>
                <a:cxn ang="0">
                  <a:pos x="31" y="1"/>
                </a:cxn>
                <a:cxn ang="0">
                  <a:pos x="19" y="10"/>
                </a:cxn>
                <a:cxn ang="0">
                  <a:pos x="14" y="15"/>
                </a:cxn>
                <a:cxn ang="0">
                  <a:pos x="10" y="20"/>
                </a:cxn>
                <a:cxn ang="0">
                  <a:pos x="6" y="26"/>
                </a:cxn>
                <a:cxn ang="0">
                  <a:pos x="2" y="32"/>
                </a:cxn>
                <a:cxn ang="0">
                  <a:pos x="1" y="40"/>
                </a:cxn>
                <a:cxn ang="0">
                  <a:pos x="0" y="48"/>
                </a:cxn>
                <a:cxn ang="0">
                  <a:pos x="0" y="48"/>
                </a:cxn>
                <a:cxn ang="0">
                  <a:pos x="0" y="50"/>
                </a:cxn>
                <a:cxn ang="0">
                  <a:pos x="1" y="51"/>
                </a:cxn>
                <a:cxn ang="0">
                  <a:pos x="3" y="52"/>
                </a:cxn>
                <a:cxn ang="0">
                  <a:pos x="4" y="52"/>
                </a:cxn>
                <a:cxn ang="0">
                  <a:pos x="7" y="52"/>
                </a:cxn>
                <a:cxn ang="0">
                  <a:pos x="9" y="51"/>
                </a:cxn>
                <a:cxn ang="0">
                  <a:pos x="10" y="50"/>
                </a:cxn>
                <a:cxn ang="0">
                  <a:pos x="10" y="48"/>
                </a:cxn>
                <a:cxn ang="0">
                  <a:pos x="10" y="48"/>
                </a:cxn>
                <a:cxn ang="0">
                  <a:pos x="11" y="41"/>
                </a:cxn>
                <a:cxn ang="0">
                  <a:pos x="12" y="36"/>
                </a:cxn>
                <a:cxn ang="0">
                  <a:pos x="15" y="30"/>
                </a:cxn>
                <a:cxn ang="0">
                  <a:pos x="18" y="25"/>
                </a:cxn>
                <a:cxn ang="0">
                  <a:pos x="21" y="21"/>
                </a:cxn>
                <a:cxn ang="0">
                  <a:pos x="26" y="17"/>
                </a:cxn>
                <a:cxn ang="0">
                  <a:pos x="36" y="10"/>
                </a:cxn>
                <a:cxn ang="0">
                  <a:pos x="36" y="10"/>
                </a:cxn>
                <a:cxn ang="0">
                  <a:pos x="38" y="8"/>
                </a:cxn>
                <a:cxn ang="0">
                  <a:pos x="38" y="5"/>
                </a:cxn>
                <a:cxn ang="0">
                  <a:pos x="38" y="4"/>
                </a:cxn>
                <a:cxn ang="0">
                  <a:pos x="38" y="2"/>
                </a:cxn>
                <a:cxn ang="0">
                  <a:pos x="37" y="1"/>
                </a:cxn>
                <a:cxn ang="0">
                  <a:pos x="35" y="0"/>
                </a:cxn>
                <a:cxn ang="0">
                  <a:pos x="33" y="0"/>
                </a:cxn>
                <a:cxn ang="0">
                  <a:pos x="31" y="1"/>
                </a:cxn>
                <a:cxn ang="0">
                  <a:pos x="31" y="1"/>
                </a:cxn>
              </a:cxnLst>
              <a:rect l="0" t="0" r="r" b="b"/>
              <a:pathLst>
                <a:path w="38" h="52">
                  <a:moveTo>
                    <a:pt x="31" y="1"/>
                  </a:moveTo>
                  <a:lnTo>
                    <a:pt x="31" y="1"/>
                  </a:lnTo>
                  <a:lnTo>
                    <a:pt x="19" y="10"/>
                  </a:lnTo>
                  <a:lnTo>
                    <a:pt x="14" y="15"/>
                  </a:lnTo>
                  <a:lnTo>
                    <a:pt x="10" y="20"/>
                  </a:lnTo>
                  <a:lnTo>
                    <a:pt x="6" y="26"/>
                  </a:lnTo>
                  <a:lnTo>
                    <a:pt x="2" y="32"/>
                  </a:lnTo>
                  <a:lnTo>
                    <a:pt x="1" y="40"/>
                  </a:lnTo>
                  <a:lnTo>
                    <a:pt x="0" y="48"/>
                  </a:lnTo>
                  <a:lnTo>
                    <a:pt x="0" y="48"/>
                  </a:lnTo>
                  <a:lnTo>
                    <a:pt x="0" y="50"/>
                  </a:lnTo>
                  <a:lnTo>
                    <a:pt x="1" y="51"/>
                  </a:lnTo>
                  <a:lnTo>
                    <a:pt x="3" y="52"/>
                  </a:lnTo>
                  <a:lnTo>
                    <a:pt x="4" y="52"/>
                  </a:lnTo>
                  <a:lnTo>
                    <a:pt x="7" y="52"/>
                  </a:lnTo>
                  <a:lnTo>
                    <a:pt x="9" y="51"/>
                  </a:lnTo>
                  <a:lnTo>
                    <a:pt x="10" y="50"/>
                  </a:lnTo>
                  <a:lnTo>
                    <a:pt x="10" y="48"/>
                  </a:lnTo>
                  <a:lnTo>
                    <a:pt x="10" y="48"/>
                  </a:lnTo>
                  <a:lnTo>
                    <a:pt x="11" y="41"/>
                  </a:lnTo>
                  <a:lnTo>
                    <a:pt x="12" y="36"/>
                  </a:lnTo>
                  <a:lnTo>
                    <a:pt x="15" y="30"/>
                  </a:lnTo>
                  <a:lnTo>
                    <a:pt x="18" y="25"/>
                  </a:lnTo>
                  <a:lnTo>
                    <a:pt x="21" y="21"/>
                  </a:lnTo>
                  <a:lnTo>
                    <a:pt x="26" y="17"/>
                  </a:lnTo>
                  <a:lnTo>
                    <a:pt x="36" y="10"/>
                  </a:lnTo>
                  <a:lnTo>
                    <a:pt x="36" y="10"/>
                  </a:lnTo>
                  <a:lnTo>
                    <a:pt x="38" y="8"/>
                  </a:lnTo>
                  <a:lnTo>
                    <a:pt x="38" y="5"/>
                  </a:lnTo>
                  <a:lnTo>
                    <a:pt x="38" y="4"/>
                  </a:lnTo>
                  <a:lnTo>
                    <a:pt x="38" y="2"/>
                  </a:lnTo>
                  <a:lnTo>
                    <a:pt x="37" y="1"/>
                  </a:lnTo>
                  <a:lnTo>
                    <a:pt x="35" y="0"/>
                  </a:lnTo>
                  <a:lnTo>
                    <a:pt x="33" y="0"/>
                  </a:lnTo>
                  <a:lnTo>
                    <a:pt x="31" y="1"/>
                  </a:lnTo>
                  <a:lnTo>
                    <a:pt x="31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3" name="Freeform 1101">
              <a:extLst>
                <a:ext uri="{FF2B5EF4-FFF2-40B4-BE49-F238E27FC236}">
                  <a16:creationId xmlns:a16="http://schemas.microsoft.com/office/drawing/2014/main" id="{23C7F96F-7AF6-485E-8F15-9348EC405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2225" y="1633538"/>
              <a:ext cx="20638" cy="28575"/>
            </a:xfrm>
            <a:custGeom>
              <a:avLst/>
              <a:gdLst/>
              <a:ahLst/>
              <a:cxnLst>
                <a:cxn ang="0">
                  <a:pos x="29" y="2"/>
                </a:cxn>
                <a:cxn ang="0">
                  <a:pos x="29" y="2"/>
                </a:cxn>
                <a:cxn ang="0">
                  <a:pos x="13" y="23"/>
                </a:cxn>
                <a:cxn ang="0">
                  <a:pos x="7" y="34"/>
                </a:cxn>
                <a:cxn ang="0">
                  <a:pos x="0" y="45"/>
                </a:cxn>
                <a:cxn ang="0">
                  <a:pos x="0" y="45"/>
                </a:cxn>
                <a:cxn ang="0">
                  <a:pos x="0" y="47"/>
                </a:cxn>
                <a:cxn ang="0">
                  <a:pos x="0" y="48"/>
                </a:cxn>
                <a:cxn ang="0">
                  <a:pos x="1" y="50"/>
                </a:cxn>
                <a:cxn ang="0">
                  <a:pos x="2" y="51"/>
                </a:cxn>
                <a:cxn ang="0">
                  <a:pos x="4" y="52"/>
                </a:cxn>
                <a:cxn ang="0">
                  <a:pos x="6" y="52"/>
                </a:cxn>
                <a:cxn ang="0">
                  <a:pos x="7" y="51"/>
                </a:cxn>
                <a:cxn ang="0">
                  <a:pos x="8" y="49"/>
                </a:cxn>
                <a:cxn ang="0">
                  <a:pos x="8" y="49"/>
                </a:cxn>
                <a:cxn ang="0">
                  <a:pos x="14" y="39"/>
                </a:cxn>
                <a:cxn ang="0">
                  <a:pos x="21" y="28"/>
                </a:cxn>
                <a:cxn ang="0">
                  <a:pos x="37" y="7"/>
                </a:cxn>
                <a:cxn ang="0">
                  <a:pos x="37" y="7"/>
                </a:cxn>
                <a:cxn ang="0">
                  <a:pos x="38" y="5"/>
                </a:cxn>
                <a:cxn ang="0">
                  <a:pos x="37" y="4"/>
                </a:cxn>
                <a:cxn ang="0">
                  <a:pos x="37" y="2"/>
                </a:cxn>
                <a:cxn ang="0">
                  <a:pos x="35" y="1"/>
                </a:cxn>
                <a:cxn ang="0">
                  <a:pos x="34" y="1"/>
                </a:cxn>
                <a:cxn ang="0">
                  <a:pos x="32" y="0"/>
                </a:cxn>
                <a:cxn ang="0">
                  <a:pos x="30" y="1"/>
                </a:cxn>
                <a:cxn ang="0">
                  <a:pos x="29" y="2"/>
                </a:cxn>
                <a:cxn ang="0">
                  <a:pos x="29" y="2"/>
                </a:cxn>
              </a:cxnLst>
              <a:rect l="0" t="0" r="r" b="b"/>
              <a:pathLst>
                <a:path w="38" h="52">
                  <a:moveTo>
                    <a:pt x="29" y="2"/>
                  </a:moveTo>
                  <a:lnTo>
                    <a:pt x="29" y="2"/>
                  </a:lnTo>
                  <a:lnTo>
                    <a:pt x="13" y="23"/>
                  </a:lnTo>
                  <a:lnTo>
                    <a:pt x="7" y="34"/>
                  </a:lnTo>
                  <a:lnTo>
                    <a:pt x="0" y="45"/>
                  </a:lnTo>
                  <a:lnTo>
                    <a:pt x="0" y="45"/>
                  </a:lnTo>
                  <a:lnTo>
                    <a:pt x="0" y="47"/>
                  </a:lnTo>
                  <a:lnTo>
                    <a:pt x="0" y="48"/>
                  </a:lnTo>
                  <a:lnTo>
                    <a:pt x="1" y="50"/>
                  </a:lnTo>
                  <a:lnTo>
                    <a:pt x="2" y="51"/>
                  </a:lnTo>
                  <a:lnTo>
                    <a:pt x="4" y="52"/>
                  </a:lnTo>
                  <a:lnTo>
                    <a:pt x="6" y="52"/>
                  </a:lnTo>
                  <a:lnTo>
                    <a:pt x="7" y="51"/>
                  </a:lnTo>
                  <a:lnTo>
                    <a:pt x="8" y="49"/>
                  </a:lnTo>
                  <a:lnTo>
                    <a:pt x="8" y="49"/>
                  </a:lnTo>
                  <a:lnTo>
                    <a:pt x="14" y="39"/>
                  </a:lnTo>
                  <a:lnTo>
                    <a:pt x="21" y="28"/>
                  </a:lnTo>
                  <a:lnTo>
                    <a:pt x="37" y="7"/>
                  </a:lnTo>
                  <a:lnTo>
                    <a:pt x="37" y="7"/>
                  </a:lnTo>
                  <a:lnTo>
                    <a:pt x="38" y="5"/>
                  </a:lnTo>
                  <a:lnTo>
                    <a:pt x="37" y="4"/>
                  </a:lnTo>
                  <a:lnTo>
                    <a:pt x="37" y="2"/>
                  </a:lnTo>
                  <a:lnTo>
                    <a:pt x="35" y="1"/>
                  </a:lnTo>
                  <a:lnTo>
                    <a:pt x="34" y="1"/>
                  </a:lnTo>
                  <a:lnTo>
                    <a:pt x="32" y="0"/>
                  </a:lnTo>
                  <a:lnTo>
                    <a:pt x="30" y="1"/>
                  </a:lnTo>
                  <a:lnTo>
                    <a:pt x="29" y="2"/>
                  </a:lnTo>
                  <a:lnTo>
                    <a:pt x="29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4" name="Freeform 1102">
              <a:extLst>
                <a:ext uri="{FF2B5EF4-FFF2-40B4-BE49-F238E27FC236}">
                  <a16:creationId xmlns:a16="http://schemas.microsoft.com/office/drawing/2014/main" id="{44E37B5B-F8A3-4160-8E9E-618880D993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40488" y="1639888"/>
              <a:ext cx="17463" cy="28575"/>
            </a:xfrm>
            <a:custGeom>
              <a:avLst/>
              <a:gdLst/>
              <a:ahLst/>
              <a:cxnLst>
                <a:cxn ang="0">
                  <a:pos x="24" y="3"/>
                </a:cxn>
                <a:cxn ang="0">
                  <a:pos x="24" y="3"/>
                </a:cxn>
                <a:cxn ang="0">
                  <a:pos x="18" y="15"/>
                </a:cxn>
                <a:cxn ang="0">
                  <a:pos x="11" y="26"/>
                </a:cxn>
                <a:cxn ang="0">
                  <a:pos x="5" y="38"/>
                </a:cxn>
                <a:cxn ang="0">
                  <a:pos x="2" y="44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0" y="54"/>
                </a:cxn>
                <a:cxn ang="0">
                  <a:pos x="2" y="55"/>
                </a:cxn>
                <a:cxn ang="0">
                  <a:pos x="3" y="56"/>
                </a:cxn>
                <a:cxn ang="0">
                  <a:pos x="5" y="56"/>
                </a:cxn>
                <a:cxn ang="0">
                  <a:pos x="6" y="56"/>
                </a:cxn>
                <a:cxn ang="0">
                  <a:pos x="8" y="55"/>
                </a:cxn>
                <a:cxn ang="0">
                  <a:pos x="9" y="53"/>
                </a:cxn>
                <a:cxn ang="0">
                  <a:pos x="9" y="53"/>
                </a:cxn>
                <a:cxn ang="0">
                  <a:pos x="11" y="47"/>
                </a:cxn>
                <a:cxn ang="0">
                  <a:pos x="14" y="40"/>
                </a:cxn>
                <a:cxn ang="0">
                  <a:pos x="21" y="29"/>
                </a:cxn>
                <a:cxn ang="0">
                  <a:pos x="27" y="18"/>
                </a:cxn>
                <a:cxn ang="0">
                  <a:pos x="33" y="5"/>
                </a:cxn>
                <a:cxn ang="0">
                  <a:pos x="33" y="5"/>
                </a:cxn>
                <a:cxn ang="0">
                  <a:pos x="33" y="3"/>
                </a:cxn>
                <a:cxn ang="0">
                  <a:pos x="32" y="2"/>
                </a:cxn>
                <a:cxn ang="0">
                  <a:pos x="31" y="1"/>
                </a:cxn>
                <a:cxn ang="0">
                  <a:pos x="30" y="0"/>
                </a:cxn>
                <a:cxn ang="0">
                  <a:pos x="26" y="0"/>
                </a:cxn>
                <a:cxn ang="0">
                  <a:pos x="25" y="1"/>
                </a:cxn>
                <a:cxn ang="0">
                  <a:pos x="24" y="3"/>
                </a:cxn>
                <a:cxn ang="0">
                  <a:pos x="24" y="3"/>
                </a:cxn>
              </a:cxnLst>
              <a:rect l="0" t="0" r="r" b="b"/>
              <a:pathLst>
                <a:path w="33" h="56">
                  <a:moveTo>
                    <a:pt x="24" y="3"/>
                  </a:moveTo>
                  <a:lnTo>
                    <a:pt x="24" y="3"/>
                  </a:lnTo>
                  <a:lnTo>
                    <a:pt x="18" y="15"/>
                  </a:lnTo>
                  <a:lnTo>
                    <a:pt x="11" y="26"/>
                  </a:lnTo>
                  <a:lnTo>
                    <a:pt x="5" y="38"/>
                  </a:lnTo>
                  <a:lnTo>
                    <a:pt x="2" y="44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0" y="54"/>
                  </a:lnTo>
                  <a:lnTo>
                    <a:pt x="2" y="55"/>
                  </a:lnTo>
                  <a:lnTo>
                    <a:pt x="3" y="56"/>
                  </a:lnTo>
                  <a:lnTo>
                    <a:pt x="5" y="56"/>
                  </a:lnTo>
                  <a:lnTo>
                    <a:pt x="6" y="56"/>
                  </a:lnTo>
                  <a:lnTo>
                    <a:pt x="8" y="55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11" y="47"/>
                  </a:lnTo>
                  <a:lnTo>
                    <a:pt x="14" y="40"/>
                  </a:lnTo>
                  <a:lnTo>
                    <a:pt x="21" y="29"/>
                  </a:lnTo>
                  <a:lnTo>
                    <a:pt x="27" y="18"/>
                  </a:lnTo>
                  <a:lnTo>
                    <a:pt x="33" y="5"/>
                  </a:lnTo>
                  <a:lnTo>
                    <a:pt x="33" y="5"/>
                  </a:lnTo>
                  <a:lnTo>
                    <a:pt x="33" y="3"/>
                  </a:lnTo>
                  <a:lnTo>
                    <a:pt x="32" y="2"/>
                  </a:lnTo>
                  <a:lnTo>
                    <a:pt x="31" y="1"/>
                  </a:lnTo>
                  <a:lnTo>
                    <a:pt x="30" y="0"/>
                  </a:lnTo>
                  <a:lnTo>
                    <a:pt x="26" y="0"/>
                  </a:lnTo>
                  <a:lnTo>
                    <a:pt x="25" y="1"/>
                  </a:lnTo>
                  <a:lnTo>
                    <a:pt x="24" y="3"/>
                  </a:lnTo>
                  <a:lnTo>
                    <a:pt x="2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5" name="Freeform 1103">
              <a:extLst>
                <a:ext uri="{FF2B5EF4-FFF2-40B4-BE49-F238E27FC236}">
                  <a16:creationId xmlns:a16="http://schemas.microsoft.com/office/drawing/2014/main" id="{6A0CEFE7-9D3F-4F2C-9885-E5DB31439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5100" y="1639888"/>
              <a:ext cx="23813" cy="34925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34" y="2"/>
                </a:cxn>
                <a:cxn ang="0">
                  <a:pos x="24" y="16"/>
                </a:cxn>
                <a:cxn ang="0">
                  <a:pos x="15" y="29"/>
                </a:cxn>
                <a:cxn ang="0">
                  <a:pos x="10" y="36"/>
                </a:cxn>
                <a:cxn ang="0">
                  <a:pos x="6" y="44"/>
                </a:cxn>
                <a:cxn ang="0">
                  <a:pos x="3" y="52"/>
                </a:cxn>
                <a:cxn ang="0">
                  <a:pos x="1" y="60"/>
                </a:cxn>
                <a:cxn ang="0">
                  <a:pos x="1" y="60"/>
                </a:cxn>
                <a:cxn ang="0">
                  <a:pos x="0" y="62"/>
                </a:cxn>
                <a:cxn ang="0">
                  <a:pos x="1" y="63"/>
                </a:cxn>
                <a:cxn ang="0">
                  <a:pos x="2" y="65"/>
                </a:cxn>
                <a:cxn ang="0">
                  <a:pos x="4" y="65"/>
                </a:cxn>
                <a:cxn ang="0">
                  <a:pos x="6" y="66"/>
                </a:cxn>
                <a:cxn ang="0">
                  <a:pos x="7" y="65"/>
                </a:cxn>
                <a:cxn ang="0">
                  <a:pos x="9" y="64"/>
                </a:cxn>
                <a:cxn ang="0">
                  <a:pos x="9" y="62"/>
                </a:cxn>
                <a:cxn ang="0">
                  <a:pos x="9" y="62"/>
                </a:cxn>
                <a:cxn ang="0">
                  <a:pos x="12" y="55"/>
                </a:cxn>
                <a:cxn ang="0">
                  <a:pos x="16" y="47"/>
                </a:cxn>
                <a:cxn ang="0">
                  <a:pos x="19" y="39"/>
                </a:cxn>
                <a:cxn ang="0">
                  <a:pos x="23" y="33"/>
                </a:cxn>
                <a:cxn ang="0">
                  <a:pos x="32" y="20"/>
                </a:cxn>
                <a:cxn ang="0">
                  <a:pos x="43" y="6"/>
                </a:cxn>
                <a:cxn ang="0">
                  <a:pos x="43" y="6"/>
                </a:cxn>
                <a:cxn ang="0">
                  <a:pos x="44" y="5"/>
                </a:cxn>
                <a:cxn ang="0">
                  <a:pos x="44" y="3"/>
                </a:cxn>
                <a:cxn ang="0">
                  <a:pos x="43" y="2"/>
                </a:cxn>
                <a:cxn ang="0">
                  <a:pos x="41" y="0"/>
                </a:cxn>
                <a:cxn ang="0">
                  <a:pos x="37" y="0"/>
                </a:cxn>
                <a:cxn ang="0">
                  <a:pos x="36" y="0"/>
                </a:cxn>
                <a:cxn ang="0">
                  <a:pos x="34" y="2"/>
                </a:cxn>
                <a:cxn ang="0">
                  <a:pos x="34" y="2"/>
                </a:cxn>
              </a:cxnLst>
              <a:rect l="0" t="0" r="r" b="b"/>
              <a:pathLst>
                <a:path w="44" h="66">
                  <a:moveTo>
                    <a:pt x="34" y="2"/>
                  </a:moveTo>
                  <a:lnTo>
                    <a:pt x="34" y="2"/>
                  </a:lnTo>
                  <a:lnTo>
                    <a:pt x="24" y="16"/>
                  </a:lnTo>
                  <a:lnTo>
                    <a:pt x="15" y="29"/>
                  </a:lnTo>
                  <a:lnTo>
                    <a:pt x="10" y="36"/>
                  </a:lnTo>
                  <a:lnTo>
                    <a:pt x="6" y="44"/>
                  </a:lnTo>
                  <a:lnTo>
                    <a:pt x="3" y="52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0" y="62"/>
                  </a:lnTo>
                  <a:lnTo>
                    <a:pt x="1" y="63"/>
                  </a:lnTo>
                  <a:lnTo>
                    <a:pt x="2" y="65"/>
                  </a:lnTo>
                  <a:lnTo>
                    <a:pt x="4" y="65"/>
                  </a:lnTo>
                  <a:lnTo>
                    <a:pt x="6" y="66"/>
                  </a:lnTo>
                  <a:lnTo>
                    <a:pt x="7" y="65"/>
                  </a:lnTo>
                  <a:lnTo>
                    <a:pt x="9" y="64"/>
                  </a:lnTo>
                  <a:lnTo>
                    <a:pt x="9" y="62"/>
                  </a:lnTo>
                  <a:lnTo>
                    <a:pt x="9" y="62"/>
                  </a:lnTo>
                  <a:lnTo>
                    <a:pt x="12" y="55"/>
                  </a:lnTo>
                  <a:lnTo>
                    <a:pt x="16" y="47"/>
                  </a:lnTo>
                  <a:lnTo>
                    <a:pt x="19" y="39"/>
                  </a:lnTo>
                  <a:lnTo>
                    <a:pt x="23" y="33"/>
                  </a:lnTo>
                  <a:lnTo>
                    <a:pt x="32" y="20"/>
                  </a:lnTo>
                  <a:lnTo>
                    <a:pt x="43" y="6"/>
                  </a:lnTo>
                  <a:lnTo>
                    <a:pt x="43" y="6"/>
                  </a:lnTo>
                  <a:lnTo>
                    <a:pt x="44" y="5"/>
                  </a:lnTo>
                  <a:lnTo>
                    <a:pt x="44" y="3"/>
                  </a:lnTo>
                  <a:lnTo>
                    <a:pt x="43" y="2"/>
                  </a:lnTo>
                  <a:lnTo>
                    <a:pt x="41" y="0"/>
                  </a:lnTo>
                  <a:lnTo>
                    <a:pt x="37" y="0"/>
                  </a:lnTo>
                  <a:lnTo>
                    <a:pt x="36" y="0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6" name="Freeform 1104">
              <a:extLst>
                <a:ext uri="{FF2B5EF4-FFF2-40B4-BE49-F238E27FC236}">
                  <a16:creationId xmlns:a16="http://schemas.microsoft.com/office/drawing/2014/main" id="{545E7E9C-18D8-4D94-AFEC-1F8C04813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3838" y="1639888"/>
              <a:ext cx="12700" cy="28575"/>
            </a:xfrm>
            <a:custGeom>
              <a:avLst/>
              <a:gdLst/>
              <a:ahLst/>
              <a:cxnLst>
                <a:cxn ang="0">
                  <a:pos x="14" y="4"/>
                </a:cxn>
                <a:cxn ang="0">
                  <a:pos x="14" y="4"/>
                </a:cxn>
                <a:cxn ang="0">
                  <a:pos x="13" y="10"/>
                </a:cxn>
                <a:cxn ang="0">
                  <a:pos x="12" y="17"/>
                </a:cxn>
                <a:cxn ang="0">
                  <a:pos x="9" y="28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0" y="54"/>
                </a:cxn>
                <a:cxn ang="0">
                  <a:pos x="2" y="55"/>
                </a:cxn>
                <a:cxn ang="0">
                  <a:pos x="3" y="56"/>
                </a:cxn>
                <a:cxn ang="0">
                  <a:pos x="5" y="56"/>
                </a:cxn>
                <a:cxn ang="0">
                  <a:pos x="6" y="56"/>
                </a:cxn>
                <a:cxn ang="0">
                  <a:pos x="8" y="55"/>
                </a:cxn>
                <a:cxn ang="0">
                  <a:pos x="9" y="53"/>
                </a:cxn>
                <a:cxn ang="0">
                  <a:pos x="9" y="53"/>
                </a:cxn>
                <a:cxn ang="0">
                  <a:pos x="19" y="29"/>
                </a:cxn>
                <a:cxn ang="0">
                  <a:pos x="22" y="17"/>
                </a:cxn>
                <a:cxn ang="0">
                  <a:pos x="23" y="10"/>
                </a:cxn>
                <a:cxn ang="0">
                  <a:pos x="24" y="4"/>
                </a:cxn>
                <a:cxn ang="0">
                  <a:pos x="24" y="4"/>
                </a:cxn>
                <a:cxn ang="0">
                  <a:pos x="24" y="2"/>
                </a:cxn>
                <a:cxn ang="0">
                  <a:pos x="23" y="1"/>
                </a:cxn>
                <a:cxn ang="0">
                  <a:pos x="21" y="0"/>
                </a:cxn>
                <a:cxn ang="0">
                  <a:pos x="19" y="0"/>
                </a:cxn>
                <a:cxn ang="0">
                  <a:pos x="18" y="0"/>
                </a:cxn>
                <a:cxn ang="0">
                  <a:pos x="15" y="1"/>
                </a:cxn>
                <a:cxn ang="0">
                  <a:pos x="14" y="2"/>
                </a:cxn>
                <a:cxn ang="0">
                  <a:pos x="14" y="4"/>
                </a:cxn>
                <a:cxn ang="0">
                  <a:pos x="14" y="4"/>
                </a:cxn>
              </a:cxnLst>
              <a:rect l="0" t="0" r="r" b="b"/>
              <a:pathLst>
                <a:path w="24" h="56">
                  <a:moveTo>
                    <a:pt x="14" y="4"/>
                  </a:moveTo>
                  <a:lnTo>
                    <a:pt x="14" y="4"/>
                  </a:lnTo>
                  <a:lnTo>
                    <a:pt x="13" y="10"/>
                  </a:lnTo>
                  <a:lnTo>
                    <a:pt x="12" y="17"/>
                  </a:lnTo>
                  <a:lnTo>
                    <a:pt x="9" y="28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0" y="54"/>
                  </a:lnTo>
                  <a:lnTo>
                    <a:pt x="2" y="55"/>
                  </a:lnTo>
                  <a:lnTo>
                    <a:pt x="3" y="56"/>
                  </a:lnTo>
                  <a:lnTo>
                    <a:pt x="5" y="56"/>
                  </a:lnTo>
                  <a:lnTo>
                    <a:pt x="6" y="56"/>
                  </a:lnTo>
                  <a:lnTo>
                    <a:pt x="8" y="55"/>
                  </a:lnTo>
                  <a:lnTo>
                    <a:pt x="9" y="53"/>
                  </a:lnTo>
                  <a:lnTo>
                    <a:pt x="9" y="53"/>
                  </a:lnTo>
                  <a:lnTo>
                    <a:pt x="19" y="29"/>
                  </a:lnTo>
                  <a:lnTo>
                    <a:pt x="22" y="17"/>
                  </a:lnTo>
                  <a:lnTo>
                    <a:pt x="23" y="10"/>
                  </a:lnTo>
                  <a:lnTo>
                    <a:pt x="24" y="4"/>
                  </a:lnTo>
                  <a:lnTo>
                    <a:pt x="24" y="4"/>
                  </a:lnTo>
                  <a:lnTo>
                    <a:pt x="24" y="2"/>
                  </a:lnTo>
                  <a:lnTo>
                    <a:pt x="23" y="1"/>
                  </a:lnTo>
                  <a:lnTo>
                    <a:pt x="21" y="0"/>
                  </a:lnTo>
                  <a:lnTo>
                    <a:pt x="19" y="0"/>
                  </a:lnTo>
                  <a:lnTo>
                    <a:pt x="18" y="0"/>
                  </a:lnTo>
                  <a:lnTo>
                    <a:pt x="15" y="1"/>
                  </a:lnTo>
                  <a:lnTo>
                    <a:pt x="14" y="2"/>
                  </a:lnTo>
                  <a:lnTo>
                    <a:pt x="14" y="4"/>
                  </a:lnTo>
                  <a:lnTo>
                    <a:pt x="1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7" name="Freeform 1105">
              <a:extLst>
                <a:ext uri="{FF2B5EF4-FFF2-40B4-BE49-F238E27FC236}">
                  <a16:creationId xmlns:a16="http://schemas.microsoft.com/office/drawing/2014/main" id="{CF4F7901-2327-4E70-B1BC-05F7ECA16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4163" y="1636713"/>
              <a:ext cx="22225" cy="31750"/>
            </a:xfrm>
            <a:custGeom>
              <a:avLst/>
              <a:gdLst/>
              <a:ahLst/>
              <a:cxnLst>
                <a:cxn ang="0">
                  <a:pos x="34" y="2"/>
                </a:cxn>
                <a:cxn ang="0">
                  <a:pos x="34" y="2"/>
                </a:cxn>
                <a:cxn ang="0">
                  <a:pos x="30" y="9"/>
                </a:cxn>
                <a:cxn ang="0">
                  <a:pos x="25" y="14"/>
                </a:cxn>
                <a:cxn ang="0">
                  <a:pos x="14" y="27"/>
                </a:cxn>
                <a:cxn ang="0">
                  <a:pos x="14" y="27"/>
                </a:cxn>
                <a:cxn ang="0">
                  <a:pos x="10" y="33"/>
                </a:cxn>
                <a:cxn ang="0">
                  <a:pos x="7" y="40"/>
                </a:cxn>
                <a:cxn ang="0">
                  <a:pos x="1" y="55"/>
                </a:cxn>
                <a:cxn ang="0">
                  <a:pos x="1" y="55"/>
                </a:cxn>
                <a:cxn ang="0">
                  <a:pos x="0" y="57"/>
                </a:cxn>
                <a:cxn ang="0">
                  <a:pos x="1" y="58"/>
                </a:cxn>
                <a:cxn ang="0">
                  <a:pos x="3" y="61"/>
                </a:cxn>
                <a:cxn ang="0">
                  <a:pos x="4" y="61"/>
                </a:cxn>
                <a:cxn ang="0">
                  <a:pos x="6" y="61"/>
                </a:cxn>
                <a:cxn ang="0">
                  <a:pos x="7" y="61"/>
                </a:cxn>
                <a:cxn ang="0">
                  <a:pos x="9" y="59"/>
                </a:cxn>
                <a:cxn ang="0">
                  <a:pos x="9" y="59"/>
                </a:cxn>
                <a:cxn ang="0">
                  <a:pos x="14" y="44"/>
                </a:cxn>
                <a:cxn ang="0">
                  <a:pos x="19" y="38"/>
                </a:cxn>
                <a:cxn ang="0">
                  <a:pos x="23" y="32"/>
                </a:cxn>
                <a:cxn ang="0">
                  <a:pos x="23" y="32"/>
                </a:cxn>
                <a:cxn ang="0">
                  <a:pos x="33" y="20"/>
                </a:cxn>
                <a:cxn ang="0">
                  <a:pos x="38" y="13"/>
                </a:cxn>
                <a:cxn ang="0">
                  <a:pos x="42" y="7"/>
                </a:cxn>
                <a:cxn ang="0">
                  <a:pos x="42" y="7"/>
                </a:cxn>
                <a:cxn ang="0">
                  <a:pos x="42" y="5"/>
                </a:cxn>
                <a:cxn ang="0">
                  <a:pos x="42" y="3"/>
                </a:cxn>
                <a:cxn ang="0">
                  <a:pos x="41" y="2"/>
                </a:cxn>
                <a:cxn ang="0">
                  <a:pos x="40" y="0"/>
                </a:cxn>
                <a:cxn ang="0">
                  <a:pos x="38" y="0"/>
                </a:cxn>
                <a:cxn ang="0">
                  <a:pos x="37" y="0"/>
                </a:cxn>
                <a:cxn ang="0">
                  <a:pos x="35" y="1"/>
                </a:cxn>
                <a:cxn ang="0">
                  <a:pos x="34" y="2"/>
                </a:cxn>
                <a:cxn ang="0">
                  <a:pos x="34" y="2"/>
                </a:cxn>
              </a:cxnLst>
              <a:rect l="0" t="0" r="r" b="b"/>
              <a:pathLst>
                <a:path w="42" h="61">
                  <a:moveTo>
                    <a:pt x="34" y="2"/>
                  </a:moveTo>
                  <a:lnTo>
                    <a:pt x="34" y="2"/>
                  </a:lnTo>
                  <a:lnTo>
                    <a:pt x="30" y="9"/>
                  </a:lnTo>
                  <a:lnTo>
                    <a:pt x="25" y="14"/>
                  </a:lnTo>
                  <a:lnTo>
                    <a:pt x="14" y="27"/>
                  </a:lnTo>
                  <a:lnTo>
                    <a:pt x="14" y="27"/>
                  </a:lnTo>
                  <a:lnTo>
                    <a:pt x="10" y="33"/>
                  </a:lnTo>
                  <a:lnTo>
                    <a:pt x="7" y="40"/>
                  </a:lnTo>
                  <a:lnTo>
                    <a:pt x="1" y="55"/>
                  </a:lnTo>
                  <a:lnTo>
                    <a:pt x="1" y="55"/>
                  </a:lnTo>
                  <a:lnTo>
                    <a:pt x="0" y="57"/>
                  </a:lnTo>
                  <a:lnTo>
                    <a:pt x="1" y="58"/>
                  </a:lnTo>
                  <a:lnTo>
                    <a:pt x="3" y="61"/>
                  </a:lnTo>
                  <a:lnTo>
                    <a:pt x="4" y="61"/>
                  </a:lnTo>
                  <a:lnTo>
                    <a:pt x="6" y="61"/>
                  </a:lnTo>
                  <a:lnTo>
                    <a:pt x="7" y="61"/>
                  </a:lnTo>
                  <a:lnTo>
                    <a:pt x="9" y="59"/>
                  </a:lnTo>
                  <a:lnTo>
                    <a:pt x="9" y="59"/>
                  </a:lnTo>
                  <a:lnTo>
                    <a:pt x="14" y="44"/>
                  </a:lnTo>
                  <a:lnTo>
                    <a:pt x="19" y="38"/>
                  </a:lnTo>
                  <a:lnTo>
                    <a:pt x="23" y="32"/>
                  </a:lnTo>
                  <a:lnTo>
                    <a:pt x="23" y="32"/>
                  </a:lnTo>
                  <a:lnTo>
                    <a:pt x="33" y="20"/>
                  </a:lnTo>
                  <a:lnTo>
                    <a:pt x="38" y="13"/>
                  </a:lnTo>
                  <a:lnTo>
                    <a:pt x="42" y="7"/>
                  </a:lnTo>
                  <a:lnTo>
                    <a:pt x="42" y="7"/>
                  </a:lnTo>
                  <a:lnTo>
                    <a:pt x="42" y="5"/>
                  </a:lnTo>
                  <a:lnTo>
                    <a:pt x="42" y="3"/>
                  </a:lnTo>
                  <a:lnTo>
                    <a:pt x="41" y="2"/>
                  </a:lnTo>
                  <a:lnTo>
                    <a:pt x="40" y="0"/>
                  </a:lnTo>
                  <a:lnTo>
                    <a:pt x="38" y="0"/>
                  </a:lnTo>
                  <a:lnTo>
                    <a:pt x="37" y="0"/>
                  </a:lnTo>
                  <a:lnTo>
                    <a:pt x="35" y="1"/>
                  </a:lnTo>
                  <a:lnTo>
                    <a:pt x="34" y="2"/>
                  </a:lnTo>
                  <a:lnTo>
                    <a:pt x="34" y="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8" name="Freeform 1106">
              <a:extLst>
                <a:ext uri="{FF2B5EF4-FFF2-40B4-BE49-F238E27FC236}">
                  <a16:creationId xmlns:a16="http://schemas.microsoft.com/office/drawing/2014/main" id="{FF8CEED5-BD1E-49B6-9034-A9779F58AA4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1788" y="1641475"/>
              <a:ext cx="14288" cy="31750"/>
            </a:xfrm>
            <a:custGeom>
              <a:avLst/>
              <a:gdLst/>
              <a:ahLst/>
              <a:cxnLst>
                <a:cxn ang="0">
                  <a:pos x="20" y="5"/>
                </a:cxn>
                <a:cxn ang="0">
                  <a:pos x="20" y="5"/>
                </a:cxn>
                <a:cxn ang="0">
                  <a:pos x="19" y="12"/>
                </a:cxn>
                <a:cxn ang="0">
                  <a:pos x="17" y="19"/>
                </a:cxn>
                <a:cxn ang="0">
                  <a:pos x="12" y="31"/>
                </a:cxn>
                <a:cxn ang="0">
                  <a:pos x="6" y="44"/>
                </a:cxn>
                <a:cxn ang="0">
                  <a:pos x="0" y="56"/>
                </a:cxn>
                <a:cxn ang="0">
                  <a:pos x="0" y="56"/>
                </a:cxn>
                <a:cxn ang="0">
                  <a:pos x="0" y="58"/>
                </a:cxn>
                <a:cxn ang="0">
                  <a:pos x="1" y="59"/>
                </a:cxn>
                <a:cxn ang="0">
                  <a:pos x="2" y="61"/>
                </a:cxn>
                <a:cxn ang="0">
                  <a:pos x="3" y="61"/>
                </a:cxn>
                <a:cxn ang="0">
                  <a:pos x="7" y="61"/>
                </a:cxn>
                <a:cxn ang="0">
                  <a:pos x="8" y="60"/>
                </a:cxn>
                <a:cxn ang="0">
                  <a:pos x="9" y="58"/>
                </a:cxn>
                <a:cxn ang="0">
                  <a:pos x="9" y="58"/>
                </a:cxn>
                <a:cxn ang="0">
                  <a:pos x="16" y="46"/>
                </a:cxn>
                <a:cxn ang="0">
                  <a:pos x="22" y="32"/>
                </a:cxn>
                <a:cxn ang="0">
                  <a:pos x="27" y="19"/>
                </a:cxn>
                <a:cxn ang="0">
                  <a:pos x="28" y="13"/>
                </a:cxn>
                <a:cxn ang="0">
                  <a:pos x="29" y="5"/>
                </a:cxn>
                <a:cxn ang="0">
                  <a:pos x="29" y="5"/>
                </a:cxn>
                <a:cxn ang="0">
                  <a:pos x="29" y="3"/>
                </a:cxn>
                <a:cxn ang="0">
                  <a:pos x="28" y="1"/>
                </a:cxn>
                <a:cxn ang="0">
                  <a:pos x="26" y="0"/>
                </a:cxn>
                <a:cxn ang="0">
                  <a:pos x="24" y="0"/>
                </a:cxn>
                <a:cxn ang="0">
                  <a:pos x="23" y="0"/>
                </a:cxn>
                <a:cxn ang="0">
                  <a:pos x="21" y="1"/>
                </a:cxn>
                <a:cxn ang="0">
                  <a:pos x="20" y="3"/>
                </a:cxn>
                <a:cxn ang="0">
                  <a:pos x="20" y="5"/>
                </a:cxn>
                <a:cxn ang="0">
                  <a:pos x="20" y="5"/>
                </a:cxn>
              </a:cxnLst>
              <a:rect l="0" t="0" r="r" b="b"/>
              <a:pathLst>
                <a:path w="29" h="61">
                  <a:moveTo>
                    <a:pt x="20" y="5"/>
                  </a:moveTo>
                  <a:lnTo>
                    <a:pt x="20" y="5"/>
                  </a:lnTo>
                  <a:lnTo>
                    <a:pt x="19" y="12"/>
                  </a:lnTo>
                  <a:lnTo>
                    <a:pt x="17" y="19"/>
                  </a:lnTo>
                  <a:lnTo>
                    <a:pt x="12" y="31"/>
                  </a:lnTo>
                  <a:lnTo>
                    <a:pt x="6" y="44"/>
                  </a:lnTo>
                  <a:lnTo>
                    <a:pt x="0" y="56"/>
                  </a:lnTo>
                  <a:lnTo>
                    <a:pt x="0" y="56"/>
                  </a:lnTo>
                  <a:lnTo>
                    <a:pt x="0" y="58"/>
                  </a:lnTo>
                  <a:lnTo>
                    <a:pt x="1" y="59"/>
                  </a:lnTo>
                  <a:lnTo>
                    <a:pt x="2" y="61"/>
                  </a:lnTo>
                  <a:lnTo>
                    <a:pt x="3" y="61"/>
                  </a:lnTo>
                  <a:lnTo>
                    <a:pt x="7" y="61"/>
                  </a:lnTo>
                  <a:lnTo>
                    <a:pt x="8" y="60"/>
                  </a:lnTo>
                  <a:lnTo>
                    <a:pt x="9" y="58"/>
                  </a:lnTo>
                  <a:lnTo>
                    <a:pt x="9" y="58"/>
                  </a:lnTo>
                  <a:lnTo>
                    <a:pt x="16" y="46"/>
                  </a:lnTo>
                  <a:lnTo>
                    <a:pt x="22" y="32"/>
                  </a:lnTo>
                  <a:lnTo>
                    <a:pt x="27" y="19"/>
                  </a:lnTo>
                  <a:lnTo>
                    <a:pt x="28" y="13"/>
                  </a:lnTo>
                  <a:lnTo>
                    <a:pt x="29" y="5"/>
                  </a:lnTo>
                  <a:lnTo>
                    <a:pt x="29" y="5"/>
                  </a:lnTo>
                  <a:lnTo>
                    <a:pt x="29" y="3"/>
                  </a:lnTo>
                  <a:lnTo>
                    <a:pt x="28" y="1"/>
                  </a:lnTo>
                  <a:lnTo>
                    <a:pt x="26" y="0"/>
                  </a:lnTo>
                  <a:lnTo>
                    <a:pt x="24" y="0"/>
                  </a:lnTo>
                  <a:lnTo>
                    <a:pt x="23" y="0"/>
                  </a:lnTo>
                  <a:lnTo>
                    <a:pt x="21" y="1"/>
                  </a:lnTo>
                  <a:lnTo>
                    <a:pt x="20" y="3"/>
                  </a:lnTo>
                  <a:lnTo>
                    <a:pt x="20" y="5"/>
                  </a:lnTo>
                  <a:lnTo>
                    <a:pt x="20" y="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99" name="Freeform 1107">
              <a:extLst>
                <a:ext uri="{FF2B5EF4-FFF2-40B4-BE49-F238E27FC236}">
                  <a16:creationId xmlns:a16="http://schemas.microsoft.com/office/drawing/2014/main" id="{5EBB4D6E-AFED-49EF-B6D5-FB32EB4FF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3700" y="1641475"/>
              <a:ext cx="19050" cy="30163"/>
            </a:xfrm>
            <a:custGeom>
              <a:avLst/>
              <a:gdLst/>
              <a:ahLst/>
              <a:cxnLst>
                <a:cxn ang="0">
                  <a:pos x="33" y="3"/>
                </a:cxn>
                <a:cxn ang="0">
                  <a:pos x="33" y="3"/>
                </a:cxn>
                <a:cxn ang="0">
                  <a:pos x="32" y="2"/>
                </a:cxn>
                <a:cxn ang="0">
                  <a:pos x="31" y="0"/>
                </a:cxn>
                <a:cxn ang="0">
                  <a:pos x="29" y="0"/>
                </a:cxn>
                <a:cxn ang="0">
                  <a:pos x="28" y="0"/>
                </a:cxn>
                <a:cxn ang="0">
                  <a:pos x="26" y="1"/>
                </a:cxn>
                <a:cxn ang="0">
                  <a:pos x="25" y="2"/>
                </a:cxn>
                <a:cxn ang="0">
                  <a:pos x="24" y="4"/>
                </a:cxn>
                <a:cxn ang="0">
                  <a:pos x="24" y="6"/>
                </a:cxn>
                <a:cxn ang="0">
                  <a:pos x="24" y="6"/>
                </a:cxn>
                <a:cxn ang="0">
                  <a:pos x="25" y="9"/>
                </a:cxn>
                <a:cxn ang="0">
                  <a:pos x="24" y="13"/>
                </a:cxn>
                <a:cxn ang="0">
                  <a:pos x="22" y="19"/>
                </a:cxn>
                <a:cxn ang="0">
                  <a:pos x="18" y="24"/>
                </a:cxn>
                <a:cxn ang="0">
                  <a:pos x="14" y="29"/>
                </a:cxn>
                <a:cxn ang="0">
                  <a:pos x="14" y="29"/>
                </a:cxn>
                <a:cxn ang="0">
                  <a:pos x="6" y="40"/>
                </a:cxn>
                <a:cxn ang="0">
                  <a:pos x="3" y="46"/>
                </a:cxn>
                <a:cxn ang="0">
                  <a:pos x="0" y="51"/>
                </a:cxn>
                <a:cxn ang="0">
                  <a:pos x="0" y="51"/>
                </a:cxn>
                <a:cxn ang="0">
                  <a:pos x="0" y="53"/>
                </a:cxn>
                <a:cxn ang="0">
                  <a:pos x="0" y="55"/>
                </a:cxn>
                <a:cxn ang="0">
                  <a:pos x="2" y="56"/>
                </a:cxn>
                <a:cxn ang="0">
                  <a:pos x="3" y="57"/>
                </a:cxn>
                <a:cxn ang="0">
                  <a:pos x="8" y="56"/>
                </a:cxn>
                <a:cxn ang="0">
                  <a:pos x="9" y="55"/>
                </a:cxn>
                <a:cxn ang="0">
                  <a:pos x="10" y="54"/>
                </a:cxn>
                <a:cxn ang="0">
                  <a:pos x="10" y="54"/>
                </a:cxn>
                <a:cxn ang="0">
                  <a:pos x="13" y="48"/>
                </a:cxn>
                <a:cxn ang="0">
                  <a:pos x="17" y="42"/>
                </a:cxn>
                <a:cxn ang="0">
                  <a:pos x="26" y="30"/>
                </a:cxn>
                <a:cxn ang="0">
                  <a:pos x="29" y="24"/>
                </a:cxn>
                <a:cxn ang="0">
                  <a:pos x="32" y="18"/>
                </a:cxn>
                <a:cxn ang="0">
                  <a:pos x="34" y="11"/>
                </a:cxn>
                <a:cxn ang="0">
                  <a:pos x="33" y="3"/>
                </a:cxn>
                <a:cxn ang="0">
                  <a:pos x="33" y="3"/>
                </a:cxn>
              </a:cxnLst>
              <a:rect l="0" t="0" r="r" b="b"/>
              <a:pathLst>
                <a:path w="34" h="57">
                  <a:moveTo>
                    <a:pt x="33" y="3"/>
                  </a:moveTo>
                  <a:lnTo>
                    <a:pt x="33" y="3"/>
                  </a:lnTo>
                  <a:lnTo>
                    <a:pt x="32" y="2"/>
                  </a:lnTo>
                  <a:lnTo>
                    <a:pt x="31" y="0"/>
                  </a:lnTo>
                  <a:lnTo>
                    <a:pt x="29" y="0"/>
                  </a:lnTo>
                  <a:lnTo>
                    <a:pt x="28" y="0"/>
                  </a:lnTo>
                  <a:lnTo>
                    <a:pt x="26" y="1"/>
                  </a:lnTo>
                  <a:lnTo>
                    <a:pt x="25" y="2"/>
                  </a:lnTo>
                  <a:lnTo>
                    <a:pt x="24" y="4"/>
                  </a:lnTo>
                  <a:lnTo>
                    <a:pt x="24" y="6"/>
                  </a:lnTo>
                  <a:lnTo>
                    <a:pt x="24" y="6"/>
                  </a:lnTo>
                  <a:lnTo>
                    <a:pt x="25" y="9"/>
                  </a:lnTo>
                  <a:lnTo>
                    <a:pt x="24" y="13"/>
                  </a:lnTo>
                  <a:lnTo>
                    <a:pt x="22" y="19"/>
                  </a:lnTo>
                  <a:lnTo>
                    <a:pt x="18" y="24"/>
                  </a:lnTo>
                  <a:lnTo>
                    <a:pt x="14" y="29"/>
                  </a:lnTo>
                  <a:lnTo>
                    <a:pt x="14" y="29"/>
                  </a:lnTo>
                  <a:lnTo>
                    <a:pt x="6" y="40"/>
                  </a:lnTo>
                  <a:lnTo>
                    <a:pt x="3" y="46"/>
                  </a:lnTo>
                  <a:lnTo>
                    <a:pt x="0" y="51"/>
                  </a:lnTo>
                  <a:lnTo>
                    <a:pt x="0" y="51"/>
                  </a:lnTo>
                  <a:lnTo>
                    <a:pt x="0" y="53"/>
                  </a:lnTo>
                  <a:lnTo>
                    <a:pt x="0" y="55"/>
                  </a:lnTo>
                  <a:lnTo>
                    <a:pt x="2" y="56"/>
                  </a:lnTo>
                  <a:lnTo>
                    <a:pt x="3" y="57"/>
                  </a:lnTo>
                  <a:lnTo>
                    <a:pt x="8" y="56"/>
                  </a:lnTo>
                  <a:lnTo>
                    <a:pt x="9" y="55"/>
                  </a:lnTo>
                  <a:lnTo>
                    <a:pt x="10" y="54"/>
                  </a:lnTo>
                  <a:lnTo>
                    <a:pt x="10" y="54"/>
                  </a:lnTo>
                  <a:lnTo>
                    <a:pt x="13" y="48"/>
                  </a:lnTo>
                  <a:lnTo>
                    <a:pt x="17" y="42"/>
                  </a:lnTo>
                  <a:lnTo>
                    <a:pt x="26" y="30"/>
                  </a:lnTo>
                  <a:lnTo>
                    <a:pt x="29" y="24"/>
                  </a:lnTo>
                  <a:lnTo>
                    <a:pt x="32" y="18"/>
                  </a:lnTo>
                  <a:lnTo>
                    <a:pt x="34" y="11"/>
                  </a:lnTo>
                  <a:lnTo>
                    <a:pt x="33" y="3"/>
                  </a:lnTo>
                  <a:lnTo>
                    <a:pt x="33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0" name="Freeform 1108">
              <a:extLst>
                <a:ext uri="{FF2B5EF4-FFF2-40B4-BE49-F238E27FC236}">
                  <a16:creationId xmlns:a16="http://schemas.microsoft.com/office/drawing/2014/main" id="{8B097137-2AE1-4422-B5A5-1FBA3366E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9738" y="1649413"/>
              <a:ext cx="7938" cy="17463"/>
            </a:xfrm>
            <a:custGeom>
              <a:avLst/>
              <a:gdLst/>
              <a:ahLst/>
              <a:cxnLst>
                <a:cxn ang="0">
                  <a:pos x="4" y="4"/>
                </a:cxn>
                <a:cxn ang="0">
                  <a:pos x="4" y="4"/>
                </a:cxn>
                <a:cxn ang="0">
                  <a:pos x="4" y="15"/>
                </a:cxn>
                <a:cxn ang="0">
                  <a:pos x="3" y="20"/>
                </a:cxn>
                <a:cxn ang="0">
                  <a:pos x="1" y="25"/>
                </a:cxn>
                <a:cxn ang="0">
                  <a:pos x="1" y="25"/>
                </a:cxn>
                <a:cxn ang="0">
                  <a:pos x="0" y="27"/>
                </a:cxn>
                <a:cxn ang="0">
                  <a:pos x="0" y="29"/>
                </a:cxn>
                <a:cxn ang="0">
                  <a:pos x="0" y="30"/>
                </a:cxn>
                <a:cxn ang="0">
                  <a:pos x="1" y="32"/>
                </a:cxn>
                <a:cxn ang="0">
                  <a:pos x="3" y="33"/>
                </a:cxn>
                <a:cxn ang="0">
                  <a:pos x="4" y="33"/>
                </a:cxn>
                <a:cxn ang="0">
                  <a:pos x="6" y="33"/>
                </a:cxn>
                <a:cxn ang="0">
                  <a:pos x="9" y="32"/>
                </a:cxn>
                <a:cxn ang="0">
                  <a:pos x="9" y="32"/>
                </a:cxn>
                <a:cxn ang="0">
                  <a:pos x="11" y="29"/>
                </a:cxn>
                <a:cxn ang="0">
                  <a:pos x="12" y="26"/>
                </a:cxn>
                <a:cxn ang="0">
                  <a:pos x="14" y="18"/>
                </a:cxn>
                <a:cxn ang="0">
                  <a:pos x="14" y="11"/>
                </a:cxn>
                <a:cxn ang="0">
                  <a:pos x="14" y="4"/>
                </a:cxn>
                <a:cxn ang="0">
                  <a:pos x="14" y="4"/>
                </a:cxn>
                <a:cxn ang="0">
                  <a:pos x="14" y="2"/>
                </a:cxn>
                <a:cxn ang="0">
                  <a:pos x="13" y="1"/>
                </a:cxn>
                <a:cxn ang="0">
                  <a:pos x="12" y="0"/>
                </a:cxn>
                <a:cxn ang="0">
                  <a:pos x="10" y="0"/>
                </a:cxn>
                <a:cxn ang="0">
                  <a:pos x="8" y="0"/>
                </a:cxn>
                <a:cxn ang="0">
                  <a:pos x="6" y="1"/>
                </a:cxn>
                <a:cxn ang="0">
                  <a:pos x="5" y="2"/>
                </a:cxn>
                <a:cxn ang="0">
                  <a:pos x="4" y="4"/>
                </a:cxn>
                <a:cxn ang="0">
                  <a:pos x="4" y="4"/>
                </a:cxn>
              </a:cxnLst>
              <a:rect l="0" t="0" r="r" b="b"/>
              <a:pathLst>
                <a:path w="14" h="33">
                  <a:moveTo>
                    <a:pt x="4" y="4"/>
                  </a:moveTo>
                  <a:lnTo>
                    <a:pt x="4" y="4"/>
                  </a:lnTo>
                  <a:lnTo>
                    <a:pt x="4" y="15"/>
                  </a:lnTo>
                  <a:lnTo>
                    <a:pt x="3" y="20"/>
                  </a:lnTo>
                  <a:lnTo>
                    <a:pt x="1" y="25"/>
                  </a:lnTo>
                  <a:lnTo>
                    <a:pt x="1" y="25"/>
                  </a:lnTo>
                  <a:lnTo>
                    <a:pt x="0" y="27"/>
                  </a:lnTo>
                  <a:lnTo>
                    <a:pt x="0" y="29"/>
                  </a:lnTo>
                  <a:lnTo>
                    <a:pt x="0" y="30"/>
                  </a:lnTo>
                  <a:lnTo>
                    <a:pt x="1" y="32"/>
                  </a:lnTo>
                  <a:lnTo>
                    <a:pt x="3" y="33"/>
                  </a:lnTo>
                  <a:lnTo>
                    <a:pt x="4" y="33"/>
                  </a:lnTo>
                  <a:lnTo>
                    <a:pt x="6" y="33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11" y="29"/>
                  </a:lnTo>
                  <a:lnTo>
                    <a:pt x="12" y="26"/>
                  </a:lnTo>
                  <a:lnTo>
                    <a:pt x="14" y="18"/>
                  </a:lnTo>
                  <a:lnTo>
                    <a:pt x="14" y="11"/>
                  </a:lnTo>
                  <a:lnTo>
                    <a:pt x="14" y="4"/>
                  </a:lnTo>
                  <a:lnTo>
                    <a:pt x="14" y="4"/>
                  </a:lnTo>
                  <a:lnTo>
                    <a:pt x="14" y="2"/>
                  </a:lnTo>
                  <a:lnTo>
                    <a:pt x="13" y="1"/>
                  </a:lnTo>
                  <a:lnTo>
                    <a:pt x="12" y="0"/>
                  </a:lnTo>
                  <a:lnTo>
                    <a:pt x="10" y="0"/>
                  </a:lnTo>
                  <a:lnTo>
                    <a:pt x="8" y="0"/>
                  </a:lnTo>
                  <a:lnTo>
                    <a:pt x="6" y="1"/>
                  </a:lnTo>
                  <a:lnTo>
                    <a:pt x="5" y="2"/>
                  </a:lnTo>
                  <a:lnTo>
                    <a:pt x="4" y="4"/>
                  </a:lnTo>
                  <a:lnTo>
                    <a:pt x="4" y="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1" name="Freeform 1109">
              <a:extLst>
                <a:ext uri="{FF2B5EF4-FFF2-40B4-BE49-F238E27FC236}">
                  <a16:creationId xmlns:a16="http://schemas.microsoft.com/office/drawing/2014/main" id="{AA249F4F-C688-48BB-87FD-C83928C3C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34188" y="1651000"/>
              <a:ext cx="12700" cy="19050"/>
            </a:xfrm>
            <a:custGeom>
              <a:avLst/>
              <a:gdLst/>
              <a:ahLst/>
              <a:cxnLst>
                <a:cxn ang="0">
                  <a:pos x="16" y="3"/>
                </a:cxn>
                <a:cxn ang="0">
                  <a:pos x="16" y="3"/>
                </a:cxn>
                <a:cxn ang="0">
                  <a:pos x="10" y="14"/>
                </a:cxn>
                <a:cxn ang="0">
                  <a:pos x="6" y="21"/>
                </a:cxn>
                <a:cxn ang="0">
                  <a:pos x="2" y="26"/>
                </a:cxn>
                <a:cxn ang="0">
                  <a:pos x="2" y="26"/>
                </a:cxn>
                <a:cxn ang="0">
                  <a:pos x="1" y="27"/>
                </a:cxn>
                <a:cxn ang="0">
                  <a:pos x="0" y="29"/>
                </a:cxn>
                <a:cxn ang="0">
                  <a:pos x="1" y="31"/>
                </a:cxn>
                <a:cxn ang="0">
                  <a:pos x="2" y="32"/>
                </a:cxn>
                <a:cxn ang="0">
                  <a:pos x="3" y="33"/>
                </a:cxn>
                <a:cxn ang="0">
                  <a:pos x="5" y="34"/>
                </a:cxn>
                <a:cxn ang="0">
                  <a:pos x="8" y="33"/>
                </a:cxn>
                <a:cxn ang="0">
                  <a:pos x="9" y="32"/>
                </a:cxn>
                <a:cxn ang="0">
                  <a:pos x="9" y="32"/>
                </a:cxn>
                <a:cxn ang="0">
                  <a:pos x="14" y="27"/>
                </a:cxn>
                <a:cxn ang="0">
                  <a:pos x="17" y="21"/>
                </a:cxn>
                <a:cxn ang="0">
                  <a:pos x="24" y="7"/>
                </a:cxn>
                <a:cxn ang="0">
                  <a:pos x="24" y="7"/>
                </a:cxn>
                <a:cxn ang="0">
                  <a:pos x="24" y="5"/>
                </a:cxn>
                <a:cxn ang="0">
                  <a:pos x="24" y="4"/>
                </a:cxn>
                <a:cxn ang="0">
                  <a:pos x="23" y="2"/>
                </a:cxn>
                <a:cxn ang="0">
                  <a:pos x="22" y="1"/>
                </a:cxn>
                <a:cxn ang="0">
                  <a:pos x="20" y="0"/>
                </a:cxn>
                <a:cxn ang="0">
                  <a:pos x="18" y="0"/>
                </a:cxn>
                <a:cxn ang="0">
                  <a:pos x="17" y="1"/>
                </a:cxn>
                <a:cxn ang="0">
                  <a:pos x="16" y="3"/>
                </a:cxn>
                <a:cxn ang="0">
                  <a:pos x="16" y="3"/>
                </a:cxn>
              </a:cxnLst>
              <a:rect l="0" t="0" r="r" b="b"/>
              <a:pathLst>
                <a:path w="24" h="34">
                  <a:moveTo>
                    <a:pt x="16" y="3"/>
                  </a:moveTo>
                  <a:lnTo>
                    <a:pt x="16" y="3"/>
                  </a:lnTo>
                  <a:lnTo>
                    <a:pt x="10" y="14"/>
                  </a:lnTo>
                  <a:lnTo>
                    <a:pt x="6" y="21"/>
                  </a:lnTo>
                  <a:lnTo>
                    <a:pt x="2" y="26"/>
                  </a:lnTo>
                  <a:lnTo>
                    <a:pt x="2" y="26"/>
                  </a:lnTo>
                  <a:lnTo>
                    <a:pt x="1" y="27"/>
                  </a:lnTo>
                  <a:lnTo>
                    <a:pt x="0" y="29"/>
                  </a:lnTo>
                  <a:lnTo>
                    <a:pt x="1" y="31"/>
                  </a:lnTo>
                  <a:lnTo>
                    <a:pt x="2" y="32"/>
                  </a:lnTo>
                  <a:lnTo>
                    <a:pt x="3" y="33"/>
                  </a:lnTo>
                  <a:lnTo>
                    <a:pt x="5" y="34"/>
                  </a:lnTo>
                  <a:lnTo>
                    <a:pt x="8" y="33"/>
                  </a:lnTo>
                  <a:lnTo>
                    <a:pt x="9" y="32"/>
                  </a:lnTo>
                  <a:lnTo>
                    <a:pt x="9" y="32"/>
                  </a:lnTo>
                  <a:lnTo>
                    <a:pt x="14" y="27"/>
                  </a:lnTo>
                  <a:lnTo>
                    <a:pt x="17" y="21"/>
                  </a:lnTo>
                  <a:lnTo>
                    <a:pt x="24" y="7"/>
                  </a:lnTo>
                  <a:lnTo>
                    <a:pt x="24" y="7"/>
                  </a:lnTo>
                  <a:lnTo>
                    <a:pt x="24" y="5"/>
                  </a:lnTo>
                  <a:lnTo>
                    <a:pt x="24" y="4"/>
                  </a:lnTo>
                  <a:lnTo>
                    <a:pt x="23" y="2"/>
                  </a:lnTo>
                  <a:lnTo>
                    <a:pt x="22" y="1"/>
                  </a:lnTo>
                  <a:lnTo>
                    <a:pt x="20" y="0"/>
                  </a:lnTo>
                  <a:lnTo>
                    <a:pt x="18" y="0"/>
                  </a:lnTo>
                  <a:lnTo>
                    <a:pt x="17" y="1"/>
                  </a:lnTo>
                  <a:lnTo>
                    <a:pt x="16" y="3"/>
                  </a:lnTo>
                  <a:lnTo>
                    <a:pt x="1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2" name="Freeform 1110">
              <a:extLst>
                <a:ext uri="{FF2B5EF4-FFF2-40B4-BE49-F238E27FC236}">
                  <a16:creationId xmlns:a16="http://schemas.microsoft.com/office/drawing/2014/main" id="{15023993-90AD-43B5-B120-A653AEA17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05538" y="1625600"/>
              <a:ext cx="25400" cy="23813"/>
            </a:xfrm>
            <a:custGeom>
              <a:avLst/>
              <a:gdLst/>
              <a:ahLst/>
              <a:cxnLst>
                <a:cxn ang="0">
                  <a:pos x="43" y="0"/>
                </a:cxn>
                <a:cxn ang="0">
                  <a:pos x="43" y="0"/>
                </a:cxn>
                <a:cxn ang="0">
                  <a:pos x="37" y="2"/>
                </a:cxn>
                <a:cxn ang="0">
                  <a:pos x="31" y="4"/>
                </a:cxn>
                <a:cxn ang="0">
                  <a:pos x="24" y="8"/>
                </a:cxn>
                <a:cxn ang="0">
                  <a:pos x="19" y="14"/>
                </a:cxn>
                <a:cxn ang="0">
                  <a:pos x="11" y="25"/>
                </a:cxn>
                <a:cxn ang="0">
                  <a:pos x="2" y="35"/>
                </a:cxn>
                <a:cxn ang="0">
                  <a:pos x="2" y="35"/>
                </a:cxn>
                <a:cxn ang="0">
                  <a:pos x="0" y="37"/>
                </a:cxn>
                <a:cxn ang="0">
                  <a:pos x="0" y="38"/>
                </a:cxn>
                <a:cxn ang="0">
                  <a:pos x="0" y="41"/>
                </a:cxn>
                <a:cxn ang="0">
                  <a:pos x="2" y="42"/>
                </a:cxn>
                <a:cxn ang="0">
                  <a:pos x="4" y="43"/>
                </a:cxn>
                <a:cxn ang="0">
                  <a:pos x="5" y="44"/>
                </a:cxn>
                <a:cxn ang="0">
                  <a:pos x="7" y="44"/>
                </a:cxn>
                <a:cxn ang="0">
                  <a:pos x="9" y="42"/>
                </a:cxn>
                <a:cxn ang="0">
                  <a:pos x="9" y="42"/>
                </a:cxn>
                <a:cxn ang="0">
                  <a:pos x="16" y="33"/>
                </a:cxn>
                <a:cxn ang="0">
                  <a:pos x="23" y="25"/>
                </a:cxn>
                <a:cxn ang="0">
                  <a:pos x="23" y="25"/>
                </a:cxn>
                <a:cxn ang="0">
                  <a:pos x="27" y="20"/>
                </a:cxn>
                <a:cxn ang="0">
                  <a:pos x="32" y="16"/>
                </a:cxn>
                <a:cxn ang="0">
                  <a:pos x="37" y="12"/>
                </a:cxn>
                <a:cxn ang="0">
                  <a:pos x="40" y="10"/>
                </a:cxn>
                <a:cxn ang="0">
                  <a:pos x="43" y="10"/>
                </a:cxn>
                <a:cxn ang="0">
                  <a:pos x="43" y="10"/>
                </a:cxn>
                <a:cxn ang="0">
                  <a:pos x="45" y="9"/>
                </a:cxn>
                <a:cxn ang="0">
                  <a:pos x="46" y="8"/>
                </a:cxn>
                <a:cxn ang="0">
                  <a:pos x="47" y="6"/>
                </a:cxn>
                <a:cxn ang="0">
                  <a:pos x="48" y="5"/>
                </a:cxn>
                <a:cxn ang="0">
                  <a:pos x="47" y="3"/>
                </a:cxn>
                <a:cxn ang="0">
                  <a:pos x="46" y="2"/>
                </a:cxn>
                <a:cxn ang="0">
                  <a:pos x="45" y="1"/>
                </a:cxn>
                <a:cxn ang="0">
                  <a:pos x="43" y="0"/>
                </a:cxn>
                <a:cxn ang="0">
                  <a:pos x="43" y="0"/>
                </a:cxn>
              </a:cxnLst>
              <a:rect l="0" t="0" r="r" b="b"/>
              <a:pathLst>
                <a:path w="48" h="44">
                  <a:moveTo>
                    <a:pt x="43" y="0"/>
                  </a:moveTo>
                  <a:lnTo>
                    <a:pt x="43" y="0"/>
                  </a:lnTo>
                  <a:lnTo>
                    <a:pt x="37" y="2"/>
                  </a:lnTo>
                  <a:lnTo>
                    <a:pt x="31" y="4"/>
                  </a:lnTo>
                  <a:lnTo>
                    <a:pt x="24" y="8"/>
                  </a:lnTo>
                  <a:lnTo>
                    <a:pt x="19" y="14"/>
                  </a:lnTo>
                  <a:lnTo>
                    <a:pt x="11" y="25"/>
                  </a:lnTo>
                  <a:lnTo>
                    <a:pt x="2" y="35"/>
                  </a:lnTo>
                  <a:lnTo>
                    <a:pt x="2" y="35"/>
                  </a:lnTo>
                  <a:lnTo>
                    <a:pt x="0" y="37"/>
                  </a:lnTo>
                  <a:lnTo>
                    <a:pt x="0" y="38"/>
                  </a:lnTo>
                  <a:lnTo>
                    <a:pt x="0" y="41"/>
                  </a:lnTo>
                  <a:lnTo>
                    <a:pt x="2" y="42"/>
                  </a:lnTo>
                  <a:lnTo>
                    <a:pt x="4" y="43"/>
                  </a:lnTo>
                  <a:lnTo>
                    <a:pt x="5" y="44"/>
                  </a:lnTo>
                  <a:lnTo>
                    <a:pt x="7" y="44"/>
                  </a:lnTo>
                  <a:lnTo>
                    <a:pt x="9" y="42"/>
                  </a:lnTo>
                  <a:lnTo>
                    <a:pt x="9" y="42"/>
                  </a:lnTo>
                  <a:lnTo>
                    <a:pt x="16" y="33"/>
                  </a:lnTo>
                  <a:lnTo>
                    <a:pt x="23" y="25"/>
                  </a:lnTo>
                  <a:lnTo>
                    <a:pt x="23" y="25"/>
                  </a:lnTo>
                  <a:lnTo>
                    <a:pt x="27" y="20"/>
                  </a:lnTo>
                  <a:lnTo>
                    <a:pt x="32" y="16"/>
                  </a:lnTo>
                  <a:lnTo>
                    <a:pt x="37" y="12"/>
                  </a:lnTo>
                  <a:lnTo>
                    <a:pt x="40" y="10"/>
                  </a:lnTo>
                  <a:lnTo>
                    <a:pt x="43" y="10"/>
                  </a:lnTo>
                  <a:lnTo>
                    <a:pt x="43" y="10"/>
                  </a:lnTo>
                  <a:lnTo>
                    <a:pt x="45" y="9"/>
                  </a:lnTo>
                  <a:lnTo>
                    <a:pt x="46" y="8"/>
                  </a:lnTo>
                  <a:lnTo>
                    <a:pt x="47" y="6"/>
                  </a:lnTo>
                  <a:lnTo>
                    <a:pt x="48" y="5"/>
                  </a:lnTo>
                  <a:lnTo>
                    <a:pt x="47" y="3"/>
                  </a:lnTo>
                  <a:lnTo>
                    <a:pt x="46" y="2"/>
                  </a:lnTo>
                  <a:lnTo>
                    <a:pt x="45" y="1"/>
                  </a:lnTo>
                  <a:lnTo>
                    <a:pt x="43" y="0"/>
                  </a:lnTo>
                  <a:lnTo>
                    <a:pt x="43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3" name="Freeform 1111">
              <a:extLst>
                <a:ext uri="{FF2B5EF4-FFF2-40B4-BE49-F238E27FC236}">
                  <a16:creationId xmlns:a16="http://schemas.microsoft.com/office/drawing/2014/main" id="{4C683CA3-FBA2-4B54-A1B5-9089CA09B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8588" y="1447800"/>
              <a:ext cx="28575" cy="39688"/>
            </a:xfrm>
            <a:custGeom>
              <a:avLst/>
              <a:gdLst/>
              <a:ahLst/>
              <a:cxnLst>
                <a:cxn ang="0">
                  <a:pos x="44" y="3"/>
                </a:cxn>
                <a:cxn ang="0">
                  <a:pos x="44" y="3"/>
                </a:cxn>
                <a:cxn ang="0">
                  <a:pos x="41" y="13"/>
                </a:cxn>
                <a:cxn ang="0">
                  <a:pos x="37" y="21"/>
                </a:cxn>
                <a:cxn ang="0">
                  <a:pos x="32" y="29"/>
                </a:cxn>
                <a:cxn ang="0">
                  <a:pos x="27" y="38"/>
                </a:cxn>
                <a:cxn ang="0">
                  <a:pos x="14" y="51"/>
                </a:cxn>
                <a:cxn ang="0">
                  <a:pos x="1" y="66"/>
                </a:cxn>
                <a:cxn ang="0">
                  <a:pos x="1" y="66"/>
                </a:cxn>
                <a:cxn ang="0">
                  <a:pos x="0" y="67"/>
                </a:cxn>
                <a:cxn ang="0">
                  <a:pos x="0" y="69"/>
                </a:cxn>
                <a:cxn ang="0">
                  <a:pos x="1" y="71"/>
                </a:cxn>
                <a:cxn ang="0">
                  <a:pos x="2" y="72"/>
                </a:cxn>
                <a:cxn ang="0">
                  <a:pos x="3" y="73"/>
                </a:cxn>
                <a:cxn ang="0">
                  <a:pos x="5" y="73"/>
                </a:cxn>
                <a:cxn ang="0">
                  <a:pos x="6" y="73"/>
                </a:cxn>
                <a:cxn ang="0">
                  <a:pos x="8" y="72"/>
                </a:cxn>
                <a:cxn ang="0">
                  <a:pos x="8" y="72"/>
                </a:cxn>
                <a:cxn ang="0">
                  <a:pos x="22" y="57"/>
                </a:cxn>
                <a:cxn ang="0">
                  <a:pos x="35" y="42"/>
                </a:cxn>
                <a:cxn ang="0">
                  <a:pos x="41" y="33"/>
                </a:cxn>
                <a:cxn ang="0">
                  <a:pos x="46" y="25"/>
                </a:cxn>
                <a:cxn ang="0">
                  <a:pos x="50" y="16"/>
                </a:cxn>
                <a:cxn ang="0">
                  <a:pos x="53" y="7"/>
                </a:cxn>
                <a:cxn ang="0">
                  <a:pos x="53" y="7"/>
                </a:cxn>
                <a:cxn ang="0">
                  <a:pos x="53" y="4"/>
                </a:cxn>
                <a:cxn ang="0">
                  <a:pos x="52" y="2"/>
                </a:cxn>
                <a:cxn ang="0">
                  <a:pos x="51" y="1"/>
                </a:cxn>
                <a:cxn ang="0">
                  <a:pos x="50" y="0"/>
                </a:cxn>
                <a:cxn ang="0">
                  <a:pos x="48" y="0"/>
                </a:cxn>
                <a:cxn ang="0">
                  <a:pos x="46" y="1"/>
                </a:cxn>
                <a:cxn ang="0">
                  <a:pos x="45" y="2"/>
                </a:cxn>
                <a:cxn ang="0">
                  <a:pos x="44" y="3"/>
                </a:cxn>
                <a:cxn ang="0">
                  <a:pos x="44" y="3"/>
                </a:cxn>
              </a:cxnLst>
              <a:rect l="0" t="0" r="r" b="b"/>
              <a:pathLst>
                <a:path w="53" h="73">
                  <a:moveTo>
                    <a:pt x="44" y="3"/>
                  </a:moveTo>
                  <a:lnTo>
                    <a:pt x="44" y="3"/>
                  </a:lnTo>
                  <a:lnTo>
                    <a:pt x="41" y="13"/>
                  </a:lnTo>
                  <a:lnTo>
                    <a:pt x="37" y="21"/>
                  </a:lnTo>
                  <a:lnTo>
                    <a:pt x="32" y="29"/>
                  </a:lnTo>
                  <a:lnTo>
                    <a:pt x="27" y="38"/>
                  </a:lnTo>
                  <a:lnTo>
                    <a:pt x="14" y="51"/>
                  </a:lnTo>
                  <a:lnTo>
                    <a:pt x="1" y="66"/>
                  </a:lnTo>
                  <a:lnTo>
                    <a:pt x="1" y="66"/>
                  </a:lnTo>
                  <a:lnTo>
                    <a:pt x="0" y="67"/>
                  </a:lnTo>
                  <a:lnTo>
                    <a:pt x="0" y="69"/>
                  </a:lnTo>
                  <a:lnTo>
                    <a:pt x="1" y="71"/>
                  </a:lnTo>
                  <a:lnTo>
                    <a:pt x="2" y="72"/>
                  </a:lnTo>
                  <a:lnTo>
                    <a:pt x="3" y="73"/>
                  </a:lnTo>
                  <a:lnTo>
                    <a:pt x="5" y="73"/>
                  </a:lnTo>
                  <a:lnTo>
                    <a:pt x="6" y="73"/>
                  </a:lnTo>
                  <a:lnTo>
                    <a:pt x="8" y="72"/>
                  </a:lnTo>
                  <a:lnTo>
                    <a:pt x="8" y="72"/>
                  </a:lnTo>
                  <a:lnTo>
                    <a:pt x="22" y="57"/>
                  </a:lnTo>
                  <a:lnTo>
                    <a:pt x="35" y="42"/>
                  </a:lnTo>
                  <a:lnTo>
                    <a:pt x="41" y="33"/>
                  </a:lnTo>
                  <a:lnTo>
                    <a:pt x="46" y="25"/>
                  </a:lnTo>
                  <a:lnTo>
                    <a:pt x="50" y="16"/>
                  </a:lnTo>
                  <a:lnTo>
                    <a:pt x="53" y="7"/>
                  </a:lnTo>
                  <a:lnTo>
                    <a:pt x="53" y="7"/>
                  </a:lnTo>
                  <a:lnTo>
                    <a:pt x="53" y="4"/>
                  </a:lnTo>
                  <a:lnTo>
                    <a:pt x="52" y="2"/>
                  </a:lnTo>
                  <a:lnTo>
                    <a:pt x="51" y="1"/>
                  </a:lnTo>
                  <a:lnTo>
                    <a:pt x="50" y="0"/>
                  </a:lnTo>
                  <a:lnTo>
                    <a:pt x="48" y="0"/>
                  </a:lnTo>
                  <a:lnTo>
                    <a:pt x="46" y="1"/>
                  </a:lnTo>
                  <a:lnTo>
                    <a:pt x="45" y="2"/>
                  </a:lnTo>
                  <a:lnTo>
                    <a:pt x="44" y="3"/>
                  </a:lnTo>
                  <a:lnTo>
                    <a:pt x="44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4" name="Freeform 1112">
              <a:extLst>
                <a:ext uri="{FF2B5EF4-FFF2-40B4-BE49-F238E27FC236}">
                  <a16:creationId xmlns:a16="http://schemas.microsoft.com/office/drawing/2014/main" id="{C0CB4311-9BDC-42D5-9209-648FF184D10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5738" y="1462088"/>
              <a:ext cx="31750" cy="34925"/>
            </a:xfrm>
            <a:custGeom>
              <a:avLst/>
              <a:gdLst/>
              <a:ahLst/>
              <a:cxnLst>
                <a:cxn ang="0">
                  <a:pos x="54" y="1"/>
                </a:cxn>
                <a:cxn ang="0">
                  <a:pos x="54" y="1"/>
                </a:cxn>
                <a:cxn ang="0">
                  <a:pos x="45" y="5"/>
                </a:cxn>
                <a:cxn ang="0">
                  <a:pos x="37" y="11"/>
                </a:cxn>
                <a:cxn ang="0">
                  <a:pos x="28" y="18"/>
                </a:cxn>
                <a:cxn ang="0">
                  <a:pos x="21" y="25"/>
                </a:cxn>
                <a:cxn ang="0">
                  <a:pos x="14" y="33"/>
                </a:cxn>
                <a:cxn ang="0">
                  <a:pos x="9" y="43"/>
                </a:cxn>
                <a:cxn ang="0">
                  <a:pos x="5" y="52"/>
                </a:cxn>
                <a:cxn ang="0">
                  <a:pos x="0" y="61"/>
                </a:cxn>
                <a:cxn ang="0">
                  <a:pos x="0" y="61"/>
                </a:cxn>
                <a:cxn ang="0">
                  <a:pos x="0" y="63"/>
                </a:cxn>
                <a:cxn ang="0">
                  <a:pos x="1" y="65"/>
                </a:cxn>
                <a:cxn ang="0">
                  <a:pos x="2" y="67"/>
                </a:cxn>
                <a:cxn ang="0">
                  <a:pos x="3" y="68"/>
                </a:cxn>
                <a:cxn ang="0">
                  <a:pos x="6" y="68"/>
                </a:cxn>
                <a:cxn ang="0">
                  <a:pos x="8" y="67"/>
                </a:cxn>
                <a:cxn ang="0">
                  <a:pos x="9" y="65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3" y="55"/>
                </a:cxn>
                <a:cxn ang="0">
                  <a:pos x="17" y="47"/>
                </a:cxn>
                <a:cxn ang="0">
                  <a:pos x="22" y="40"/>
                </a:cxn>
                <a:cxn ang="0">
                  <a:pos x="27" y="31"/>
                </a:cxn>
                <a:cxn ang="0">
                  <a:pos x="35" y="25"/>
                </a:cxn>
                <a:cxn ang="0">
                  <a:pos x="41" y="19"/>
                </a:cxn>
                <a:cxn ang="0">
                  <a:pos x="49" y="14"/>
                </a:cxn>
                <a:cxn ang="0">
                  <a:pos x="57" y="11"/>
                </a:cxn>
                <a:cxn ang="0">
                  <a:pos x="57" y="11"/>
                </a:cxn>
                <a:cxn ang="0">
                  <a:pos x="59" y="10"/>
                </a:cxn>
                <a:cxn ang="0">
                  <a:pos x="60" y="7"/>
                </a:cxn>
                <a:cxn ang="0">
                  <a:pos x="60" y="4"/>
                </a:cxn>
                <a:cxn ang="0">
                  <a:pos x="59" y="2"/>
                </a:cxn>
                <a:cxn ang="0">
                  <a:pos x="58" y="1"/>
                </a:cxn>
                <a:cxn ang="0">
                  <a:pos x="56" y="0"/>
                </a:cxn>
                <a:cxn ang="0">
                  <a:pos x="54" y="1"/>
                </a:cxn>
                <a:cxn ang="0">
                  <a:pos x="54" y="1"/>
                </a:cxn>
              </a:cxnLst>
              <a:rect l="0" t="0" r="r" b="b"/>
              <a:pathLst>
                <a:path w="60" h="68">
                  <a:moveTo>
                    <a:pt x="54" y="1"/>
                  </a:moveTo>
                  <a:lnTo>
                    <a:pt x="54" y="1"/>
                  </a:lnTo>
                  <a:lnTo>
                    <a:pt x="45" y="5"/>
                  </a:lnTo>
                  <a:lnTo>
                    <a:pt x="37" y="11"/>
                  </a:lnTo>
                  <a:lnTo>
                    <a:pt x="28" y="18"/>
                  </a:lnTo>
                  <a:lnTo>
                    <a:pt x="21" y="25"/>
                  </a:lnTo>
                  <a:lnTo>
                    <a:pt x="14" y="33"/>
                  </a:lnTo>
                  <a:lnTo>
                    <a:pt x="9" y="43"/>
                  </a:lnTo>
                  <a:lnTo>
                    <a:pt x="5" y="52"/>
                  </a:lnTo>
                  <a:lnTo>
                    <a:pt x="0" y="61"/>
                  </a:lnTo>
                  <a:lnTo>
                    <a:pt x="0" y="61"/>
                  </a:lnTo>
                  <a:lnTo>
                    <a:pt x="0" y="63"/>
                  </a:lnTo>
                  <a:lnTo>
                    <a:pt x="1" y="65"/>
                  </a:lnTo>
                  <a:lnTo>
                    <a:pt x="2" y="67"/>
                  </a:lnTo>
                  <a:lnTo>
                    <a:pt x="3" y="68"/>
                  </a:lnTo>
                  <a:lnTo>
                    <a:pt x="6" y="68"/>
                  </a:lnTo>
                  <a:lnTo>
                    <a:pt x="8" y="67"/>
                  </a:lnTo>
                  <a:lnTo>
                    <a:pt x="9" y="65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3" y="55"/>
                  </a:lnTo>
                  <a:lnTo>
                    <a:pt x="17" y="47"/>
                  </a:lnTo>
                  <a:lnTo>
                    <a:pt x="22" y="40"/>
                  </a:lnTo>
                  <a:lnTo>
                    <a:pt x="27" y="31"/>
                  </a:lnTo>
                  <a:lnTo>
                    <a:pt x="35" y="25"/>
                  </a:lnTo>
                  <a:lnTo>
                    <a:pt x="41" y="19"/>
                  </a:lnTo>
                  <a:lnTo>
                    <a:pt x="49" y="14"/>
                  </a:lnTo>
                  <a:lnTo>
                    <a:pt x="57" y="11"/>
                  </a:lnTo>
                  <a:lnTo>
                    <a:pt x="57" y="11"/>
                  </a:lnTo>
                  <a:lnTo>
                    <a:pt x="59" y="10"/>
                  </a:lnTo>
                  <a:lnTo>
                    <a:pt x="60" y="7"/>
                  </a:lnTo>
                  <a:lnTo>
                    <a:pt x="60" y="4"/>
                  </a:lnTo>
                  <a:lnTo>
                    <a:pt x="59" y="2"/>
                  </a:lnTo>
                  <a:lnTo>
                    <a:pt x="58" y="1"/>
                  </a:lnTo>
                  <a:lnTo>
                    <a:pt x="56" y="0"/>
                  </a:lnTo>
                  <a:lnTo>
                    <a:pt x="54" y="1"/>
                  </a:lnTo>
                  <a:lnTo>
                    <a:pt x="54" y="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5" name="Freeform 1113">
              <a:extLst>
                <a:ext uri="{FF2B5EF4-FFF2-40B4-BE49-F238E27FC236}">
                  <a16:creationId xmlns:a16="http://schemas.microsoft.com/office/drawing/2014/main" id="{A230ED40-5582-47C4-A895-D066B7EB8F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02413" y="1468438"/>
              <a:ext cx="19050" cy="34925"/>
            </a:xfrm>
            <a:custGeom>
              <a:avLst/>
              <a:gdLst/>
              <a:ahLst/>
              <a:cxnLst>
                <a:cxn ang="0">
                  <a:pos x="26" y="3"/>
                </a:cxn>
                <a:cxn ang="0">
                  <a:pos x="26" y="3"/>
                </a:cxn>
                <a:cxn ang="0">
                  <a:pos x="20" y="17"/>
                </a:cxn>
                <a:cxn ang="0">
                  <a:pos x="13" y="32"/>
                </a:cxn>
                <a:cxn ang="0">
                  <a:pos x="6" y="45"/>
                </a:cxn>
                <a:cxn ang="0">
                  <a:pos x="1" y="60"/>
                </a:cxn>
                <a:cxn ang="0">
                  <a:pos x="1" y="60"/>
                </a:cxn>
                <a:cxn ang="0">
                  <a:pos x="0" y="62"/>
                </a:cxn>
                <a:cxn ang="0">
                  <a:pos x="1" y="64"/>
                </a:cxn>
                <a:cxn ang="0">
                  <a:pos x="2" y="65"/>
                </a:cxn>
                <a:cxn ang="0">
                  <a:pos x="4" y="66"/>
                </a:cxn>
                <a:cxn ang="0">
                  <a:pos x="7" y="65"/>
                </a:cxn>
                <a:cxn ang="0">
                  <a:pos x="8" y="64"/>
                </a:cxn>
                <a:cxn ang="0">
                  <a:pos x="10" y="63"/>
                </a:cxn>
                <a:cxn ang="0">
                  <a:pos x="10" y="63"/>
                </a:cxn>
                <a:cxn ang="0">
                  <a:pos x="15" y="48"/>
                </a:cxn>
                <a:cxn ang="0">
                  <a:pos x="23" y="34"/>
                </a:cxn>
                <a:cxn ang="0">
                  <a:pos x="29" y="20"/>
                </a:cxn>
                <a:cxn ang="0">
                  <a:pos x="35" y="6"/>
                </a:cxn>
                <a:cxn ang="0">
                  <a:pos x="35" y="6"/>
                </a:cxn>
                <a:cxn ang="0">
                  <a:pos x="35" y="4"/>
                </a:cxn>
                <a:cxn ang="0">
                  <a:pos x="35" y="2"/>
                </a:cxn>
                <a:cxn ang="0">
                  <a:pos x="34" y="1"/>
                </a:cxn>
                <a:cxn ang="0">
                  <a:pos x="32" y="0"/>
                </a:cxn>
                <a:cxn ang="0">
                  <a:pos x="30" y="0"/>
                </a:cxn>
                <a:cxn ang="0">
                  <a:pos x="29" y="0"/>
                </a:cxn>
                <a:cxn ang="0">
                  <a:pos x="27" y="1"/>
                </a:cxn>
                <a:cxn ang="0">
                  <a:pos x="26" y="3"/>
                </a:cxn>
                <a:cxn ang="0">
                  <a:pos x="26" y="3"/>
                </a:cxn>
              </a:cxnLst>
              <a:rect l="0" t="0" r="r" b="b"/>
              <a:pathLst>
                <a:path w="35" h="66">
                  <a:moveTo>
                    <a:pt x="26" y="3"/>
                  </a:moveTo>
                  <a:lnTo>
                    <a:pt x="26" y="3"/>
                  </a:lnTo>
                  <a:lnTo>
                    <a:pt x="20" y="17"/>
                  </a:lnTo>
                  <a:lnTo>
                    <a:pt x="13" y="32"/>
                  </a:lnTo>
                  <a:lnTo>
                    <a:pt x="6" y="45"/>
                  </a:lnTo>
                  <a:lnTo>
                    <a:pt x="1" y="60"/>
                  </a:lnTo>
                  <a:lnTo>
                    <a:pt x="1" y="60"/>
                  </a:lnTo>
                  <a:lnTo>
                    <a:pt x="0" y="62"/>
                  </a:lnTo>
                  <a:lnTo>
                    <a:pt x="1" y="64"/>
                  </a:lnTo>
                  <a:lnTo>
                    <a:pt x="2" y="65"/>
                  </a:lnTo>
                  <a:lnTo>
                    <a:pt x="4" y="66"/>
                  </a:lnTo>
                  <a:lnTo>
                    <a:pt x="7" y="65"/>
                  </a:lnTo>
                  <a:lnTo>
                    <a:pt x="8" y="64"/>
                  </a:lnTo>
                  <a:lnTo>
                    <a:pt x="10" y="63"/>
                  </a:lnTo>
                  <a:lnTo>
                    <a:pt x="10" y="63"/>
                  </a:lnTo>
                  <a:lnTo>
                    <a:pt x="15" y="48"/>
                  </a:lnTo>
                  <a:lnTo>
                    <a:pt x="23" y="34"/>
                  </a:lnTo>
                  <a:lnTo>
                    <a:pt x="29" y="20"/>
                  </a:lnTo>
                  <a:lnTo>
                    <a:pt x="35" y="6"/>
                  </a:lnTo>
                  <a:lnTo>
                    <a:pt x="35" y="6"/>
                  </a:lnTo>
                  <a:lnTo>
                    <a:pt x="35" y="4"/>
                  </a:lnTo>
                  <a:lnTo>
                    <a:pt x="35" y="2"/>
                  </a:lnTo>
                  <a:lnTo>
                    <a:pt x="34" y="1"/>
                  </a:lnTo>
                  <a:lnTo>
                    <a:pt x="32" y="0"/>
                  </a:lnTo>
                  <a:lnTo>
                    <a:pt x="30" y="0"/>
                  </a:lnTo>
                  <a:lnTo>
                    <a:pt x="29" y="0"/>
                  </a:lnTo>
                  <a:lnTo>
                    <a:pt x="27" y="1"/>
                  </a:lnTo>
                  <a:lnTo>
                    <a:pt x="26" y="3"/>
                  </a:lnTo>
                  <a:lnTo>
                    <a:pt x="26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6" name="Freeform 1114">
              <a:extLst>
                <a:ext uri="{FF2B5EF4-FFF2-40B4-BE49-F238E27FC236}">
                  <a16:creationId xmlns:a16="http://schemas.microsoft.com/office/drawing/2014/main" id="{4DCC16E6-5729-48D9-9D43-6D728E072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9813" y="1331913"/>
              <a:ext cx="788988" cy="425450"/>
            </a:xfrm>
            <a:custGeom>
              <a:avLst/>
              <a:gdLst/>
              <a:ahLst/>
              <a:cxnLst>
                <a:cxn ang="0">
                  <a:pos x="1188" y="803"/>
                </a:cxn>
                <a:cxn ang="0">
                  <a:pos x="1171" y="793"/>
                </a:cxn>
                <a:cxn ang="0">
                  <a:pos x="1173" y="773"/>
                </a:cxn>
                <a:cxn ang="0">
                  <a:pos x="1232" y="767"/>
                </a:cxn>
                <a:cxn ang="0">
                  <a:pos x="1381" y="767"/>
                </a:cxn>
                <a:cxn ang="0">
                  <a:pos x="1417" y="753"/>
                </a:cxn>
                <a:cxn ang="0">
                  <a:pos x="1451" y="693"/>
                </a:cxn>
                <a:cxn ang="0">
                  <a:pos x="1449" y="459"/>
                </a:cxn>
                <a:cxn ang="0">
                  <a:pos x="1450" y="293"/>
                </a:cxn>
                <a:cxn ang="0">
                  <a:pos x="1442" y="200"/>
                </a:cxn>
                <a:cxn ang="0">
                  <a:pos x="1413" y="105"/>
                </a:cxn>
                <a:cxn ang="0">
                  <a:pos x="1383" y="76"/>
                </a:cxn>
                <a:cxn ang="0">
                  <a:pos x="1309" y="56"/>
                </a:cxn>
                <a:cxn ang="0">
                  <a:pos x="822" y="52"/>
                </a:cxn>
                <a:cxn ang="0">
                  <a:pos x="546" y="48"/>
                </a:cxn>
                <a:cxn ang="0">
                  <a:pos x="364" y="39"/>
                </a:cxn>
                <a:cxn ang="0">
                  <a:pos x="197" y="39"/>
                </a:cxn>
                <a:cxn ang="0">
                  <a:pos x="89" y="50"/>
                </a:cxn>
                <a:cxn ang="0">
                  <a:pos x="51" y="73"/>
                </a:cxn>
                <a:cxn ang="0">
                  <a:pos x="50" y="129"/>
                </a:cxn>
                <a:cxn ang="0">
                  <a:pos x="54" y="239"/>
                </a:cxn>
                <a:cxn ang="0">
                  <a:pos x="46" y="333"/>
                </a:cxn>
                <a:cxn ang="0">
                  <a:pos x="38" y="442"/>
                </a:cxn>
                <a:cxn ang="0">
                  <a:pos x="44" y="504"/>
                </a:cxn>
                <a:cxn ang="0">
                  <a:pos x="51" y="570"/>
                </a:cxn>
                <a:cxn ang="0">
                  <a:pos x="50" y="659"/>
                </a:cxn>
                <a:cxn ang="0">
                  <a:pos x="43" y="693"/>
                </a:cxn>
                <a:cxn ang="0">
                  <a:pos x="71" y="750"/>
                </a:cxn>
                <a:cxn ang="0">
                  <a:pos x="188" y="760"/>
                </a:cxn>
                <a:cxn ang="0">
                  <a:pos x="292" y="767"/>
                </a:cxn>
                <a:cxn ang="0">
                  <a:pos x="306" y="785"/>
                </a:cxn>
                <a:cxn ang="0">
                  <a:pos x="295" y="802"/>
                </a:cxn>
                <a:cxn ang="0">
                  <a:pos x="157" y="799"/>
                </a:cxn>
                <a:cxn ang="0">
                  <a:pos x="79" y="790"/>
                </a:cxn>
                <a:cxn ang="0">
                  <a:pos x="26" y="765"/>
                </a:cxn>
                <a:cxn ang="0">
                  <a:pos x="11" y="716"/>
                </a:cxn>
                <a:cxn ang="0">
                  <a:pos x="1" y="701"/>
                </a:cxn>
                <a:cxn ang="0">
                  <a:pos x="7" y="684"/>
                </a:cxn>
                <a:cxn ang="0">
                  <a:pos x="9" y="650"/>
                </a:cxn>
                <a:cxn ang="0">
                  <a:pos x="13" y="631"/>
                </a:cxn>
                <a:cxn ang="0">
                  <a:pos x="13" y="555"/>
                </a:cxn>
                <a:cxn ang="0">
                  <a:pos x="1" y="458"/>
                </a:cxn>
                <a:cxn ang="0">
                  <a:pos x="8" y="326"/>
                </a:cxn>
                <a:cxn ang="0">
                  <a:pos x="13" y="177"/>
                </a:cxn>
                <a:cxn ang="0">
                  <a:pos x="10" y="94"/>
                </a:cxn>
                <a:cxn ang="0">
                  <a:pos x="28" y="42"/>
                </a:cxn>
                <a:cxn ang="0">
                  <a:pos x="88" y="13"/>
                </a:cxn>
                <a:cxn ang="0">
                  <a:pos x="158" y="3"/>
                </a:cxn>
                <a:cxn ang="0">
                  <a:pos x="336" y="1"/>
                </a:cxn>
                <a:cxn ang="0">
                  <a:pos x="713" y="12"/>
                </a:cxn>
                <a:cxn ang="0">
                  <a:pos x="1090" y="18"/>
                </a:cxn>
                <a:cxn ang="0">
                  <a:pos x="1265" y="15"/>
                </a:cxn>
                <a:cxn ang="0">
                  <a:pos x="1343" y="21"/>
                </a:cxn>
                <a:cxn ang="0">
                  <a:pos x="1416" y="54"/>
                </a:cxn>
                <a:cxn ang="0">
                  <a:pos x="1456" y="110"/>
                </a:cxn>
                <a:cxn ang="0">
                  <a:pos x="1479" y="190"/>
                </a:cxn>
                <a:cxn ang="0">
                  <a:pos x="1485" y="306"/>
                </a:cxn>
                <a:cxn ang="0">
                  <a:pos x="1487" y="524"/>
                </a:cxn>
                <a:cxn ang="0">
                  <a:pos x="1490" y="675"/>
                </a:cxn>
                <a:cxn ang="0">
                  <a:pos x="1489" y="717"/>
                </a:cxn>
                <a:cxn ang="0">
                  <a:pos x="1477" y="731"/>
                </a:cxn>
                <a:cxn ang="0">
                  <a:pos x="1435" y="789"/>
                </a:cxn>
                <a:cxn ang="0">
                  <a:pos x="1390" y="803"/>
                </a:cxn>
              </a:cxnLst>
              <a:rect l="0" t="0" r="r" b="b"/>
              <a:pathLst>
                <a:path w="1490" h="804">
                  <a:moveTo>
                    <a:pt x="1377" y="804"/>
                  </a:moveTo>
                  <a:lnTo>
                    <a:pt x="1377" y="804"/>
                  </a:lnTo>
                  <a:lnTo>
                    <a:pt x="1364" y="804"/>
                  </a:lnTo>
                  <a:lnTo>
                    <a:pt x="1364" y="804"/>
                  </a:lnTo>
                  <a:lnTo>
                    <a:pt x="1352" y="803"/>
                  </a:lnTo>
                  <a:lnTo>
                    <a:pt x="1188" y="803"/>
                  </a:lnTo>
                  <a:lnTo>
                    <a:pt x="1188" y="803"/>
                  </a:lnTo>
                  <a:lnTo>
                    <a:pt x="1182" y="803"/>
                  </a:lnTo>
                  <a:lnTo>
                    <a:pt x="1179" y="802"/>
                  </a:lnTo>
                  <a:lnTo>
                    <a:pt x="1176" y="800"/>
                  </a:lnTo>
                  <a:lnTo>
                    <a:pt x="1173" y="797"/>
                  </a:lnTo>
                  <a:lnTo>
                    <a:pt x="1171" y="793"/>
                  </a:lnTo>
                  <a:lnTo>
                    <a:pt x="1170" y="790"/>
                  </a:lnTo>
                  <a:lnTo>
                    <a:pt x="1169" y="785"/>
                  </a:lnTo>
                  <a:lnTo>
                    <a:pt x="1169" y="785"/>
                  </a:lnTo>
                  <a:lnTo>
                    <a:pt x="1170" y="779"/>
                  </a:lnTo>
                  <a:lnTo>
                    <a:pt x="1171" y="776"/>
                  </a:lnTo>
                  <a:lnTo>
                    <a:pt x="1173" y="773"/>
                  </a:lnTo>
                  <a:lnTo>
                    <a:pt x="1176" y="771"/>
                  </a:lnTo>
                  <a:lnTo>
                    <a:pt x="1179" y="769"/>
                  </a:lnTo>
                  <a:lnTo>
                    <a:pt x="1182" y="767"/>
                  </a:lnTo>
                  <a:lnTo>
                    <a:pt x="1188" y="767"/>
                  </a:lnTo>
                  <a:lnTo>
                    <a:pt x="1188" y="767"/>
                  </a:lnTo>
                  <a:lnTo>
                    <a:pt x="1232" y="767"/>
                  </a:lnTo>
                  <a:lnTo>
                    <a:pt x="1235" y="767"/>
                  </a:lnTo>
                  <a:lnTo>
                    <a:pt x="1235" y="767"/>
                  </a:lnTo>
                  <a:lnTo>
                    <a:pt x="1320" y="768"/>
                  </a:lnTo>
                  <a:lnTo>
                    <a:pt x="1320" y="768"/>
                  </a:lnTo>
                  <a:lnTo>
                    <a:pt x="1356" y="767"/>
                  </a:lnTo>
                  <a:lnTo>
                    <a:pt x="1381" y="767"/>
                  </a:lnTo>
                  <a:lnTo>
                    <a:pt x="1381" y="767"/>
                  </a:lnTo>
                  <a:lnTo>
                    <a:pt x="1389" y="765"/>
                  </a:lnTo>
                  <a:lnTo>
                    <a:pt x="1396" y="763"/>
                  </a:lnTo>
                  <a:lnTo>
                    <a:pt x="1403" y="760"/>
                  </a:lnTo>
                  <a:lnTo>
                    <a:pt x="1410" y="757"/>
                  </a:lnTo>
                  <a:lnTo>
                    <a:pt x="1417" y="753"/>
                  </a:lnTo>
                  <a:lnTo>
                    <a:pt x="1422" y="748"/>
                  </a:lnTo>
                  <a:lnTo>
                    <a:pt x="1427" y="743"/>
                  </a:lnTo>
                  <a:lnTo>
                    <a:pt x="1432" y="736"/>
                  </a:lnTo>
                  <a:lnTo>
                    <a:pt x="1439" y="723"/>
                  </a:lnTo>
                  <a:lnTo>
                    <a:pt x="1446" y="708"/>
                  </a:lnTo>
                  <a:lnTo>
                    <a:pt x="1451" y="693"/>
                  </a:lnTo>
                  <a:lnTo>
                    <a:pt x="1453" y="676"/>
                  </a:lnTo>
                  <a:lnTo>
                    <a:pt x="1453" y="676"/>
                  </a:lnTo>
                  <a:lnTo>
                    <a:pt x="1452" y="610"/>
                  </a:lnTo>
                  <a:lnTo>
                    <a:pt x="1451" y="543"/>
                  </a:lnTo>
                  <a:lnTo>
                    <a:pt x="1451" y="543"/>
                  </a:lnTo>
                  <a:lnTo>
                    <a:pt x="1449" y="459"/>
                  </a:lnTo>
                  <a:lnTo>
                    <a:pt x="1448" y="374"/>
                  </a:lnTo>
                  <a:lnTo>
                    <a:pt x="1448" y="374"/>
                  </a:lnTo>
                  <a:lnTo>
                    <a:pt x="1448" y="350"/>
                  </a:lnTo>
                  <a:lnTo>
                    <a:pt x="1449" y="325"/>
                  </a:lnTo>
                  <a:lnTo>
                    <a:pt x="1449" y="325"/>
                  </a:lnTo>
                  <a:lnTo>
                    <a:pt x="1450" y="293"/>
                  </a:lnTo>
                  <a:lnTo>
                    <a:pt x="1451" y="261"/>
                  </a:lnTo>
                  <a:lnTo>
                    <a:pt x="1450" y="244"/>
                  </a:lnTo>
                  <a:lnTo>
                    <a:pt x="1448" y="229"/>
                  </a:lnTo>
                  <a:lnTo>
                    <a:pt x="1446" y="214"/>
                  </a:lnTo>
                  <a:lnTo>
                    <a:pt x="1442" y="200"/>
                  </a:lnTo>
                  <a:lnTo>
                    <a:pt x="1442" y="200"/>
                  </a:lnTo>
                  <a:lnTo>
                    <a:pt x="1437" y="179"/>
                  </a:lnTo>
                  <a:lnTo>
                    <a:pt x="1437" y="179"/>
                  </a:lnTo>
                  <a:lnTo>
                    <a:pt x="1430" y="149"/>
                  </a:lnTo>
                  <a:lnTo>
                    <a:pt x="1426" y="133"/>
                  </a:lnTo>
                  <a:lnTo>
                    <a:pt x="1420" y="119"/>
                  </a:lnTo>
                  <a:lnTo>
                    <a:pt x="1413" y="105"/>
                  </a:lnTo>
                  <a:lnTo>
                    <a:pt x="1405" y="93"/>
                  </a:lnTo>
                  <a:lnTo>
                    <a:pt x="1400" y="88"/>
                  </a:lnTo>
                  <a:lnTo>
                    <a:pt x="1395" y="83"/>
                  </a:lnTo>
                  <a:lnTo>
                    <a:pt x="1390" y="79"/>
                  </a:lnTo>
                  <a:lnTo>
                    <a:pt x="1383" y="76"/>
                  </a:lnTo>
                  <a:lnTo>
                    <a:pt x="1383" y="76"/>
                  </a:lnTo>
                  <a:lnTo>
                    <a:pt x="1361" y="67"/>
                  </a:lnTo>
                  <a:lnTo>
                    <a:pt x="1350" y="63"/>
                  </a:lnTo>
                  <a:lnTo>
                    <a:pt x="1341" y="60"/>
                  </a:lnTo>
                  <a:lnTo>
                    <a:pt x="1331" y="58"/>
                  </a:lnTo>
                  <a:lnTo>
                    <a:pt x="1320" y="57"/>
                  </a:lnTo>
                  <a:lnTo>
                    <a:pt x="1309" y="56"/>
                  </a:lnTo>
                  <a:lnTo>
                    <a:pt x="1297" y="56"/>
                  </a:lnTo>
                  <a:lnTo>
                    <a:pt x="989" y="56"/>
                  </a:lnTo>
                  <a:lnTo>
                    <a:pt x="989" y="56"/>
                  </a:lnTo>
                  <a:lnTo>
                    <a:pt x="906" y="54"/>
                  </a:lnTo>
                  <a:lnTo>
                    <a:pt x="824" y="52"/>
                  </a:lnTo>
                  <a:lnTo>
                    <a:pt x="822" y="52"/>
                  </a:lnTo>
                  <a:lnTo>
                    <a:pt x="822" y="52"/>
                  </a:lnTo>
                  <a:lnTo>
                    <a:pt x="740" y="50"/>
                  </a:lnTo>
                  <a:lnTo>
                    <a:pt x="658" y="49"/>
                  </a:lnTo>
                  <a:lnTo>
                    <a:pt x="610" y="49"/>
                  </a:lnTo>
                  <a:lnTo>
                    <a:pt x="610" y="49"/>
                  </a:lnTo>
                  <a:lnTo>
                    <a:pt x="546" y="48"/>
                  </a:lnTo>
                  <a:lnTo>
                    <a:pt x="477" y="47"/>
                  </a:lnTo>
                  <a:lnTo>
                    <a:pt x="477" y="47"/>
                  </a:lnTo>
                  <a:lnTo>
                    <a:pt x="440" y="45"/>
                  </a:lnTo>
                  <a:lnTo>
                    <a:pt x="406" y="42"/>
                  </a:lnTo>
                  <a:lnTo>
                    <a:pt x="406" y="42"/>
                  </a:lnTo>
                  <a:lnTo>
                    <a:pt x="364" y="39"/>
                  </a:lnTo>
                  <a:lnTo>
                    <a:pt x="321" y="37"/>
                  </a:lnTo>
                  <a:lnTo>
                    <a:pt x="321" y="37"/>
                  </a:lnTo>
                  <a:lnTo>
                    <a:pt x="284" y="37"/>
                  </a:lnTo>
                  <a:lnTo>
                    <a:pt x="284" y="37"/>
                  </a:lnTo>
                  <a:lnTo>
                    <a:pt x="243" y="37"/>
                  </a:lnTo>
                  <a:lnTo>
                    <a:pt x="197" y="39"/>
                  </a:lnTo>
                  <a:lnTo>
                    <a:pt x="150" y="41"/>
                  </a:lnTo>
                  <a:lnTo>
                    <a:pt x="130" y="43"/>
                  </a:lnTo>
                  <a:lnTo>
                    <a:pt x="113" y="46"/>
                  </a:lnTo>
                  <a:lnTo>
                    <a:pt x="107" y="47"/>
                  </a:lnTo>
                  <a:lnTo>
                    <a:pt x="107" y="47"/>
                  </a:lnTo>
                  <a:lnTo>
                    <a:pt x="89" y="50"/>
                  </a:lnTo>
                  <a:lnTo>
                    <a:pt x="80" y="52"/>
                  </a:lnTo>
                  <a:lnTo>
                    <a:pt x="71" y="56"/>
                  </a:lnTo>
                  <a:lnTo>
                    <a:pt x="63" y="60"/>
                  </a:lnTo>
                  <a:lnTo>
                    <a:pt x="57" y="64"/>
                  </a:lnTo>
                  <a:lnTo>
                    <a:pt x="53" y="70"/>
                  </a:lnTo>
                  <a:lnTo>
                    <a:pt x="51" y="73"/>
                  </a:lnTo>
                  <a:lnTo>
                    <a:pt x="50" y="77"/>
                  </a:lnTo>
                  <a:lnTo>
                    <a:pt x="50" y="77"/>
                  </a:lnTo>
                  <a:lnTo>
                    <a:pt x="49" y="91"/>
                  </a:lnTo>
                  <a:lnTo>
                    <a:pt x="49" y="103"/>
                  </a:lnTo>
                  <a:lnTo>
                    <a:pt x="50" y="129"/>
                  </a:lnTo>
                  <a:lnTo>
                    <a:pt x="50" y="129"/>
                  </a:lnTo>
                  <a:lnTo>
                    <a:pt x="51" y="158"/>
                  </a:lnTo>
                  <a:lnTo>
                    <a:pt x="51" y="158"/>
                  </a:lnTo>
                  <a:lnTo>
                    <a:pt x="51" y="182"/>
                  </a:lnTo>
                  <a:lnTo>
                    <a:pt x="52" y="206"/>
                  </a:lnTo>
                  <a:lnTo>
                    <a:pt x="52" y="206"/>
                  </a:lnTo>
                  <a:lnTo>
                    <a:pt x="54" y="239"/>
                  </a:lnTo>
                  <a:lnTo>
                    <a:pt x="54" y="271"/>
                  </a:lnTo>
                  <a:lnTo>
                    <a:pt x="53" y="288"/>
                  </a:lnTo>
                  <a:lnTo>
                    <a:pt x="52" y="303"/>
                  </a:lnTo>
                  <a:lnTo>
                    <a:pt x="50" y="318"/>
                  </a:lnTo>
                  <a:lnTo>
                    <a:pt x="46" y="333"/>
                  </a:lnTo>
                  <a:lnTo>
                    <a:pt x="46" y="333"/>
                  </a:lnTo>
                  <a:lnTo>
                    <a:pt x="43" y="346"/>
                  </a:lnTo>
                  <a:lnTo>
                    <a:pt x="41" y="359"/>
                  </a:lnTo>
                  <a:lnTo>
                    <a:pt x="39" y="374"/>
                  </a:lnTo>
                  <a:lnTo>
                    <a:pt x="38" y="387"/>
                  </a:lnTo>
                  <a:lnTo>
                    <a:pt x="38" y="414"/>
                  </a:lnTo>
                  <a:lnTo>
                    <a:pt x="38" y="442"/>
                  </a:lnTo>
                  <a:lnTo>
                    <a:pt x="38" y="442"/>
                  </a:lnTo>
                  <a:lnTo>
                    <a:pt x="38" y="469"/>
                  </a:lnTo>
                  <a:lnTo>
                    <a:pt x="38" y="469"/>
                  </a:lnTo>
                  <a:lnTo>
                    <a:pt x="39" y="477"/>
                  </a:lnTo>
                  <a:lnTo>
                    <a:pt x="40" y="487"/>
                  </a:lnTo>
                  <a:lnTo>
                    <a:pt x="44" y="504"/>
                  </a:lnTo>
                  <a:lnTo>
                    <a:pt x="44" y="504"/>
                  </a:lnTo>
                  <a:lnTo>
                    <a:pt x="47" y="522"/>
                  </a:lnTo>
                  <a:lnTo>
                    <a:pt x="49" y="530"/>
                  </a:lnTo>
                  <a:lnTo>
                    <a:pt x="50" y="539"/>
                  </a:lnTo>
                  <a:lnTo>
                    <a:pt x="50" y="539"/>
                  </a:lnTo>
                  <a:lnTo>
                    <a:pt x="51" y="570"/>
                  </a:lnTo>
                  <a:lnTo>
                    <a:pt x="51" y="600"/>
                  </a:lnTo>
                  <a:lnTo>
                    <a:pt x="51" y="619"/>
                  </a:lnTo>
                  <a:lnTo>
                    <a:pt x="51" y="627"/>
                  </a:lnTo>
                  <a:lnTo>
                    <a:pt x="51" y="627"/>
                  </a:lnTo>
                  <a:lnTo>
                    <a:pt x="51" y="642"/>
                  </a:lnTo>
                  <a:lnTo>
                    <a:pt x="50" y="659"/>
                  </a:lnTo>
                  <a:lnTo>
                    <a:pt x="47" y="675"/>
                  </a:lnTo>
                  <a:lnTo>
                    <a:pt x="46" y="683"/>
                  </a:lnTo>
                  <a:lnTo>
                    <a:pt x="43" y="691"/>
                  </a:lnTo>
                  <a:lnTo>
                    <a:pt x="43" y="692"/>
                  </a:lnTo>
                  <a:lnTo>
                    <a:pt x="43" y="693"/>
                  </a:lnTo>
                  <a:lnTo>
                    <a:pt x="43" y="693"/>
                  </a:lnTo>
                  <a:lnTo>
                    <a:pt x="45" y="707"/>
                  </a:lnTo>
                  <a:lnTo>
                    <a:pt x="47" y="720"/>
                  </a:lnTo>
                  <a:lnTo>
                    <a:pt x="52" y="730"/>
                  </a:lnTo>
                  <a:lnTo>
                    <a:pt x="57" y="739"/>
                  </a:lnTo>
                  <a:lnTo>
                    <a:pt x="64" y="746"/>
                  </a:lnTo>
                  <a:lnTo>
                    <a:pt x="71" y="750"/>
                  </a:lnTo>
                  <a:lnTo>
                    <a:pt x="81" y="753"/>
                  </a:lnTo>
                  <a:lnTo>
                    <a:pt x="91" y="754"/>
                  </a:lnTo>
                  <a:lnTo>
                    <a:pt x="91" y="754"/>
                  </a:lnTo>
                  <a:lnTo>
                    <a:pt x="111" y="755"/>
                  </a:lnTo>
                  <a:lnTo>
                    <a:pt x="135" y="756"/>
                  </a:lnTo>
                  <a:lnTo>
                    <a:pt x="188" y="760"/>
                  </a:lnTo>
                  <a:lnTo>
                    <a:pt x="188" y="760"/>
                  </a:lnTo>
                  <a:lnTo>
                    <a:pt x="243" y="764"/>
                  </a:lnTo>
                  <a:lnTo>
                    <a:pt x="267" y="765"/>
                  </a:lnTo>
                  <a:lnTo>
                    <a:pt x="287" y="767"/>
                  </a:lnTo>
                  <a:lnTo>
                    <a:pt x="287" y="767"/>
                  </a:lnTo>
                  <a:lnTo>
                    <a:pt x="292" y="767"/>
                  </a:lnTo>
                  <a:lnTo>
                    <a:pt x="295" y="769"/>
                  </a:lnTo>
                  <a:lnTo>
                    <a:pt x="298" y="771"/>
                  </a:lnTo>
                  <a:lnTo>
                    <a:pt x="301" y="773"/>
                  </a:lnTo>
                  <a:lnTo>
                    <a:pt x="302" y="776"/>
                  </a:lnTo>
                  <a:lnTo>
                    <a:pt x="305" y="779"/>
                  </a:lnTo>
                  <a:lnTo>
                    <a:pt x="306" y="785"/>
                  </a:lnTo>
                  <a:lnTo>
                    <a:pt x="306" y="785"/>
                  </a:lnTo>
                  <a:lnTo>
                    <a:pt x="305" y="790"/>
                  </a:lnTo>
                  <a:lnTo>
                    <a:pt x="302" y="793"/>
                  </a:lnTo>
                  <a:lnTo>
                    <a:pt x="301" y="797"/>
                  </a:lnTo>
                  <a:lnTo>
                    <a:pt x="298" y="800"/>
                  </a:lnTo>
                  <a:lnTo>
                    <a:pt x="295" y="802"/>
                  </a:lnTo>
                  <a:lnTo>
                    <a:pt x="292" y="803"/>
                  </a:lnTo>
                  <a:lnTo>
                    <a:pt x="287" y="803"/>
                  </a:lnTo>
                  <a:lnTo>
                    <a:pt x="287" y="803"/>
                  </a:lnTo>
                  <a:lnTo>
                    <a:pt x="251" y="803"/>
                  </a:lnTo>
                  <a:lnTo>
                    <a:pt x="204" y="801"/>
                  </a:lnTo>
                  <a:lnTo>
                    <a:pt x="157" y="799"/>
                  </a:lnTo>
                  <a:lnTo>
                    <a:pt x="122" y="796"/>
                  </a:lnTo>
                  <a:lnTo>
                    <a:pt x="122" y="796"/>
                  </a:lnTo>
                  <a:lnTo>
                    <a:pt x="106" y="793"/>
                  </a:lnTo>
                  <a:lnTo>
                    <a:pt x="106" y="793"/>
                  </a:lnTo>
                  <a:lnTo>
                    <a:pt x="92" y="792"/>
                  </a:lnTo>
                  <a:lnTo>
                    <a:pt x="79" y="790"/>
                  </a:lnTo>
                  <a:lnTo>
                    <a:pt x="66" y="787"/>
                  </a:lnTo>
                  <a:lnTo>
                    <a:pt x="54" y="783"/>
                  </a:lnTo>
                  <a:lnTo>
                    <a:pt x="54" y="783"/>
                  </a:lnTo>
                  <a:lnTo>
                    <a:pt x="37" y="774"/>
                  </a:lnTo>
                  <a:lnTo>
                    <a:pt x="31" y="770"/>
                  </a:lnTo>
                  <a:lnTo>
                    <a:pt x="26" y="765"/>
                  </a:lnTo>
                  <a:lnTo>
                    <a:pt x="22" y="760"/>
                  </a:lnTo>
                  <a:lnTo>
                    <a:pt x="18" y="753"/>
                  </a:lnTo>
                  <a:lnTo>
                    <a:pt x="16" y="745"/>
                  </a:lnTo>
                  <a:lnTo>
                    <a:pt x="14" y="734"/>
                  </a:lnTo>
                  <a:lnTo>
                    <a:pt x="14" y="734"/>
                  </a:lnTo>
                  <a:lnTo>
                    <a:pt x="11" y="716"/>
                  </a:lnTo>
                  <a:lnTo>
                    <a:pt x="9" y="714"/>
                  </a:lnTo>
                  <a:lnTo>
                    <a:pt x="9" y="714"/>
                  </a:lnTo>
                  <a:lnTo>
                    <a:pt x="5" y="711"/>
                  </a:lnTo>
                  <a:lnTo>
                    <a:pt x="2" y="705"/>
                  </a:lnTo>
                  <a:lnTo>
                    <a:pt x="2" y="705"/>
                  </a:lnTo>
                  <a:lnTo>
                    <a:pt x="1" y="701"/>
                  </a:lnTo>
                  <a:lnTo>
                    <a:pt x="1" y="697"/>
                  </a:lnTo>
                  <a:lnTo>
                    <a:pt x="2" y="694"/>
                  </a:lnTo>
                  <a:lnTo>
                    <a:pt x="4" y="690"/>
                  </a:lnTo>
                  <a:lnTo>
                    <a:pt x="4" y="690"/>
                  </a:lnTo>
                  <a:lnTo>
                    <a:pt x="7" y="686"/>
                  </a:lnTo>
                  <a:lnTo>
                    <a:pt x="7" y="684"/>
                  </a:lnTo>
                  <a:lnTo>
                    <a:pt x="7" y="683"/>
                  </a:lnTo>
                  <a:lnTo>
                    <a:pt x="7" y="683"/>
                  </a:lnTo>
                  <a:lnTo>
                    <a:pt x="7" y="669"/>
                  </a:lnTo>
                  <a:lnTo>
                    <a:pt x="7" y="657"/>
                  </a:lnTo>
                  <a:lnTo>
                    <a:pt x="7" y="657"/>
                  </a:lnTo>
                  <a:lnTo>
                    <a:pt x="9" y="650"/>
                  </a:lnTo>
                  <a:lnTo>
                    <a:pt x="12" y="645"/>
                  </a:lnTo>
                  <a:lnTo>
                    <a:pt x="14" y="644"/>
                  </a:lnTo>
                  <a:lnTo>
                    <a:pt x="14" y="641"/>
                  </a:lnTo>
                  <a:lnTo>
                    <a:pt x="14" y="641"/>
                  </a:lnTo>
                  <a:lnTo>
                    <a:pt x="13" y="631"/>
                  </a:lnTo>
                  <a:lnTo>
                    <a:pt x="13" y="631"/>
                  </a:lnTo>
                  <a:lnTo>
                    <a:pt x="13" y="619"/>
                  </a:lnTo>
                  <a:lnTo>
                    <a:pt x="13" y="619"/>
                  </a:lnTo>
                  <a:lnTo>
                    <a:pt x="14" y="597"/>
                  </a:lnTo>
                  <a:lnTo>
                    <a:pt x="14" y="597"/>
                  </a:lnTo>
                  <a:lnTo>
                    <a:pt x="14" y="576"/>
                  </a:lnTo>
                  <a:lnTo>
                    <a:pt x="13" y="555"/>
                  </a:lnTo>
                  <a:lnTo>
                    <a:pt x="12" y="534"/>
                  </a:lnTo>
                  <a:lnTo>
                    <a:pt x="9" y="515"/>
                  </a:lnTo>
                  <a:lnTo>
                    <a:pt x="9" y="515"/>
                  </a:lnTo>
                  <a:lnTo>
                    <a:pt x="5" y="496"/>
                  </a:lnTo>
                  <a:lnTo>
                    <a:pt x="3" y="476"/>
                  </a:lnTo>
                  <a:lnTo>
                    <a:pt x="1" y="458"/>
                  </a:lnTo>
                  <a:lnTo>
                    <a:pt x="0" y="438"/>
                  </a:lnTo>
                  <a:lnTo>
                    <a:pt x="1" y="401"/>
                  </a:lnTo>
                  <a:lnTo>
                    <a:pt x="2" y="365"/>
                  </a:lnTo>
                  <a:lnTo>
                    <a:pt x="2" y="365"/>
                  </a:lnTo>
                  <a:lnTo>
                    <a:pt x="4" y="346"/>
                  </a:lnTo>
                  <a:lnTo>
                    <a:pt x="8" y="326"/>
                  </a:lnTo>
                  <a:lnTo>
                    <a:pt x="8" y="326"/>
                  </a:lnTo>
                  <a:lnTo>
                    <a:pt x="12" y="303"/>
                  </a:lnTo>
                  <a:lnTo>
                    <a:pt x="13" y="292"/>
                  </a:lnTo>
                  <a:lnTo>
                    <a:pt x="13" y="280"/>
                  </a:lnTo>
                  <a:lnTo>
                    <a:pt x="13" y="177"/>
                  </a:lnTo>
                  <a:lnTo>
                    <a:pt x="13" y="177"/>
                  </a:lnTo>
                  <a:lnTo>
                    <a:pt x="13" y="160"/>
                  </a:lnTo>
                  <a:lnTo>
                    <a:pt x="12" y="144"/>
                  </a:lnTo>
                  <a:lnTo>
                    <a:pt x="12" y="144"/>
                  </a:lnTo>
                  <a:lnTo>
                    <a:pt x="10" y="119"/>
                  </a:lnTo>
                  <a:lnTo>
                    <a:pt x="10" y="106"/>
                  </a:lnTo>
                  <a:lnTo>
                    <a:pt x="10" y="94"/>
                  </a:lnTo>
                  <a:lnTo>
                    <a:pt x="11" y="81"/>
                  </a:lnTo>
                  <a:lnTo>
                    <a:pt x="14" y="69"/>
                  </a:lnTo>
                  <a:lnTo>
                    <a:pt x="18" y="58"/>
                  </a:lnTo>
                  <a:lnTo>
                    <a:pt x="24" y="46"/>
                  </a:lnTo>
                  <a:lnTo>
                    <a:pt x="24" y="46"/>
                  </a:lnTo>
                  <a:lnTo>
                    <a:pt x="28" y="42"/>
                  </a:lnTo>
                  <a:lnTo>
                    <a:pt x="31" y="37"/>
                  </a:lnTo>
                  <a:lnTo>
                    <a:pt x="40" y="30"/>
                  </a:lnTo>
                  <a:lnTo>
                    <a:pt x="52" y="23"/>
                  </a:lnTo>
                  <a:lnTo>
                    <a:pt x="63" y="19"/>
                  </a:lnTo>
                  <a:lnTo>
                    <a:pt x="75" y="15"/>
                  </a:lnTo>
                  <a:lnTo>
                    <a:pt x="88" y="13"/>
                  </a:lnTo>
                  <a:lnTo>
                    <a:pt x="112" y="9"/>
                  </a:lnTo>
                  <a:lnTo>
                    <a:pt x="112" y="9"/>
                  </a:lnTo>
                  <a:lnTo>
                    <a:pt x="125" y="7"/>
                  </a:lnTo>
                  <a:lnTo>
                    <a:pt x="125" y="7"/>
                  </a:lnTo>
                  <a:lnTo>
                    <a:pt x="141" y="5"/>
                  </a:lnTo>
                  <a:lnTo>
                    <a:pt x="158" y="3"/>
                  </a:lnTo>
                  <a:lnTo>
                    <a:pt x="198" y="1"/>
                  </a:lnTo>
                  <a:lnTo>
                    <a:pt x="235" y="0"/>
                  </a:lnTo>
                  <a:lnTo>
                    <a:pt x="263" y="0"/>
                  </a:lnTo>
                  <a:lnTo>
                    <a:pt x="263" y="0"/>
                  </a:lnTo>
                  <a:lnTo>
                    <a:pt x="302" y="0"/>
                  </a:lnTo>
                  <a:lnTo>
                    <a:pt x="336" y="1"/>
                  </a:lnTo>
                  <a:lnTo>
                    <a:pt x="336" y="1"/>
                  </a:lnTo>
                  <a:lnTo>
                    <a:pt x="424" y="5"/>
                  </a:lnTo>
                  <a:lnTo>
                    <a:pt x="517" y="9"/>
                  </a:lnTo>
                  <a:lnTo>
                    <a:pt x="614" y="11"/>
                  </a:lnTo>
                  <a:lnTo>
                    <a:pt x="713" y="12"/>
                  </a:lnTo>
                  <a:lnTo>
                    <a:pt x="713" y="12"/>
                  </a:lnTo>
                  <a:lnTo>
                    <a:pt x="807" y="13"/>
                  </a:lnTo>
                  <a:lnTo>
                    <a:pt x="901" y="15"/>
                  </a:lnTo>
                  <a:lnTo>
                    <a:pt x="904" y="15"/>
                  </a:lnTo>
                  <a:lnTo>
                    <a:pt x="904" y="15"/>
                  </a:lnTo>
                  <a:lnTo>
                    <a:pt x="997" y="17"/>
                  </a:lnTo>
                  <a:lnTo>
                    <a:pt x="1090" y="18"/>
                  </a:lnTo>
                  <a:lnTo>
                    <a:pt x="1090" y="18"/>
                  </a:lnTo>
                  <a:lnTo>
                    <a:pt x="1159" y="17"/>
                  </a:lnTo>
                  <a:lnTo>
                    <a:pt x="1160" y="17"/>
                  </a:lnTo>
                  <a:lnTo>
                    <a:pt x="1160" y="17"/>
                  </a:lnTo>
                  <a:lnTo>
                    <a:pt x="1214" y="15"/>
                  </a:lnTo>
                  <a:lnTo>
                    <a:pt x="1265" y="15"/>
                  </a:lnTo>
                  <a:lnTo>
                    <a:pt x="1265" y="15"/>
                  </a:lnTo>
                  <a:lnTo>
                    <a:pt x="1292" y="15"/>
                  </a:lnTo>
                  <a:lnTo>
                    <a:pt x="1292" y="15"/>
                  </a:lnTo>
                  <a:lnTo>
                    <a:pt x="1309" y="16"/>
                  </a:lnTo>
                  <a:lnTo>
                    <a:pt x="1325" y="18"/>
                  </a:lnTo>
                  <a:lnTo>
                    <a:pt x="1343" y="21"/>
                  </a:lnTo>
                  <a:lnTo>
                    <a:pt x="1362" y="26"/>
                  </a:lnTo>
                  <a:lnTo>
                    <a:pt x="1380" y="33"/>
                  </a:lnTo>
                  <a:lnTo>
                    <a:pt x="1390" y="37"/>
                  </a:lnTo>
                  <a:lnTo>
                    <a:pt x="1398" y="42"/>
                  </a:lnTo>
                  <a:lnTo>
                    <a:pt x="1407" y="48"/>
                  </a:lnTo>
                  <a:lnTo>
                    <a:pt x="1416" y="54"/>
                  </a:lnTo>
                  <a:lnTo>
                    <a:pt x="1424" y="62"/>
                  </a:lnTo>
                  <a:lnTo>
                    <a:pt x="1432" y="69"/>
                  </a:lnTo>
                  <a:lnTo>
                    <a:pt x="1432" y="69"/>
                  </a:lnTo>
                  <a:lnTo>
                    <a:pt x="1441" y="81"/>
                  </a:lnTo>
                  <a:lnTo>
                    <a:pt x="1450" y="95"/>
                  </a:lnTo>
                  <a:lnTo>
                    <a:pt x="1456" y="110"/>
                  </a:lnTo>
                  <a:lnTo>
                    <a:pt x="1462" y="126"/>
                  </a:lnTo>
                  <a:lnTo>
                    <a:pt x="1467" y="142"/>
                  </a:lnTo>
                  <a:lnTo>
                    <a:pt x="1472" y="157"/>
                  </a:lnTo>
                  <a:lnTo>
                    <a:pt x="1478" y="187"/>
                  </a:lnTo>
                  <a:lnTo>
                    <a:pt x="1479" y="190"/>
                  </a:lnTo>
                  <a:lnTo>
                    <a:pt x="1479" y="190"/>
                  </a:lnTo>
                  <a:lnTo>
                    <a:pt x="1481" y="204"/>
                  </a:lnTo>
                  <a:lnTo>
                    <a:pt x="1483" y="218"/>
                  </a:lnTo>
                  <a:lnTo>
                    <a:pt x="1485" y="247"/>
                  </a:lnTo>
                  <a:lnTo>
                    <a:pt x="1485" y="276"/>
                  </a:lnTo>
                  <a:lnTo>
                    <a:pt x="1485" y="304"/>
                  </a:lnTo>
                  <a:lnTo>
                    <a:pt x="1485" y="306"/>
                  </a:lnTo>
                  <a:lnTo>
                    <a:pt x="1485" y="306"/>
                  </a:lnTo>
                  <a:lnTo>
                    <a:pt x="1484" y="340"/>
                  </a:lnTo>
                  <a:lnTo>
                    <a:pt x="1484" y="340"/>
                  </a:lnTo>
                  <a:lnTo>
                    <a:pt x="1485" y="433"/>
                  </a:lnTo>
                  <a:lnTo>
                    <a:pt x="1487" y="524"/>
                  </a:lnTo>
                  <a:lnTo>
                    <a:pt x="1487" y="524"/>
                  </a:lnTo>
                  <a:lnTo>
                    <a:pt x="1489" y="598"/>
                  </a:lnTo>
                  <a:lnTo>
                    <a:pt x="1490" y="671"/>
                  </a:lnTo>
                  <a:lnTo>
                    <a:pt x="1490" y="671"/>
                  </a:lnTo>
                  <a:lnTo>
                    <a:pt x="1490" y="672"/>
                  </a:lnTo>
                  <a:lnTo>
                    <a:pt x="1490" y="672"/>
                  </a:lnTo>
                  <a:lnTo>
                    <a:pt x="1490" y="675"/>
                  </a:lnTo>
                  <a:lnTo>
                    <a:pt x="1490" y="676"/>
                  </a:lnTo>
                  <a:lnTo>
                    <a:pt x="1490" y="687"/>
                  </a:lnTo>
                  <a:lnTo>
                    <a:pt x="1490" y="687"/>
                  </a:lnTo>
                  <a:lnTo>
                    <a:pt x="1490" y="712"/>
                  </a:lnTo>
                  <a:lnTo>
                    <a:pt x="1490" y="712"/>
                  </a:lnTo>
                  <a:lnTo>
                    <a:pt x="1489" y="717"/>
                  </a:lnTo>
                  <a:lnTo>
                    <a:pt x="1487" y="722"/>
                  </a:lnTo>
                  <a:lnTo>
                    <a:pt x="1484" y="725"/>
                  </a:lnTo>
                  <a:lnTo>
                    <a:pt x="1480" y="728"/>
                  </a:lnTo>
                  <a:lnTo>
                    <a:pt x="1478" y="729"/>
                  </a:lnTo>
                  <a:lnTo>
                    <a:pt x="1477" y="731"/>
                  </a:lnTo>
                  <a:lnTo>
                    <a:pt x="1477" y="731"/>
                  </a:lnTo>
                  <a:lnTo>
                    <a:pt x="1469" y="748"/>
                  </a:lnTo>
                  <a:lnTo>
                    <a:pt x="1464" y="757"/>
                  </a:lnTo>
                  <a:lnTo>
                    <a:pt x="1458" y="765"/>
                  </a:lnTo>
                  <a:lnTo>
                    <a:pt x="1452" y="774"/>
                  </a:lnTo>
                  <a:lnTo>
                    <a:pt x="1445" y="782"/>
                  </a:lnTo>
                  <a:lnTo>
                    <a:pt x="1435" y="789"/>
                  </a:lnTo>
                  <a:lnTo>
                    <a:pt x="1426" y="795"/>
                  </a:lnTo>
                  <a:lnTo>
                    <a:pt x="1426" y="795"/>
                  </a:lnTo>
                  <a:lnTo>
                    <a:pt x="1421" y="798"/>
                  </a:lnTo>
                  <a:lnTo>
                    <a:pt x="1415" y="800"/>
                  </a:lnTo>
                  <a:lnTo>
                    <a:pt x="1402" y="802"/>
                  </a:lnTo>
                  <a:lnTo>
                    <a:pt x="1390" y="803"/>
                  </a:lnTo>
                  <a:lnTo>
                    <a:pt x="1377" y="804"/>
                  </a:lnTo>
                  <a:lnTo>
                    <a:pt x="1377" y="80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7" name="Freeform 1115">
              <a:extLst>
                <a:ext uri="{FF2B5EF4-FFF2-40B4-BE49-F238E27FC236}">
                  <a16:creationId xmlns:a16="http://schemas.microsoft.com/office/drawing/2014/main" id="{3C2F73B7-CE55-4125-B924-B821109EF8C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62675" y="1647825"/>
              <a:ext cx="695325" cy="187325"/>
            </a:xfrm>
            <a:custGeom>
              <a:avLst/>
              <a:gdLst/>
              <a:ahLst/>
              <a:cxnLst>
                <a:cxn ang="0">
                  <a:pos x="852" y="351"/>
                </a:cxn>
                <a:cxn ang="0">
                  <a:pos x="747" y="346"/>
                </a:cxn>
                <a:cxn ang="0">
                  <a:pos x="552" y="348"/>
                </a:cxn>
                <a:cxn ang="0">
                  <a:pos x="401" y="347"/>
                </a:cxn>
                <a:cxn ang="0">
                  <a:pos x="275" y="337"/>
                </a:cxn>
                <a:cxn ang="0">
                  <a:pos x="217" y="333"/>
                </a:cxn>
                <a:cxn ang="0">
                  <a:pos x="206" y="320"/>
                </a:cxn>
                <a:cxn ang="0">
                  <a:pos x="206" y="293"/>
                </a:cxn>
                <a:cxn ang="0">
                  <a:pos x="202" y="246"/>
                </a:cxn>
                <a:cxn ang="0">
                  <a:pos x="200" y="60"/>
                </a:cxn>
                <a:cxn ang="0">
                  <a:pos x="187" y="53"/>
                </a:cxn>
                <a:cxn ang="0">
                  <a:pos x="102" y="47"/>
                </a:cxn>
                <a:cxn ang="0">
                  <a:pos x="65" y="37"/>
                </a:cxn>
                <a:cxn ang="0">
                  <a:pos x="6" y="33"/>
                </a:cxn>
                <a:cxn ang="0">
                  <a:pos x="0" y="18"/>
                </a:cxn>
                <a:cxn ang="0">
                  <a:pos x="9" y="2"/>
                </a:cxn>
                <a:cxn ang="0">
                  <a:pos x="37" y="0"/>
                </a:cxn>
                <a:cxn ang="0">
                  <a:pos x="85" y="2"/>
                </a:cxn>
                <a:cxn ang="0">
                  <a:pos x="122" y="12"/>
                </a:cxn>
                <a:cxn ang="0">
                  <a:pos x="156" y="12"/>
                </a:cxn>
                <a:cxn ang="0">
                  <a:pos x="179" y="15"/>
                </a:cxn>
                <a:cxn ang="0">
                  <a:pos x="238" y="16"/>
                </a:cxn>
                <a:cxn ang="0">
                  <a:pos x="287" y="18"/>
                </a:cxn>
                <a:cxn ang="0">
                  <a:pos x="352" y="25"/>
                </a:cxn>
                <a:cxn ang="0">
                  <a:pos x="427" y="24"/>
                </a:cxn>
                <a:cxn ang="0">
                  <a:pos x="510" y="27"/>
                </a:cxn>
                <a:cxn ang="0">
                  <a:pos x="626" y="32"/>
                </a:cxn>
                <a:cxn ang="0">
                  <a:pos x="749" y="39"/>
                </a:cxn>
                <a:cxn ang="0">
                  <a:pos x="941" y="38"/>
                </a:cxn>
                <a:cxn ang="0">
                  <a:pos x="1138" y="40"/>
                </a:cxn>
                <a:cxn ang="0">
                  <a:pos x="1295" y="43"/>
                </a:cxn>
                <a:cxn ang="0">
                  <a:pos x="1311" y="52"/>
                </a:cxn>
                <a:cxn ang="0">
                  <a:pos x="1311" y="70"/>
                </a:cxn>
                <a:cxn ang="0">
                  <a:pos x="1295" y="79"/>
                </a:cxn>
                <a:cxn ang="0">
                  <a:pos x="1139" y="77"/>
                </a:cxn>
                <a:cxn ang="0">
                  <a:pos x="1107" y="92"/>
                </a:cxn>
                <a:cxn ang="0">
                  <a:pos x="1103" y="190"/>
                </a:cxn>
                <a:cxn ang="0">
                  <a:pos x="1110" y="299"/>
                </a:cxn>
                <a:cxn ang="0">
                  <a:pos x="1109" y="323"/>
                </a:cxn>
                <a:cxn ang="0">
                  <a:pos x="1092" y="338"/>
                </a:cxn>
                <a:cxn ang="0">
                  <a:pos x="1081" y="347"/>
                </a:cxn>
                <a:cxn ang="0">
                  <a:pos x="994" y="351"/>
                </a:cxn>
                <a:cxn ang="0">
                  <a:pos x="253" y="53"/>
                </a:cxn>
                <a:cxn ang="0">
                  <a:pos x="236" y="107"/>
                </a:cxn>
                <a:cxn ang="0">
                  <a:pos x="239" y="258"/>
                </a:cxn>
                <a:cxn ang="0">
                  <a:pos x="248" y="270"/>
                </a:cxn>
                <a:cxn ang="0">
                  <a:pos x="245" y="299"/>
                </a:cxn>
                <a:cxn ang="0">
                  <a:pos x="321" y="304"/>
                </a:cxn>
                <a:cxn ang="0">
                  <a:pos x="642" y="310"/>
                </a:cxn>
                <a:cxn ang="0">
                  <a:pos x="898" y="317"/>
                </a:cxn>
                <a:cxn ang="0">
                  <a:pos x="1053" y="310"/>
                </a:cxn>
                <a:cxn ang="0">
                  <a:pos x="1065" y="304"/>
                </a:cxn>
                <a:cxn ang="0">
                  <a:pos x="1071" y="276"/>
                </a:cxn>
                <a:cxn ang="0">
                  <a:pos x="1069" y="118"/>
                </a:cxn>
                <a:cxn ang="0">
                  <a:pos x="1063" y="103"/>
                </a:cxn>
                <a:cxn ang="0">
                  <a:pos x="983" y="74"/>
                </a:cxn>
                <a:cxn ang="0">
                  <a:pos x="794" y="76"/>
                </a:cxn>
                <a:cxn ang="0">
                  <a:pos x="670" y="72"/>
                </a:cxn>
                <a:cxn ang="0">
                  <a:pos x="581" y="67"/>
                </a:cxn>
                <a:cxn ang="0">
                  <a:pos x="440" y="62"/>
                </a:cxn>
                <a:cxn ang="0">
                  <a:pos x="382" y="63"/>
                </a:cxn>
                <a:cxn ang="0">
                  <a:pos x="274" y="54"/>
                </a:cxn>
              </a:cxnLst>
              <a:rect l="0" t="0" r="r" b="b"/>
              <a:pathLst>
                <a:path w="1313" h="354">
                  <a:moveTo>
                    <a:pt x="910" y="354"/>
                  </a:moveTo>
                  <a:lnTo>
                    <a:pt x="910" y="354"/>
                  </a:lnTo>
                  <a:lnTo>
                    <a:pt x="880" y="354"/>
                  </a:lnTo>
                  <a:lnTo>
                    <a:pt x="852" y="351"/>
                  </a:lnTo>
                  <a:lnTo>
                    <a:pt x="852" y="351"/>
                  </a:lnTo>
                  <a:lnTo>
                    <a:pt x="829" y="349"/>
                  </a:lnTo>
                  <a:lnTo>
                    <a:pt x="804" y="347"/>
                  </a:lnTo>
                  <a:lnTo>
                    <a:pt x="777" y="346"/>
                  </a:lnTo>
                  <a:lnTo>
                    <a:pt x="747" y="346"/>
                  </a:lnTo>
                  <a:lnTo>
                    <a:pt x="747" y="346"/>
                  </a:lnTo>
                  <a:lnTo>
                    <a:pt x="687" y="347"/>
                  </a:lnTo>
                  <a:lnTo>
                    <a:pt x="687" y="347"/>
                  </a:lnTo>
                  <a:lnTo>
                    <a:pt x="627" y="347"/>
                  </a:lnTo>
                  <a:lnTo>
                    <a:pt x="627" y="347"/>
                  </a:lnTo>
                  <a:lnTo>
                    <a:pt x="552" y="348"/>
                  </a:lnTo>
                  <a:lnTo>
                    <a:pt x="552" y="348"/>
                  </a:lnTo>
                  <a:lnTo>
                    <a:pt x="476" y="349"/>
                  </a:lnTo>
                  <a:lnTo>
                    <a:pt x="476" y="349"/>
                  </a:lnTo>
                  <a:lnTo>
                    <a:pt x="436" y="348"/>
                  </a:lnTo>
                  <a:lnTo>
                    <a:pt x="401" y="347"/>
                  </a:lnTo>
                  <a:lnTo>
                    <a:pt x="401" y="347"/>
                  </a:lnTo>
                  <a:lnTo>
                    <a:pt x="363" y="345"/>
                  </a:lnTo>
                  <a:lnTo>
                    <a:pt x="326" y="342"/>
                  </a:lnTo>
                  <a:lnTo>
                    <a:pt x="326" y="342"/>
                  </a:lnTo>
                  <a:lnTo>
                    <a:pt x="275" y="337"/>
                  </a:lnTo>
                  <a:lnTo>
                    <a:pt x="249" y="335"/>
                  </a:lnTo>
                  <a:lnTo>
                    <a:pt x="225" y="335"/>
                  </a:lnTo>
                  <a:lnTo>
                    <a:pt x="225" y="335"/>
                  </a:lnTo>
                  <a:lnTo>
                    <a:pt x="220" y="334"/>
                  </a:lnTo>
                  <a:lnTo>
                    <a:pt x="217" y="333"/>
                  </a:lnTo>
                  <a:lnTo>
                    <a:pt x="214" y="332"/>
                  </a:lnTo>
                  <a:lnTo>
                    <a:pt x="211" y="329"/>
                  </a:lnTo>
                  <a:lnTo>
                    <a:pt x="209" y="327"/>
                  </a:lnTo>
                  <a:lnTo>
                    <a:pt x="207" y="324"/>
                  </a:lnTo>
                  <a:lnTo>
                    <a:pt x="206" y="320"/>
                  </a:lnTo>
                  <a:lnTo>
                    <a:pt x="206" y="317"/>
                  </a:lnTo>
                  <a:lnTo>
                    <a:pt x="206" y="317"/>
                  </a:lnTo>
                  <a:lnTo>
                    <a:pt x="206" y="310"/>
                  </a:lnTo>
                  <a:lnTo>
                    <a:pt x="206" y="310"/>
                  </a:lnTo>
                  <a:lnTo>
                    <a:pt x="206" y="293"/>
                  </a:lnTo>
                  <a:lnTo>
                    <a:pt x="206" y="293"/>
                  </a:lnTo>
                  <a:lnTo>
                    <a:pt x="206" y="292"/>
                  </a:lnTo>
                  <a:lnTo>
                    <a:pt x="206" y="292"/>
                  </a:lnTo>
                  <a:lnTo>
                    <a:pt x="203" y="269"/>
                  </a:lnTo>
                  <a:lnTo>
                    <a:pt x="202" y="246"/>
                  </a:lnTo>
                  <a:lnTo>
                    <a:pt x="200" y="200"/>
                  </a:lnTo>
                  <a:lnTo>
                    <a:pt x="199" y="154"/>
                  </a:lnTo>
                  <a:lnTo>
                    <a:pt x="200" y="107"/>
                  </a:lnTo>
                  <a:lnTo>
                    <a:pt x="200" y="107"/>
                  </a:lnTo>
                  <a:lnTo>
                    <a:pt x="200" y="60"/>
                  </a:lnTo>
                  <a:lnTo>
                    <a:pt x="200" y="54"/>
                  </a:lnTo>
                  <a:lnTo>
                    <a:pt x="194" y="54"/>
                  </a:lnTo>
                  <a:lnTo>
                    <a:pt x="194" y="54"/>
                  </a:lnTo>
                  <a:lnTo>
                    <a:pt x="187" y="53"/>
                  </a:lnTo>
                  <a:lnTo>
                    <a:pt x="187" y="53"/>
                  </a:lnTo>
                  <a:lnTo>
                    <a:pt x="152" y="50"/>
                  </a:lnTo>
                  <a:lnTo>
                    <a:pt x="115" y="49"/>
                  </a:lnTo>
                  <a:lnTo>
                    <a:pt x="115" y="49"/>
                  </a:lnTo>
                  <a:lnTo>
                    <a:pt x="108" y="48"/>
                  </a:lnTo>
                  <a:lnTo>
                    <a:pt x="102" y="47"/>
                  </a:lnTo>
                  <a:lnTo>
                    <a:pt x="90" y="43"/>
                  </a:lnTo>
                  <a:lnTo>
                    <a:pt x="90" y="43"/>
                  </a:lnTo>
                  <a:lnTo>
                    <a:pt x="77" y="39"/>
                  </a:lnTo>
                  <a:lnTo>
                    <a:pt x="71" y="38"/>
                  </a:lnTo>
                  <a:lnTo>
                    <a:pt x="65" y="37"/>
                  </a:lnTo>
                  <a:lnTo>
                    <a:pt x="17" y="37"/>
                  </a:lnTo>
                  <a:lnTo>
                    <a:pt x="17" y="37"/>
                  </a:lnTo>
                  <a:lnTo>
                    <a:pt x="13" y="37"/>
                  </a:lnTo>
                  <a:lnTo>
                    <a:pt x="9" y="35"/>
                  </a:lnTo>
                  <a:lnTo>
                    <a:pt x="6" y="33"/>
                  </a:lnTo>
                  <a:lnTo>
                    <a:pt x="4" y="31"/>
                  </a:lnTo>
                  <a:lnTo>
                    <a:pt x="2" y="27"/>
                  </a:lnTo>
                  <a:lnTo>
                    <a:pt x="1" y="24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1" y="13"/>
                  </a:lnTo>
                  <a:lnTo>
                    <a:pt x="2" y="10"/>
                  </a:lnTo>
                  <a:lnTo>
                    <a:pt x="4" y="7"/>
                  </a:lnTo>
                  <a:lnTo>
                    <a:pt x="6" y="4"/>
                  </a:lnTo>
                  <a:lnTo>
                    <a:pt x="9" y="2"/>
                  </a:lnTo>
                  <a:lnTo>
                    <a:pt x="13" y="1"/>
                  </a:lnTo>
                  <a:lnTo>
                    <a:pt x="17" y="1"/>
                  </a:lnTo>
                  <a:lnTo>
                    <a:pt x="17" y="1"/>
                  </a:lnTo>
                  <a:lnTo>
                    <a:pt x="35" y="0"/>
                  </a:lnTo>
                  <a:lnTo>
                    <a:pt x="37" y="0"/>
                  </a:lnTo>
                  <a:lnTo>
                    <a:pt x="37" y="0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69" y="0"/>
                  </a:lnTo>
                  <a:lnTo>
                    <a:pt x="85" y="2"/>
                  </a:lnTo>
                  <a:lnTo>
                    <a:pt x="99" y="5"/>
                  </a:lnTo>
                  <a:lnTo>
                    <a:pt x="107" y="7"/>
                  </a:lnTo>
                  <a:lnTo>
                    <a:pt x="115" y="10"/>
                  </a:lnTo>
                  <a:lnTo>
                    <a:pt x="115" y="10"/>
                  </a:lnTo>
                  <a:lnTo>
                    <a:pt x="122" y="12"/>
                  </a:lnTo>
                  <a:lnTo>
                    <a:pt x="131" y="13"/>
                  </a:lnTo>
                  <a:lnTo>
                    <a:pt x="131" y="13"/>
                  </a:lnTo>
                  <a:lnTo>
                    <a:pt x="144" y="12"/>
                  </a:lnTo>
                  <a:lnTo>
                    <a:pt x="144" y="12"/>
                  </a:lnTo>
                  <a:lnTo>
                    <a:pt x="156" y="12"/>
                  </a:lnTo>
                  <a:lnTo>
                    <a:pt x="156" y="12"/>
                  </a:lnTo>
                  <a:lnTo>
                    <a:pt x="164" y="12"/>
                  </a:lnTo>
                  <a:lnTo>
                    <a:pt x="164" y="12"/>
                  </a:lnTo>
                  <a:lnTo>
                    <a:pt x="179" y="15"/>
                  </a:lnTo>
                  <a:lnTo>
                    <a:pt x="179" y="15"/>
                  </a:lnTo>
                  <a:lnTo>
                    <a:pt x="200" y="18"/>
                  </a:lnTo>
                  <a:lnTo>
                    <a:pt x="200" y="18"/>
                  </a:lnTo>
                  <a:lnTo>
                    <a:pt x="221" y="17"/>
                  </a:lnTo>
                  <a:lnTo>
                    <a:pt x="221" y="17"/>
                  </a:lnTo>
                  <a:lnTo>
                    <a:pt x="238" y="16"/>
                  </a:lnTo>
                  <a:lnTo>
                    <a:pt x="256" y="16"/>
                  </a:lnTo>
                  <a:lnTo>
                    <a:pt x="256" y="16"/>
                  </a:lnTo>
                  <a:lnTo>
                    <a:pt x="267" y="16"/>
                  </a:lnTo>
                  <a:lnTo>
                    <a:pt x="267" y="16"/>
                  </a:lnTo>
                  <a:lnTo>
                    <a:pt x="287" y="18"/>
                  </a:lnTo>
                  <a:lnTo>
                    <a:pt x="306" y="21"/>
                  </a:lnTo>
                  <a:lnTo>
                    <a:pt x="306" y="21"/>
                  </a:lnTo>
                  <a:lnTo>
                    <a:pt x="329" y="24"/>
                  </a:lnTo>
                  <a:lnTo>
                    <a:pt x="341" y="25"/>
                  </a:lnTo>
                  <a:lnTo>
                    <a:pt x="352" y="25"/>
                  </a:lnTo>
                  <a:lnTo>
                    <a:pt x="362" y="25"/>
                  </a:lnTo>
                  <a:lnTo>
                    <a:pt x="362" y="25"/>
                  </a:lnTo>
                  <a:lnTo>
                    <a:pt x="411" y="25"/>
                  </a:lnTo>
                  <a:lnTo>
                    <a:pt x="427" y="24"/>
                  </a:lnTo>
                  <a:lnTo>
                    <a:pt x="427" y="24"/>
                  </a:lnTo>
                  <a:lnTo>
                    <a:pt x="438" y="24"/>
                  </a:lnTo>
                  <a:lnTo>
                    <a:pt x="438" y="24"/>
                  </a:lnTo>
                  <a:lnTo>
                    <a:pt x="474" y="25"/>
                  </a:lnTo>
                  <a:lnTo>
                    <a:pt x="510" y="27"/>
                  </a:lnTo>
                  <a:lnTo>
                    <a:pt x="510" y="27"/>
                  </a:lnTo>
                  <a:lnTo>
                    <a:pt x="546" y="30"/>
                  </a:lnTo>
                  <a:lnTo>
                    <a:pt x="581" y="31"/>
                  </a:lnTo>
                  <a:lnTo>
                    <a:pt x="581" y="31"/>
                  </a:lnTo>
                  <a:lnTo>
                    <a:pt x="604" y="31"/>
                  </a:lnTo>
                  <a:lnTo>
                    <a:pt x="626" y="32"/>
                  </a:lnTo>
                  <a:lnTo>
                    <a:pt x="668" y="35"/>
                  </a:lnTo>
                  <a:lnTo>
                    <a:pt x="668" y="35"/>
                  </a:lnTo>
                  <a:lnTo>
                    <a:pt x="709" y="38"/>
                  </a:lnTo>
                  <a:lnTo>
                    <a:pt x="749" y="39"/>
                  </a:lnTo>
                  <a:lnTo>
                    <a:pt x="749" y="39"/>
                  </a:lnTo>
                  <a:lnTo>
                    <a:pt x="785" y="39"/>
                  </a:lnTo>
                  <a:lnTo>
                    <a:pt x="785" y="39"/>
                  </a:lnTo>
                  <a:lnTo>
                    <a:pt x="854" y="39"/>
                  </a:lnTo>
                  <a:lnTo>
                    <a:pt x="921" y="38"/>
                  </a:lnTo>
                  <a:lnTo>
                    <a:pt x="941" y="38"/>
                  </a:lnTo>
                  <a:lnTo>
                    <a:pt x="941" y="38"/>
                  </a:lnTo>
                  <a:lnTo>
                    <a:pt x="981" y="37"/>
                  </a:lnTo>
                  <a:lnTo>
                    <a:pt x="981" y="37"/>
                  </a:lnTo>
                  <a:lnTo>
                    <a:pt x="1060" y="38"/>
                  </a:lnTo>
                  <a:lnTo>
                    <a:pt x="1138" y="40"/>
                  </a:lnTo>
                  <a:lnTo>
                    <a:pt x="1139" y="40"/>
                  </a:lnTo>
                  <a:lnTo>
                    <a:pt x="1139" y="40"/>
                  </a:lnTo>
                  <a:lnTo>
                    <a:pt x="1216" y="42"/>
                  </a:lnTo>
                  <a:lnTo>
                    <a:pt x="1295" y="43"/>
                  </a:lnTo>
                  <a:lnTo>
                    <a:pt x="1295" y="43"/>
                  </a:lnTo>
                  <a:lnTo>
                    <a:pt x="1299" y="43"/>
                  </a:lnTo>
                  <a:lnTo>
                    <a:pt x="1303" y="44"/>
                  </a:lnTo>
                  <a:lnTo>
                    <a:pt x="1307" y="46"/>
                  </a:lnTo>
                  <a:lnTo>
                    <a:pt x="1309" y="49"/>
                  </a:lnTo>
                  <a:lnTo>
                    <a:pt x="1311" y="52"/>
                  </a:lnTo>
                  <a:lnTo>
                    <a:pt x="1312" y="55"/>
                  </a:lnTo>
                  <a:lnTo>
                    <a:pt x="1313" y="61"/>
                  </a:lnTo>
                  <a:lnTo>
                    <a:pt x="1313" y="61"/>
                  </a:lnTo>
                  <a:lnTo>
                    <a:pt x="1312" y="67"/>
                  </a:lnTo>
                  <a:lnTo>
                    <a:pt x="1311" y="70"/>
                  </a:lnTo>
                  <a:lnTo>
                    <a:pt x="1309" y="73"/>
                  </a:lnTo>
                  <a:lnTo>
                    <a:pt x="1307" y="75"/>
                  </a:lnTo>
                  <a:lnTo>
                    <a:pt x="1303" y="77"/>
                  </a:lnTo>
                  <a:lnTo>
                    <a:pt x="1299" y="79"/>
                  </a:lnTo>
                  <a:lnTo>
                    <a:pt x="1295" y="79"/>
                  </a:lnTo>
                  <a:lnTo>
                    <a:pt x="1288" y="79"/>
                  </a:lnTo>
                  <a:lnTo>
                    <a:pt x="1288" y="79"/>
                  </a:lnTo>
                  <a:lnTo>
                    <a:pt x="1288" y="79"/>
                  </a:lnTo>
                  <a:lnTo>
                    <a:pt x="1212" y="78"/>
                  </a:lnTo>
                  <a:lnTo>
                    <a:pt x="1139" y="77"/>
                  </a:lnTo>
                  <a:lnTo>
                    <a:pt x="1101" y="76"/>
                  </a:lnTo>
                  <a:lnTo>
                    <a:pt x="1104" y="85"/>
                  </a:lnTo>
                  <a:lnTo>
                    <a:pt x="1104" y="85"/>
                  </a:lnTo>
                  <a:lnTo>
                    <a:pt x="1107" y="88"/>
                  </a:lnTo>
                  <a:lnTo>
                    <a:pt x="1107" y="92"/>
                  </a:lnTo>
                  <a:lnTo>
                    <a:pt x="1107" y="92"/>
                  </a:lnTo>
                  <a:lnTo>
                    <a:pt x="1106" y="122"/>
                  </a:lnTo>
                  <a:lnTo>
                    <a:pt x="1104" y="153"/>
                  </a:lnTo>
                  <a:lnTo>
                    <a:pt x="1104" y="153"/>
                  </a:lnTo>
                  <a:lnTo>
                    <a:pt x="1103" y="190"/>
                  </a:lnTo>
                  <a:lnTo>
                    <a:pt x="1103" y="227"/>
                  </a:lnTo>
                  <a:lnTo>
                    <a:pt x="1103" y="245"/>
                  </a:lnTo>
                  <a:lnTo>
                    <a:pt x="1104" y="264"/>
                  </a:lnTo>
                  <a:lnTo>
                    <a:pt x="1107" y="281"/>
                  </a:lnTo>
                  <a:lnTo>
                    <a:pt x="1110" y="299"/>
                  </a:lnTo>
                  <a:lnTo>
                    <a:pt x="1110" y="299"/>
                  </a:lnTo>
                  <a:lnTo>
                    <a:pt x="1111" y="305"/>
                  </a:lnTo>
                  <a:lnTo>
                    <a:pt x="1111" y="311"/>
                  </a:lnTo>
                  <a:lnTo>
                    <a:pt x="1110" y="318"/>
                  </a:lnTo>
                  <a:lnTo>
                    <a:pt x="1109" y="323"/>
                  </a:lnTo>
                  <a:lnTo>
                    <a:pt x="1106" y="327"/>
                  </a:lnTo>
                  <a:lnTo>
                    <a:pt x="1102" y="331"/>
                  </a:lnTo>
                  <a:lnTo>
                    <a:pt x="1098" y="334"/>
                  </a:lnTo>
                  <a:lnTo>
                    <a:pt x="1093" y="337"/>
                  </a:lnTo>
                  <a:lnTo>
                    <a:pt x="1092" y="338"/>
                  </a:lnTo>
                  <a:lnTo>
                    <a:pt x="1091" y="339"/>
                  </a:lnTo>
                  <a:lnTo>
                    <a:pt x="1091" y="339"/>
                  </a:lnTo>
                  <a:lnTo>
                    <a:pt x="1088" y="343"/>
                  </a:lnTo>
                  <a:lnTo>
                    <a:pt x="1085" y="346"/>
                  </a:lnTo>
                  <a:lnTo>
                    <a:pt x="1081" y="347"/>
                  </a:lnTo>
                  <a:lnTo>
                    <a:pt x="1075" y="347"/>
                  </a:lnTo>
                  <a:lnTo>
                    <a:pt x="1075" y="347"/>
                  </a:lnTo>
                  <a:lnTo>
                    <a:pt x="1035" y="348"/>
                  </a:lnTo>
                  <a:lnTo>
                    <a:pt x="994" y="351"/>
                  </a:lnTo>
                  <a:lnTo>
                    <a:pt x="994" y="351"/>
                  </a:lnTo>
                  <a:lnTo>
                    <a:pt x="952" y="353"/>
                  </a:lnTo>
                  <a:lnTo>
                    <a:pt x="910" y="354"/>
                  </a:lnTo>
                  <a:lnTo>
                    <a:pt x="910" y="354"/>
                  </a:lnTo>
                  <a:close/>
                  <a:moveTo>
                    <a:pt x="253" y="53"/>
                  </a:moveTo>
                  <a:lnTo>
                    <a:pt x="253" y="53"/>
                  </a:lnTo>
                  <a:lnTo>
                    <a:pt x="242" y="53"/>
                  </a:lnTo>
                  <a:lnTo>
                    <a:pt x="237" y="53"/>
                  </a:lnTo>
                  <a:lnTo>
                    <a:pt x="237" y="59"/>
                  </a:lnTo>
                  <a:lnTo>
                    <a:pt x="237" y="59"/>
                  </a:lnTo>
                  <a:lnTo>
                    <a:pt x="236" y="107"/>
                  </a:lnTo>
                  <a:lnTo>
                    <a:pt x="236" y="107"/>
                  </a:lnTo>
                  <a:lnTo>
                    <a:pt x="236" y="181"/>
                  </a:lnTo>
                  <a:lnTo>
                    <a:pt x="237" y="218"/>
                  </a:lnTo>
                  <a:lnTo>
                    <a:pt x="239" y="256"/>
                  </a:lnTo>
                  <a:lnTo>
                    <a:pt x="239" y="258"/>
                  </a:lnTo>
                  <a:lnTo>
                    <a:pt x="241" y="260"/>
                  </a:lnTo>
                  <a:lnTo>
                    <a:pt x="241" y="260"/>
                  </a:lnTo>
                  <a:lnTo>
                    <a:pt x="244" y="262"/>
                  </a:lnTo>
                  <a:lnTo>
                    <a:pt x="247" y="266"/>
                  </a:lnTo>
                  <a:lnTo>
                    <a:pt x="248" y="270"/>
                  </a:lnTo>
                  <a:lnTo>
                    <a:pt x="248" y="274"/>
                  </a:lnTo>
                  <a:lnTo>
                    <a:pt x="248" y="274"/>
                  </a:lnTo>
                  <a:lnTo>
                    <a:pt x="248" y="284"/>
                  </a:lnTo>
                  <a:lnTo>
                    <a:pt x="246" y="292"/>
                  </a:lnTo>
                  <a:lnTo>
                    <a:pt x="245" y="299"/>
                  </a:lnTo>
                  <a:lnTo>
                    <a:pt x="251" y="299"/>
                  </a:lnTo>
                  <a:lnTo>
                    <a:pt x="251" y="299"/>
                  </a:lnTo>
                  <a:lnTo>
                    <a:pt x="287" y="301"/>
                  </a:lnTo>
                  <a:lnTo>
                    <a:pt x="321" y="304"/>
                  </a:lnTo>
                  <a:lnTo>
                    <a:pt x="321" y="304"/>
                  </a:lnTo>
                  <a:lnTo>
                    <a:pt x="369" y="308"/>
                  </a:lnTo>
                  <a:lnTo>
                    <a:pt x="392" y="309"/>
                  </a:lnTo>
                  <a:lnTo>
                    <a:pt x="417" y="310"/>
                  </a:lnTo>
                  <a:lnTo>
                    <a:pt x="642" y="310"/>
                  </a:lnTo>
                  <a:lnTo>
                    <a:pt x="642" y="310"/>
                  </a:lnTo>
                  <a:lnTo>
                    <a:pt x="694" y="310"/>
                  </a:lnTo>
                  <a:lnTo>
                    <a:pt x="748" y="311"/>
                  </a:lnTo>
                  <a:lnTo>
                    <a:pt x="867" y="316"/>
                  </a:lnTo>
                  <a:lnTo>
                    <a:pt x="867" y="316"/>
                  </a:lnTo>
                  <a:lnTo>
                    <a:pt x="898" y="317"/>
                  </a:lnTo>
                  <a:lnTo>
                    <a:pt x="898" y="317"/>
                  </a:lnTo>
                  <a:lnTo>
                    <a:pt x="943" y="316"/>
                  </a:lnTo>
                  <a:lnTo>
                    <a:pt x="986" y="314"/>
                  </a:lnTo>
                  <a:lnTo>
                    <a:pt x="986" y="314"/>
                  </a:lnTo>
                  <a:lnTo>
                    <a:pt x="1053" y="310"/>
                  </a:lnTo>
                  <a:lnTo>
                    <a:pt x="1055" y="310"/>
                  </a:lnTo>
                  <a:lnTo>
                    <a:pt x="1057" y="308"/>
                  </a:lnTo>
                  <a:lnTo>
                    <a:pt x="1057" y="308"/>
                  </a:lnTo>
                  <a:lnTo>
                    <a:pt x="1061" y="306"/>
                  </a:lnTo>
                  <a:lnTo>
                    <a:pt x="1065" y="304"/>
                  </a:lnTo>
                  <a:lnTo>
                    <a:pt x="1068" y="304"/>
                  </a:lnTo>
                  <a:lnTo>
                    <a:pt x="1069" y="300"/>
                  </a:lnTo>
                  <a:lnTo>
                    <a:pt x="1069" y="300"/>
                  </a:lnTo>
                  <a:lnTo>
                    <a:pt x="1070" y="292"/>
                  </a:lnTo>
                  <a:lnTo>
                    <a:pt x="1071" y="276"/>
                  </a:lnTo>
                  <a:lnTo>
                    <a:pt x="1071" y="253"/>
                  </a:lnTo>
                  <a:lnTo>
                    <a:pt x="1070" y="220"/>
                  </a:lnTo>
                  <a:lnTo>
                    <a:pt x="1070" y="220"/>
                  </a:lnTo>
                  <a:lnTo>
                    <a:pt x="1069" y="212"/>
                  </a:lnTo>
                  <a:lnTo>
                    <a:pt x="1069" y="118"/>
                  </a:lnTo>
                  <a:lnTo>
                    <a:pt x="1068" y="116"/>
                  </a:lnTo>
                  <a:lnTo>
                    <a:pt x="1068" y="116"/>
                  </a:lnTo>
                  <a:lnTo>
                    <a:pt x="1066" y="114"/>
                  </a:lnTo>
                  <a:lnTo>
                    <a:pt x="1065" y="110"/>
                  </a:lnTo>
                  <a:lnTo>
                    <a:pt x="1063" y="103"/>
                  </a:lnTo>
                  <a:lnTo>
                    <a:pt x="1063" y="75"/>
                  </a:lnTo>
                  <a:lnTo>
                    <a:pt x="1058" y="75"/>
                  </a:lnTo>
                  <a:lnTo>
                    <a:pt x="1058" y="75"/>
                  </a:lnTo>
                  <a:lnTo>
                    <a:pt x="983" y="74"/>
                  </a:lnTo>
                  <a:lnTo>
                    <a:pt x="983" y="74"/>
                  </a:lnTo>
                  <a:lnTo>
                    <a:pt x="941" y="74"/>
                  </a:lnTo>
                  <a:lnTo>
                    <a:pt x="910" y="75"/>
                  </a:lnTo>
                  <a:lnTo>
                    <a:pt x="910" y="75"/>
                  </a:lnTo>
                  <a:lnTo>
                    <a:pt x="852" y="76"/>
                  </a:lnTo>
                  <a:lnTo>
                    <a:pt x="794" y="76"/>
                  </a:lnTo>
                  <a:lnTo>
                    <a:pt x="794" y="76"/>
                  </a:lnTo>
                  <a:lnTo>
                    <a:pt x="749" y="76"/>
                  </a:lnTo>
                  <a:lnTo>
                    <a:pt x="749" y="76"/>
                  </a:lnTo>
                  <a:lnTo>
                    <a:pt x="710" y="74"/>
                  </a:lnTo>
                  <a:lnTo>
                    <a:pt x="670" y="72"/>
                  </a:lnTo>
                  <a:lnTo>
                    <a:pt x="670" y="72"/>
                  </a:lnTo>
                  <a:lnTo>
                    <a:pt x="626" y="69"/>
                  </a:lnTo>
                  <a:lnTo>
                    <a:pt x="604" y="68"/>
                  </a:lnTo>
                  <a:lnTo>
                    <a:pt x="581" y="67"/>
                  </a:lnTo>
                  <a:lnTo>
                    <a:pt x="581" y="67"/>
                  </a:lnTo>
                  <a:lnTo>
                    <a:pt x="546" y="67"/>
                  </a:lnTo>
                  <a:lnTo>
                    <a:pt x="511" y="65"/>
                  </a:lnTo>
                  <a:lnTo>
                    <a:pt x="511" y="65"/>
                  </a:lnTo>
                  <a:lnTo>
                    <a:pt x="475" y="63"/>
                  </a:lnTo>
                  <a:lnTo>
                    <a:pt x="440" y="62"/>
                  </a:lnTo>
                  <a:lnTo>
                    <a:pt x="440" y="62"/>
                  </a:lnTo>
                  <a:lnTo>
                    <a:pt x="428" y="62"/>
                  </a:lnTo>
                  <a:lnTo>
                    <a:pt x="428" y="62"/>
                  </a:lnTo>
                  <a:lnTo>
                    <a:pt x="382" y="63"/>
                  </a:lnTo>
                  <a:lnTo>
                    <a:pt x="382" y="63"/>
                  </a:lnTo>
                  <a:lnTo>
                    <a:pt x="352" y="62"/>
                  </a:lnTo>
                  <a:lnTo>
                    <a:pt x="324" y="61"/>
                  </a:lnTo>
                  <a:lnTo>
                    <a:pt x="299" y="58"/>
                  </a:lnTo>
                  <a:lnTo>
                    <a:pt x="274" y="54"/>
                  </a:lnTo>
                  <a:lnTo>
                    <a:pt x="274" y="54"/>
                  </a:lnTo>
                  <a:lnTo>
                    <a:pt x="264" y="53"/>
                  </a:lnTo>
                  <a:lnTo>
                    <a:pt x="253" y="53"/>
                  </a:lnTo>
                  <a:lnTo>
                    <a:pt x="253" y="5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8" name="Freeform 1116">
              <a:extLst>
                <a:ext uri="{FF2B5EF4-FFF2-40B4-BE49-F238E27FC236}">
                  <a16:creationId xmlns:a16="http://schemas.microsoft.com/office/drawing/2014/main" id="{F286169B-676F-4BC5-B99B-7D142260F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65863" y="1023938"/>
              <a:ext cx="487363" cy="323850"/>
            </a:xfrm>
            <a:custGeom>
              <a:avLst/>
              <a:gdLst/>
              <a:ahLst/>
              <a:cxnLst>
                <a:cxn ang="0">
                  <a:pos x="881" y="605"/>
                </a:cxn>
                <a:cxn ang="0">
                  <a:pos x="878" y="586"/>
                </a:cxn>
                <a:cxn ang="0">
                  <a:pos x="886" y="572"/>
                </a:cxn>
                <a:cxn ang="0">
                  <a:pos x="883" y="499"/>
                </a:cxn>
                <a:cxn ang="0">
                  <a:pos x="882" y="380"/>
                </a:cxn>
                <a:cxn ang="0">
                  <a:pos x="872" y="238"/>
                </a:cxn>
                <a:cxn ang="0">
                  <a:pos x="870" y="150"/>
                </a:cxn>
                <a:cxn ang="0">
                  <a:pos x="869" y="111"/>
                </a:cxn>
                <a:cxn ang="0">
                  <a:pos x="851" y="76"/>
                </a:cxn>
                <a:cxn ang="0">
                  <a:pos x="807" y="66"/>
                </a:cxn>
                <a:cxn ang="0">
                  <a:pos x="743" y="62"/>
                </a:cxn>
                <a:cxn ang="0">
                  <a:pos x="657" y="60"/>
                </a:cxn>
                <a:cxn ang="0">
                  <a:pos x="621" y="62"/>
                </a:cxn>
                <a:cxn ang="0">
                  <a:pos x="586" y="58"/>
                </a:cxn>
                <a:cxn ang="0">
                  <a:pos x="525" y="52"/>
                </a:cxn>
                <a:cxn ang="0">
                  <a:pos x="519" y="52"/>
                </a:cxn>
                <a:cxn ang="0">
                  <a:pos x="450" y="47"/>
                </a:cxn>
                <a:cxn ang="0">
                  <a:pos x="191" y="41"/>
                </a:cxn>
                <a:cxn ang="0">
                  <a:pos x="81" y="51"/>
                </a:cxn>
                <a:cxn ang="0">
                  <a:pos x="55" y="71"/>
                </a:cxn>
                <a:cxn ang="0">
                  <a:pos x="47" y="104"/>
                </a:cxn>
                <a:cxn ang="0">
                  <a:pos x="50" y="404"/>
                </a:cxn>
                <a:cxn ang="0">
                  <a:pos x="53" y="471"/>
                </a:cxn>
                <a:cxn ang="0">
                  <a:pos x="40" y="568"/>
                </a:cxn>
                <a:cxn ang="0">
                  <a:pos x="34" y="599"/>
                </a:cxn>
                <a:cxn ang="0">
                  <a:pos x="18" y="606"/>
                </a:cxn>
                <a:cxn ang="0">
                  <a:pos x="5" y="600"/>
                </a:cxn>
                <a:cxn ang="0">
                  <a:pos x="0" y="588"/>
                </a:cxn>
                <a:cxn ang="0">
                  <a:pos x="16" y="486"/>
                </a:cxn>
                <a:cxn ang="0">
                  <a:pos x="13" y="408"/>
                </a:cxn>
                <a:cxn ang="0">
                  <a:pos x="10" y="130"/>
                </a:cxn>
                <a:cxn ang="0">
                  <a:pos x="10" y="88"/>
                </a:cxn>
                <a:cxn ang="0">
                  <a:pos x="28" y="38"/>
                </a:cxn>
                <a:cxn ang="0">
                  <a:pos x="58" y="19"/>
                </a:cxn>
                <a:cxn ang="0">
                  <a:pos x="110" y="9"/>
                </a:cxn>
                <a:cxn ang="0">
                  <a:pos x="209" y="0"/>
                </a:cxn>
                <a:cxn ang="0">
                  <a:pos x="378" y="6"/>
                </a:cxn>
                <a:cxn ang="0">
                  <a:pos x="489" y="14"/>
                </a:cxn>
                <a:cxn ang="0">
                  <a:pos x="551" y="18"/>
                </a:cxn>
                <a:cxn ang="0">
                  <a:pos x="609" y="25"/>
                </a:cxn>
                <a:cxn ang="0">
                  <a:pos x="660" y="24"/>
                </a:cxn>
                <a:cxn ang="0">
                  <a:pos x="772" y="28"/>
                </a:cxn>
                <a:cxn ang="0">
                  <a:pos x="825" y="29"/>
                </a:cxn>
                <a:cxn ang="0">
                  <a:pos x="878" y="51"/>
                </a:cxn>
                <a:cxn ang="0">
                  <a:pos x="903" y="102"/>
                </a:cxn>
                <a:cxn ang="0">
                  <a:pos x="910" y="110"/>
                </a:cxn>
                <a:cxn ang="0">
                  <a:pos x="913" y="124"/>
                </a:cxn>
                <a:cxn ang="0">
                  <a:pos x="907" y="136"/>
                </a:cxn>
                <a:cxn ang="0">
                  <a:pos x="914" y="284"/>
                </a:cxn>
                <a:cxn ang="0">
                  <a:pos x="920" y="343"/>
                </a:cxn>
                <a:cxn ang="0">
                  <a:pos x="920" y="431"/>
                </a:cxn>
                <a:cxn ang="0">
                  <a:pos x="921" y="542"/>
                </a:cxn>
                <a:cxn ang="0">
                  <a:pos x="921" y="565"/>
                </a:cxn>
                <a:cxn ang="0">
                  <a:pos x="908" y="607"/>
                </a:cxn>
                <a:cxn ang="0">
                  <a:pos x="896" y="613"/>
                </a:cxn>
              </a:cxnLst>
              <a:rect l="0" t="0" r="r" b="b"/>
              <a:pathLst>
                <a:path w="921" h="613">
                  <a:moveTo>
                    <a:pt x="896" y="613"/>
                  </a:moveTo>
                  <a:lnTo>
                    <a:pt x="896" y="613"/>
                  </a:lnTo>
                  <a:lnTo>
                    <a:pt x="890" y="612"/>
                  </a:lnTo>
                  <a:lnTo>
                    <a:pt x="886" y="610"/>
                  </a:lnTo>
                  <a:lnTo>
                    <a:pt x="881" y="605"/>
                  </a:lnTo>
                  <a:lnTo>
                    <a:pt x="878" y="600"/>
                  </a:lnTo>
                  <a:lnTo>
                    <a:pt x="878" y="600"/>
                  </a:lnTo>
                  <a:lnTo>
                    <a:pt x="876" y="595"/>
                  </a:lnTo>
                  <a:lnTo>
                    <a:pt x="877" y="591"/>
                  </a:lnTo>
                  <a:lnTo>
                    <a:pt x="878" y="586"/>
                  </a:lnTo>
                  <a:lnTo>
                    <a:pt x="882" y="582"/>
                  </a:lnTo>
                  <a:lnTo>
                    <a:pt x="882" y="582"/>
                  </a:lnTo>
                  <a:lnTo>
                    <a:pt x="883" y="579"/>
                  </a:lnTo>
                  <a:lnTo>
                    <a:pt x="885" y="576"/>
                  </a:lnTo>
                  <a:lnTo>
                    <a:pt x="886" y="572"/>
                  </a:lnTo>
                  <a:lnTo>
                    <a:pt x="887" y="566"/>
                  </a:lnTo>
                  <a:lnTo>
                    <a:pt x="887" y="546"/>
                  </a:lnTo>
                  <a:lnTo>
                    <a:pt x="885" y="515"/>
                  </a:lnTo>
                  <a:lnTo>
                    <a:pt x="885" y="515"/>
                  </a:lnTo>
                  <a:lnTo>
                    <a:pt x="883" y="499"/>
                  </a:lnTo>
                  <a:lnTo>
                    <a:pt x="883" y="499"/>
                  </a:lnTo>
                  <a:lnTo>
                    <a:pt x="881" y="436"/>
                  </a:lnTo>
                  <a:lnTo>
                    <a:pt x="882" y="407"/>
                  </a:lnTo>
                  <a:lnTo>
                    <a:pt x="882" y="380"/>
                  </a:lnTo>
                  <a:lnTo>
                    <a:pt x="882" y="380"/>
                  </a:lnTo>
                  <a:lnTo>
                    <a:pt x="883" y="362"/>
                  </a:lnTo>
                  <a:lnTo>
                    <a:pt x="883" y="343"/>
                  </a:lnTo>
                  <a:lnTo>
                    <a:pt x="880" y="306"/>
                  </a:lnTo>
                  <a:lnTo>
                    <a:pt x="877" y="271"/>
                  </a:lnTo>
                  <a:lnTo>
                    <a:pt x="872" y="238"/>
                  </a:lnTo>
                  <a:lnTo>
                    <a:pt x="872" y="238"/>
                  </a:lnTo>
                  <a:lnTo>
                    <a:pt x="870" y="217"/>
                  </a:lnTo>
                  <a:lnTo>
                    <a:pt x="869" y="196"/>
                  </a:lnTo>
                  <a:lnTo>
                    <a:pt x="870" y="152"/>
                  </a:lnTo>
                  <a:lnTo>
                    <a:pt x="870" y="150"/>
                  </a:lnTo>
                  <a:lnTo>
                    <a:pt x="870" y="150"/>
                  </a:lnTo>
                  <a:lnTo>
                    <a:pt x="870" y="133"/>
                  </a:lnTo>
                  <a:lnTo>
                    <a:pt x="870" y="133"/>
                  </a:lnTo>
                  <a:lnTo>
                    <a:pt x="870" y="119"/>
                  </a:lnTo>
                  <a:lnTo>
                    <a:pt x="869" y="111"/>
                  </a:lnTo>
                  <a:lnTo>
                    <a:pt x="867" y="102"/>
                  </a:lnTo>
                  <a:lnTo>
                    <a:pt x="864" y="93"/>
                  </a:lnTo>
                  <a:lnTo>
                    <a:pt x="860" y="85"/>
                  </a:lnTo>
                  <a:lnTo>
                    <a:pt x="854" y="79"/>
                  </a:lnTo>
                  <a:lnTo>
                    <a:pt x="851" y="76"/>
                  </a:lnTo>
                  <a:lnTo>
                    <a:pt x="847" y="74"/>
                  </a:lnTo>
                  <a:lnTo>
                    <a:pt x="847" y="74"/>
                  </a:lnTo>
                  <a:lnTo>
                    <a:pt x="837" y="71"/>
                  </a:lnTo>
                  <a:lnTo>
                    <a:pt x="822" y="68"/>
                  </a:lnTo>
                  <a:lnTo>
                    <a:pt x="807" y="66"/>
                  </a:lnTo>
                  <a:lnTo>
                    <a:pt x="795" y="65"/>
                  </a:lnTo>
                  <a:lnTo>
                    <a:pt x="795" y="65"/>
                  </a:lnTo>
                  <a:lnTo>
                    <a:pt x="768" y="64"/>
                  </a:lnTo>
                  <a:lnTo>
                    <a:pt x="743" y="62"/>
                  </a:lnTo>
                  <a:lnTo>
                    <a:pt x="743" y="62"/>
                  </a:lnTo>
                  <a:lnTo>
                    <a:pt x="717" y="60"/>
                  </a:lnTo>
                  <a:lnTo>
                    <a:pt x="691" y="59"/>
                  </a:lnTo>
                  <a:lnTo>
                    <a:pt x="691" y="59"/>
                  </a:lnTo>
                  <a:lnTo>
                    <a:pt x="673" y="59"/>
                  </a:lnTo>
                  <a:lnTo>
                    <a:pt x="657" y="60"/>
                  </a:lnTo>
                  <a:lnTo>
                    <a:pt x="655" y="60"/>
                  </a:lnTo>
                  <a:lnTo>
                    <a:pt x="655" y="60"/>
                  </a:lnTo>
                  <a:lnTo>
                    <a:pt x="639" y="61"/>
                  </a:lnTo>
                  <a:lnTo>
                    <a:pt x="621" y="62"/>
                  </a:lnTo>
                  <a:lnTo>
                    <a:pt x="621" y="62"/>
                  </a:lnTo>
                  <a:lnTo>
                    <a:pt x="615" y="62"/>
                  </a:lnTo>
                  <a:lnTo>
                    <a:pt x="615" y="62"/>
                  </a:lnTo>
                  <a:lnTo>
                    <a:pt x="601" y="60"/>
                  </a:lnTo>
                  <a:lnTo>
                    <a:pt x="586" y="58"/>
                  </a:lnTo>
                  <a:lnTo>
                    <a:pt x="586" y="58"/>
                  </a:lnTo>
                  <a:lnTo>
                    <a:pt x="574" y="56"/>
                  </a:lnTo>
                  <a:lnTo>
                    <a:pt x="561" y="54"/>
                  </a:lnTo>
                  <a:lnTo>
                    <a:pt x="561" y="54"/>
                  </a:lnTo>
                  <a:lnTo>
                    <a:pt x="525" y="52"/>
                  </a:lnTo>
                  <a:lnTo>
                    <a:pt x="525" y="52"/>
                  </a:lnTo>
                  <a:lnTo>
                    <a:pt x="522" y="52"/>
                  </a:lnTo>
                  <a:lnTo>
                    <a:pt x="522" y="52"/>
                  </a:lnTo>
                  <a:lnTo>
                    <a:pt x="520" y="52"/>
                  </a:lnTo>
                  <a:lnTo>
                    <a:pt x="521" y="52"/>
                  </a:lnTo>
                  <a:lnTo>
                    <a:pt x="519" y="52"/>
                  </a:lnTo>
                  <a:lnTo>
                    <a:pt x="519" y="52"/>
                  </a:lnTo>
                  <a:lnTo>
                    <a:pt x="519" y="52"/>
                  </a:lnTo>
                  <a:lnTo>
                    <a:pt x="485" y="49"/>
                  </a:lnTo>
                  <a:lnTo>
                    <a:pt x="450" y="47"/>
                  </a:lnTo>
                  <a:lnTo>
                    <a:pt x="450" y="47"/>
                  </a:lnTo>
                  <a:lnTo>
                    <a:pt x="382" y="45"/>
                  </a:lnTo>
                  <a:lnTo>
                    <a:pt x="316" y="43"/>
                  </a:lnTo>
                  <a:lnTo>
                    <a:pt x="252" y="42"/>
                  </a:lnTo>
                  <a:lnTo>
                    <a:pt x="191" y="41"/>
                  </a:lnTo>
                  <a:lnTo>
                    <a:pt x="191" y="41"/>
                  </a:lnTo>
                  <a:lnTo>
                    <a:pt x="164" y="42"/>
                  </a:lnTo>
                  <a:lnTo>
                    <a:pt x="136" y="43"/>
                  </a:lnTo>
                  <a:lnTo>
                    <a:pt x="108" y="46"/>
                  </a:lnTo>
                  <a:lnTo>
                    <a:pt x="95" y="48"/>
                  </a:lnTo>
                  <a:lnTo>
                    <a:pt x="81" y="51"/>
                  </a:lnTo>
                  <a:lnTo>
                    <a:pt x="81" y="51"/>
                  </a:lnTo>
                  <a:lnTo>
                    <a:pt x="73" y="53"/>
                  </a:lnTo>
                  <a:lnTo>
                    <a:pt x="67" y="58"/>
                  </a:lnTo>
                  <a:lnTo>
                    <a:pt x="61" y="64"/>
                  </a:lnTo>
                  <a:lnTo>
                    <a:pt x="55" y="71"/>
                  </a:lnTo>
                  <a:lnTo>
                    <a:pt x="52" y="78"/>
                  </a:lnTo>
                  <a:lnTo>
                    <a:pt x="49" y="85"/>
                  </a:lnTo>
                  <a:lnTo>
                    <a:pt x="46" y="99"/>
                  </a:lnTo>
                  <a:lnTo>
                    <a:pt x="45" y="102"/>
                  </a:lnTo>
                  <a:lnTo>
                    <a:pt x="47" y="104"/>
                  </a:lnTo>
                  <a:lnTo>
                    <a:pt x="47" y="104"/>
                  </a:lnTo>
                  <a:lnTo>
                    <a:pt x="49" y="108"/>
                  </a:lnTo>
                  <a:lnTo>
                    <a:pt x="50" y="114"/>
                  </a:lnTo>
                  <a:lnTo>
                    <a:pt x="50" y="404"/>
                  </a:lnTo>
                  <a:lnTo>
                    <a:pt x="50" y="404"/>
                  </a:lnTo>
                  <a:lnTo>
                    <a:pt x="50" y="421"/>
                  </a:lnTo>
                  <a:lnTo>
                    <a:pt x="51" y="439"/>
                  </a:lnTo>
                  <a:lnTo>
                    <a:pt x="51" y="439"/>
                  </a:lnTo>
                  <a:lnTo>
                    <a:pt x="53" y="455"/>
                  </a:lnTo>
                  <a:lnTo>
                    <a:pt x="53" y="471"/>
                  </a:lnTo>
                  <a:lnTo>
                    <a:pt x="53" y="487"/>
                  </a:lnTo>
                  <a:lnTo>
                    <a:pt x="51" y="502"/>
                  </a:lnTo>
                  <a:lnTo>
                    <a:pt x="51" y="502"/>
                  </a:lnTo>
                  <a:lnTo>
                    <a:pt x="43" y="546"/>
                  </a:lnTo>
                  <a:lnTo>
                    <a:pt x="40" y="568"/>
                  </a:lnTo>
                  <a:lnTo>
                    <a:pt x="38" y="589"/>
                  </a:lnTo>
                  <a:lnTo>
                    <a:pt x="38" y="589"/>
                  </a:lnTo>
                  <a:lnTo>
                    <a:pt x="37" y="593"/>
                  </a:lnTo>
                  <a:lnTo>
                    <a:pt x="36" y="596"/>
                  </a:lnTo>
                  <a:lnTo>
                    <a:pt x="34" y="599"/>
                  </a:lnTo>
                  <a:lnTo>
                    <a:pt x="31" y="601"/>
                  </a:lnTo>
                  <a:lnTo>
                    <a:pt x="27" y="603"/>
                  </a:lnTo>
                  <a:lnTo>
                    <a:pt x="24" y="605"/>
                  </a:lnTo>
                  <a:lnTo>
                    <a:pt x="18" y="606"/>
                  </a:lnTo>
                  <a:lnTo>
                    <a:pt x="18" y="606"/>
                  </a:lnTo>
                  <a:lnTo>
                    <a:pt x="14" y="605"/>
                  </a:lnTo>
                  <a:lnTo>
                    <a:pt x="11" y="604"/>
                  </a:lnTo>
                  <a:lnTo>
                    <a:pt x="8" y="603"/>
                  </a:lnTo>
                  <a:lnTo>
                    <a:pt x="5" y="600"/>
                  </a:lnTo>
                  <a:lnTo>
                    <a:pt x="5" y="600"/>
                  </a:lnTo>
                  <a:lnTo>
                    <a:pt x="3" y="598"/>
                  </a:lnTo>
                  <a:lnTo>
                    <a:pt x="1" y="595"/>
                  </a:lnTo>
                  <a:lnTo>
                    <a:pt x="0" y="592"/>
                  </a:lnTo>
                  <a:lnTo>
                    <a:pt x="0" y="588"/>
                  </a:lnTo>
                  <a:lnTo>
                    <a:pt x="0" y="588"/>
                  </a:lnTo>
                  <a:lnTo>
                    <a:pt x="4" y="565"/>
                  </a:lnTo>
                  <a:lnTo>
                    <a:pt x="7" y="543"/>
                  </a:lnTo>
                  <a:lnTo>
                    <a:pt x="14" y="505"/>
                  </a:lnTo>
                  <a:lnTo>
                    <a:pt x="14" y="505"/>
                  </a:lnTo>
                  <a:lnTo>
                    <a:pt x="16" y="486"/>
                  </a:lnTo>
                  <a:lnTo>
                    <a:pt x="16" y="468"/>
                  </a:lnTo>
                  <a:lnTo>
                    <a:pt x="16" y="448"/>
                  </a:lnTo>
                  <a:lnTo>
                    <a:pt x="15" y="428"/>
                  </a:lnTo>
                  <a:lnTo>
                    <a:pt x="15" y="428"/>
                  </a:lnTo>
                  <a:lnTo>
                    <a:pt x="13" y="408"/>
                  </a:lnTo>
                  <a:lnTo>
                    <a:pt x="13" y="390"/>
                  </a:lnTo>
                  <a:lnTo>
                    <a:pt x="13" y="134"/>
                  </a:lnTo>
                  <a:lnTo>
                    <a:pt x="11" y="132"/>
                  </a:lnTo>
                  <a:lnTo>
                    <a:pt x="11" y="132"/>
                  </a:lnTo>
                  <a:lnTo>
                    <a:pt x="10" y="130"/>
                  </a:lnTo>
                  <a:lnTo>
                    <a:pt x="8" y="127"/>
                  </a:lnTo>
                  <a:lnTo>
                    <a:pt x="7" y="120"/>
                  </a:lnTo>
                  <a:lnTo>
                    <a:pt x="7" y="120"/>
                  </a:lnTo>
                  <a:lnTo>
                    <a:pt x="8" y="100"/>
                  </a:lnTo>
                  <a:lnTo>
                    <a:pt x="10" y="88"/>
                  </a:lnTo>
                  <a:lnTo>
                    <a:pt x="12" y="76"/>
                  </a:lnTo>
                  <a:lnTo>
                    <a:pt x="15" y="63"/>
                  </a:lnTo>
                  <a:lnTo>
                    <a:pt x="20" y="53"/>
                  </a:lnTo>
                  <a:lnTo>
                    <a:pt x="25" y="43"/>
                  </a:lnTo>
                  <a:lnTo>
                    <a:pt x="28" y="38"/>
                  </a:lnTo>
                  <a:lnTo>
                    <a:pt x="33" y="34"/>
                  </a:lnTo>
                  <a:lnTo>
                    <a:pt x="33" y="34"/>
                  </a:lnTo>
                  <a:lnTo>
                    <a:pt x="41" y="28"/>
                  </a:lnTo>
                  <a:lnTo>
                    <a:pt x="49" y="22"/>
                  </a:lnTo>
                  <a:lnTo>
                    <a:pt x="58" y="19"/>
                  </a:lnTo>
                  <a:lnTo>
                    <a:pt x="69" y="16"/>
                  </a:lnTo>
                  <a:lnTo>
                    <a:pt x="79" y="13"/>
                  </a:lnTo>
                  <a:lnTo>
                    <a:pt x="90" y="11"/>
                  </a:lnTo>
                  <a:lnTo>
                    <a:pt x="110" y="9"/>
                  </a:lnTo>
                  <a:lnTo>
                    <a:pt x="110" y="9"/>
                  </a:lnTo>
                  <a:lnTo>
                    <a:pt x="131" y="6"/>
                  </a:lnTo>
                  <a:lnTo>
                    <a:pt x="131" y="6"/>
                  </a:lnTo>
                  <a:lnTo>
                    <a:pt x="155" y="4"/>
                  </a:lnTo>
                  <a:lnTo>
                    <a:pt x="181" y="2"/>
                  </a:lnTo>
                  <a:lnTo>
                    <a:pt x="209" y="0"/>
                  </a:lnTo>
                  <a:lnTo>
                    <a:pt x="238" y="0"/>
                  </a:lnTo>
                  <a:lnTo>
                    <a:pt x="238" y="0"/>
                  </a:lnTo>
                  <a:lnTo>
                    <a:pt x="273" y="0"/>
                  </a:lnTo>
                  <a:lnTo>
                    <a:pt x="308" y="2"/>
                  </a:lnTo>
                  <a:lnTo>
                    <a:pt x="378" y="6"/>
                  </a:lnTo>
                  <a:lnTo>
                    <a:pt x="378" y="6"/>
                  </a:lnTo>
                  <a:lnTo>
                    <a:pt x="451" y="10"/>
                  </a:lnTo>
                  <a:lnTo>
                    <a:pt x="451" y="10"/>
                  </a:lnTo>
                  <a:lnTo>
                    <a:pt x="470" y="11"/>
                  </a:lnTo>
                  <a:lnTo>
                    <a:pt x="489" y="14"/>
                  </a:lnTo>
                  <a:lnTo>
                    <a:pt x="489" y="14"/>
                  </a:lnTo>
                  <a:lnTo>
                    <a:pt x="510" y="15"/>
                  </a:lnTo>
                  <a:lnTo>
                    <a:pt x="532" y="17"/>
                  </a:lnTo>
                  <a:lnTo>
                    <a:pt x="532" y="17"/>
                  </a:lnTo>
                  <a:lnTo>
                    <a:pt x="551" y="18"/>
                  </a:lnTo>
                  <a:lnTo>
                    <a:pt x="569" y="21"/>
                  </a:lnTo>
                  <a:lnTo>
                    <a:pt x="569" y="21"/>
                  </a:lnTo>
                  <a:lnTo>
                    <a:pt x="590" y="24"/>
                  </a:lnTo>
                  <a:lnTo>
                    <a:pt x="600" y="25"/>
                  </a:lnTo>
                  <a:lnTo>
                    <a:pt x="609" y="25"/>
                  </a:lnTo>
                  <a:lnTo>
                    <a:pt x="609" y="25"/>
                  </a:lnTo>
                  <a:lnTo>
                    <a:pt x="615" y="25"/>
                  </a:lnTo>
                  <a:lnTo>
                    <a:pt x="615" y="25"/>
                  </a:lnTo>
                  <a:lnTo>
                    <a:pt x="637" y="24"/>
                  </a:lnTo>
                  <a:lnTo>
                    <a:pt x="660" y="24"/>
                  </a:lnTo>
                  <a:lnTo>
                    <a:pt x="660" y="24"/>
                  </a:lnTo>
                  <a:lnTo>
                    <a:pt x="701" y="25"/>
                  </a:lnTo>
                  <a:lnTo>
                    <a:pt x="744" y="26"/>
                  </a:lnTo>
                  <a:lnTo>
                    <a:pt x="744" y="26"/>
                  </a:lnTo>
                  <a:lnTo>
                    <a:pt x="772" y="28"/>
                  </a:lnTo>
                  <a:lnTo>
                    <a:pt x="772" y="28"/>
                  </a:lnTo>
                  <a:lnTo>
                    <a:pt x="790" y="28"/>
                  </a:lnTo>
                  <a:lnTo>
                    <a:pt x="790" y="28"/>
                  </a:lnTo>
                  <a:lnTo>
                    <a:pt x="813" y="28"/>
                  </a:lnTo>
                  <a:lnTo>
                    <a:pt x="825" y="29"/>
                  </a:lnTo>
                  <a:lnTo>
                    <a:pt x="838" y="31"/>
                  </a:lnTo>
                  <a:lnTo>
                    <a:pt x="849" y="33"/>
                  </a:lnTo>
                  <a:lnTo>
                    <a:pt x="860" y="37"/>
                  </a:lnTo>
                  <a:lnTo>
                    <a:pt x="869" y="44"/>
                  </a:lnTo>
                  <a:lnTo>
                    <a:pt x="878" y="51"/>
                  </a:lnTo>
                  <a:lnTo>
                    <a:pt x="878" y="51"/>
                  </a:lnTo>
                  <a:lnTo>
                    <a:pt x="887" y="61"/>
                  </a:lnTo>
                  <a:lnTo>
                    <a:pt x="894" y="74"/>
                  </a:lnTo>
                  <a:lnTo>
                    <a:pt x="899" y="87"/>
                  </a:lnTo>
                  <a:lnTo>
                    <a:pt x="903" y="102"/>
                  </a:lnTo>
                  <a:lnTo>
                    <a:pt x="904" y="104"/>
                  </a:lnTo>
                  <a:lnTo>
                    <a:pt x="905" y="105"/>
                  </a:lnTo>
                  <a:lnTo>
                    <a:pt x="905" y="105"/>
                  </a:lnTo>
                  <a:lnTo>
                    <a:pt x="908" y="107"/>
                  </a:lnTo>
                  <a:lnTo>
                    <a:pt x="910" y="110"/>
                  </a:lnTo>
                  <a:lnTo>
                    <a:pt x="911" y="113"/>
                  </a:lnTo>
                  <a:lnTo>
                    <a:pt x="913" y="117"/>
                  </a:lnTo>
                  <a:lnTo>
                    <a:pt x="913" y="117"/>
                  </a:lnTo>
                  <a:lnTo>
                    <a:pt x="913" y="121"/>
                  </a:lnTo>
                  <a:lnTo>
                    <a:pt x="913" y="124"/>
                  </a:lnTo>
                  <a:lnTo>
                    <a:pt x="910" y="129"/>
                  </a:lnTo>
                  <a:lnTo>
                    <a:pt x="908" y="132"/>
                  </a:lnTo>
                  <a:lnTo>
                    <a:pt x="907" y="134"/>
                  </a:lnTo>
                  <a:lnTo>
                    <a:pt x="907" y="136"/>
                  </a:lnTo>
                  <a:lnTo>
                    <a:pt x="907" y="136"/>
                  </a:lnTo>
                  <a:lnTo>
                    <a:pt x="908" y="169"/>
                  </a:lnTo>
                  <a:lnTo>
                    <a:pt x="910" y="202"/>
                  </a:lnTo>
                  <a:lnTo>
                    <a:pt x="910" y="202"/>
                  </a:lnTo>
                  <a:lnTo>
                    <a:pt x="913" y="243"/>
                  </a:lnTo>
                  <a:lnTo>
                    <a:pt x="914" y="284"/>
                  </a:lnTo>
                  <a:lnTo>
                    <a:pt x="914" y="284"/>
                  </a:lnTo>
                  <a:lnTo>
                    <a:pt x="915" y="303"/>
                  </a:lnTo>
                  <a:lnTo>
                    <a:pt x="917" y="321"/>
                  </a:lnTo>
                  <a:lnTo>
                    <a:pt x="917" y="321"/>
                  </a:lnTo>
                  <a:lnTo>
                    <a:pt x="920" y="343"/>
                  </a:lnTo>
                  <a:lnTo>
                    <a:pt x="921" y="355"/>
                  </a:lnTo>
                  <a:lnTo>
                    <a:pt x="921" y="367"/>
                  </a:lnTo>
                  <a:lnTo>
                    <a:pt x="921" y="367"/>
                  </a:lnTo>
                  <a:lnTo>
                    <a:pt x="920" y="399"/>
                  </a:lnTo>
                  <a:lnTo>
                    <a:pt x="920" y="431"/>
                  </a:lnTo>
                  <a:lnTo>
                    <a:pt x="920" y="440"/>
                  </a:lnTo>
                  <a:lnTo>
                    <a:pt x="920" y="440"/>
                  </a:lnTo>
                  <a:lnTo>
                    <a:pt x="921" y="486"/>
                  </a:lnTo>
                  <a:lnTo>
                    <a:pt x="921" y="486"/>
                  </a:lnTo>
                  <a:lnTo>
                    <a:pt x="921" y="542"/>
                  </a:lnTo>
                  <a:lnTo>
                    <a:pt x="921" y="542"/>
                  </a:lnTo>
                  <a:lnTo>
                    <a:pt x="921" y="548"/>
                  </a:lnTo>
                  <a:lnTo>
                    <a:pt x="921" y="550"/>
                  </a:lnTo>
                  <a:lnTo>
                    <a:pt x="921" y="550"/>
                  </a:lnTo>
                  <a:lnTo>
                    <a:pt x="921" y="565"/>
                  </a:lnTo>
                  <a:lnTo>
                    <a:pt x="920" y="581"/>
                  </a:lnTo>
                  <a:lnTo>
                    <a:pt x="919" y="588"/>
                  </a:lnTo>
                  <a:lnTo>
                    <a:pt x="916" y="595"/>
                  </a:lnTo>
                  <a:lnTo>
                    <a:pt x="913" y="601"/>
                  </a:lnTo>
                  <a:lnTo>
                    <a:pt x="908" y="607"/>
                  </a:lnTo>
                  <a:lnTo>
                    <a:pt x="908" y="607"/>
                  </a:lnTo>
                  <a:lnTo>
                    <a:pt x="905" y="610"/>
                  </a:lnTo>
                  <a:lnTo>
                    <a:pt x="902" y="612"/>
                  </a:lnTo>
                  <a:lnTo>
                    <a:pt x="899" y="613"/>
                  </a:lnTo>
                  <a:lnTo>
                    <a:pt x="896" y="613"/>
                  </a:lnTo>
                  <a:lnTo>
                    <a:pt x="896" y="61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9" name="Freeform 1117">
              <a:extLst>
                <a:ext uri="{FF2B5EF4-FFF2-40B4-BE49-F238E27FC236}">
                  <a16:creationId xmlns:a16="http://schemas.microsoft.com/office/drawing/2014/main" id="{B400DB56-FCB0-4FD8-8B5A-2C6E3BEEA7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9188" y="1189038"/>
              <a:ext cx="85725" cy="161925"/>
            </a:xfrm>
            <a:custGeom>
              <a:avLst/>
              <a:gdLst/>
              <a:ahLst/>
              <a:cxnLst>
                <a:cxn ang="0">
                  <a:pos x="29" y="307"/>
                </a:cxn>
                <a:cxn ang="0">
                  <a:pos x="20" y="304"/>
                </a:cxn>
                <a:cxn ang="0">
                  <a:pos x="14" y="300"/>
                </a:cxn>
                <a:cxn ang="0">
                  <a:pos x="10" y="293"/>
                </a:cxn>
                <a:cxn ang="0">
                  <a:pos x="10" y="288"/>
                </a:cxn>
                <a:cxn ang="0">
                  <a:pos x="10" y="264"/>
                </a:cxn>
                <a:cxn ang="0">
                  <a:pos x="8" y="182"/>
                </a:cxn>
                <a:cxn ang="0">
                  <a:pos x="6" y="153"/>
                </a:cxn>
                <a:cxn ang="0">
                  <a:pos x="3" y="127"/>
                </a:cxn>
                <a:cxn ang="0">
                  <a:pos x="0" y="83"/>
                </a:cxn>
                <a:cxn ang="0">
                  <a:pos x="1" y="54"/>
                </a:cxn>
                <a:cxn ang="0">
                  <a:pos x="3" y="42"/>
                </a:cxn>
                <a:cxn ang="0">
                  <a:pos x="10" y="23"/>
                </a:cxn>
                <a:cxn ang="0">
                  <a:pos x="23" y="9"/>
                </a:cxn>
                <a:cxn ang="0">
                  <a:pos x="42" y="2"/>
                </a:cxn>
                <a:cxn ang="0">
                  <a:pos x="66" y="0"/>
                </a:cxn>
                <a:cxn ang="0">
                  <a:pos x="79" y="0"/>
                </a:cxn>
                <a:cxn ang="0">
                  <a:pos x="117" y="5"/>
                </a:cxn>
                <a:cxn ang="0">
                  <a:pos x="132" y="7"/>
                </a:cxn>
                <a:cxn ang="0">
                  <a:pos x="144" y="8"/>
                </a:cxn>
                <a:cxn ang="0">
                  <a:pos x="152" y="10"/>
                </a:cxn>
                <a:cxn ang="0">
                  <a:pos x="158" y="16"/>
                </a:cxn>
                <a:cxn ang="0">
                  <a:pos x="161" y="22"/>
                </a:cxn>
                <a:cxn ang="0">
                  <a:pos x="162" y="29"/>
                </a:cxn>
                <a:cxn ang="0">
                  <a:pos x="161" y="35"/>
                </a:cxn>
                <a:cxn ang="0">
                  <a:pos x="158" y="40"/>
                </a:cxn>
                <a:cxn ang="0">
                  <a:pos x="152" y="44"/>
                </a:cxn>
                <a:cxn ang="0">
                  <a:pos x="145" y="46"/>
                </a:cxn>
                <a:cxn ang="0">
                  <a:pos x="143" y="46"/>
                </a:cxn>
                <a:cxn ang="0">
                  <a:pos x="114" y="42"/>
                </a:cxn>
                <a:cxn ang="0">
                  <a:pos x="74" y="38"/>
                </a:cxn>
                <a:cxn ang="0">
                  <a:pos x="72" y="38"/>
                </a:cxn>
                <a:cxn ang="0">
                  <a:pos x="64" y="38"/>
                </a:cxn>
                <a:cxn ang="0">
                  <a:pos x="53" y="43"/>
                </a:cxn>
                <a:cxn ang="0">
                  <a:pos x="49" y="46"/>
                </a:cxn>
                <a:cxn ang="0">
                  <a:pos x="43" y="56"/>
                </a:cxn>
                <a:cxn ang="0">
                  <a:pos x="40" y="68"/>
                </a:cxn>
                <a:cxn ang="0">
                  <a:pos x="40" y="96"/>
                </a:cxn>
                <a:cxn ang="0">
                  <a:pos x="40" y="112"/>
                </a:cxn>
                <a:cxn ang="0">
                  <a:pos x="42" y="156"/>
                </a:cxn>
                <a:cxn ang="0">
                  <a:pos x="44" y="199"/>
                </a:cxn>
                <a:cxn ang="0">
                  <a:pos x="47" y="288"/>
                </a:cxn>
                <a:cxn ang="0">
                  <a:pos x="47" y="293"/>
                </a:cxn>
                <a:cxn ang="0">
                  <a:pos x="44" y="300"/>
                </a:cxn>
                <a:cxn ang="0">
                  <a:pos x="37" y="304"/>
                </a:cxn>
                <a:cxn ang="0">
                  <a:pos x="29" y="307"/>
                </a:cxn>
              </a:cxnLst>
              <a:rect l="0" t="0" r="r" b="b"/>
              <a:pathLst>
                <a:path w="162" h="307">
                  <a:moveTo>
                    <a:pt x="29" y="307"/>
                  </a:moveTo>
                  <a:lnTo>
                    <a:pt x="29" y="307"/>
                  </a:lnTo>
                  <a:lnTo>
                    <a:pt x="23" y="306"/>
                  </a:lnTo>
                  <a:lnTo>
                    <a:pt x="20" y="304"/>
                  </a:lnTo>
                  <a:lnTo>
                    <a:pt x="17" y="303"/>
                  </a:lnTo>
                  <a:lnTo>
                    <a:pt x="14" y="300"/>
                  </a:lnTo>
                  <a:lnTo>
                    <a:pt x="11" y="296"/>
                  </a:lnTo>
                  <a:lnTo>
                    <a:pt x="10" y="293"/>
                  </a:lnTo>
                  <a:lnTo>
                    <a:pt x="10" y="288"/>
                  </a:lnTo>
                  <a:lnTo>
                    <a:pt x="10" y="288"/>
                  </a:lnTo>
                  <a:lnTo>
                    <a:pt x="10" y="264"/>
                  </a:lnTo>
                  <a:lnTo>
                    <a:pt x="10" y="264"/>
                  </a:lnTo>
                  <a:lnTo>
                    <a:pt x="10" y="209"/>
                  </a:lnTo>
                  <a:lnTo>
                    <a:pt x="8" y="182"/>
                  </a:lnTo>
                  <a:lnTo>
                    <a:pt x="6" y="154"/>
                  </a:lnTo>
                  <a:lnTo>
                    <a:pt x="6" y="153"/>
                  </a:lnTo>
                  <a:lnTo>
                    <a:pt x="6" y="153"/>
                  </a:lnTo>
                  <a:lnTo>
                    <a:pt x="3" y="127"/>
                  </a:lnTo>
                  <a:lnTo>
                    <a:pt x="1" y="97"/>
                  </a:lnTo>
                  <a:lnTo>
                    <a:pt x="0" y="83"/>
                  </a:lnTo>
                  <a:lnTo>
                    <a:pt x="0" y="68"/>
                  </a:lnTo>
                  <a:lnTo>
                    <a:pt x="1" y="54"/>
                  </a:lnTo>
                  <a:lnTo>
                    <a:pt x="3" y="42"/>
                  </a:lnTo>
                  <a:lnTo>
                    <a:pt x="3" y="42"/>
                  </a:lnTo>
                  <a:lnTo>
                    <a:pt x="6" y="31"/>
                  </a:lnTo>
                  <a:lnTo>
                    <a:pt x="10" y="23"/>
                  </a:lnTo>
                  <a:lnTo>
                    <a:pt x="16" y="16"/>
                  </a:lnTo>
                  <a:lnTo>
                    <a:pt x="23" y="9"/>
                  </a:lnTo>
                  <a:lnTo>
                    <a:pt x="32" y="5"/>
                  </a:lnTo>
                  <a:lnTo>
                    <a:pt x="42" y="2"/>
                  </a:lnTo>
                  <a:lnTo>
                    <a:pt x="53" y="0"/>
                  </a:lnTo>
                  <a:lnTo>
                    <a:pt x="66" y="0"/>
                  </a:lnTo>
                  <a:lnTo>
                    <a:pt x="66" y="0"/>
                  </a:lnTo>
                  <a:lnTo>
                    <a:pt x="79" y="0"/>
                  </a:lnTo>
                  <a:lnTo>
                    <a:pt x="92" y="1"/>
                  </a:lnTo>
                  <a:lnTo>
                    <a:pt x="117" y="5"/>
                  </a:lnTo>
                  <a:lnTo>
                    <a:pt x="117" y="5"/>
                  </a:lnTo>
                  <a:lnTo>
                    <a:pt x="132" y="7"/>
                  </a:lnTo>
                  <a:lnTo>
                    <a:pt x="144" y="8"/>
                  </a:lnTo>
                  <a:lnTo>
                    <a:pt x="144" y="8"/>
                  </a:lnTo>
                  <a:lnTo>
                    <a:pt x="148" y="9"/>
                  </a:lnTo>
                  <a:lnTo>
                    <a:pt x="152" y="10"/>
                  </a:lnTo>
                  <a:lnTo>
                    <a:pt x="156" y="13"/>
                  </a:lnTo>
                  <a:lnTo>
                    <a:pt x="158" y="16"/>
                  </a:lnTo>
                  <a:lnTo>
                    <a:pt x="160" y="19"/>
                  </a:lnTo>
                  <a:lnTo>
                    <a:pt x="161" y="22"/>
                  </a:lnTo>
                  <a:lnTo>
                    <a:pt x="162" y="29"/>
                  </a:lnTo>
                  <a:lnTo>
                    <a:pt x="162" y="29"/>
                  </a:lnTo>
                  <a:lnTo>
                    <a:pt x="162" y="32"/>
                  </a:lnTo>
                  <a:lnTo>
                    <a:pt x="161" y="35"/>
                  </a:lnTo>
                  <a:lnTo>
                    <a:pt x="159" y="38"/>
                  </a:lnTo>
                  <a:lnTo>
                    <a:pt x="158" y="40"/>
                  </a:lnTo>
                  <a:lnTo>
                    <a:pt x="154" y="43"/>
                  </a:lnTo>
                  <a:lnTo>
                    <a:pt x="152" y="44"/>
                  </a:lnTo>
                  <a:lnTo>
                    <a:pt x="148" y="45"/>
                  </a:lnTo>
                  <a:lnTo>
                    <a:pt x="145" y="46"/>
                  </a:lnTo>
                  <a:lnTo>
                    <a:pt x="143" y="46"/>
                  </a:lnTo>
                  <a:lnTo>
                    <a:pt x="143" y="46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94" y="39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72" y="38"/>
                  </a:lnTo>
                  <a:lnTo>
                    <a:pt x="72" y="38"/>
                  </a:lnTo>
                  <a:lnTo>
                    <a:pt x="64" y="38"/>
                  </a:lnTo>
                  <a:lnTo>
                    <a:pt x="58" y="40"/>
                  </a:lnTo>
                  <a:lnTo>
                    <a:pt x="53" y="43"/>
                  </a:lnTo>
                  <a:lnTo>
                    <a:pt x="49" y="46"/>
                  </a:lnTo>
                  <a:lnTo>
                    <a:pt x="49" y="46"/>
                  </a:lnTo>
                  <a:lnTo>
                    <a:pt x="46" y="51"/>
                  </a:lnTo>
                  <a:lnTo>
                    <a:pt x="43" y="56"/>
                  </a:lnTo>
                  <a:lnTo>
                    <a:pt x="42" y="61"/>
                  </a:lnTo>
                  <a:lnTo>
                    <a:pt x="40" y="68"/>
                  </a:lnTo>
                  <a:lnTo>
                    <a:pt x="39" y="82"/>
                  </a:lnTo>
                  <a:lnTo>
                    <a:pt x="40" y="96"/>
                  </a:lnTo>
                  <a:lnTo>
                    <a:pt x="40" y="96"/>
                  </a:lnTo>
                  <a:lnTo>
                    <a:pt x="40" y="112"/>
                  </a:lnTo>
                  <a:lnTo>
                    <a:pt x="40" y="112"/>
                  </a:lnTo>
                  <a:lnTo>
                    <a:pt x="42" y="156"/>
                  </a:lnTo>
                  <a:lnTo>
                    <a:pt x="44" y="199"/>
                  </a:lnTo>
                  <a:lnTo>
                    <a:pt x="44" y="199"/>
                  </a:lnTo>
                  <a:lnTo>
                    <a:pt x="46" y="244"/>
                  </a:lnTo>
                  <a:lnTo>
                    <a:pt x="47" y="288"/>
                  </a:lnTo>
                  <a:lnTo>
                    <a:pt x="47" y="288"/>
                  </a:lnTo>
                  <a:lnTo>
                    <a:pt x="47" y="293"/>
                  </a:lnTo>
                  <a:lnTo>
                    <a:pt x="46" y="296"/>
                  </a:lnTo>
                  <a:lnTo>
                    <a:pt x="44" y="300"/>
                  </a:lnTo>
                  <a:lnTo>
                    <a:pt x="40" y="303"/>
                  </a:lnTo>
                  <a:lnTo>
                    <a:pt x="37" y="304"/>
                  </a:lnTo>
                  <a:lnTo>
                    <a:pt x="34" y="306"/>
                  </a:lnTo>
                  <a:lnTo>
                    <a:pt x="29" y="307"/>
                  </a:lnTo>
                  <a:lnTo>
                    <a:pt x="29" y="30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0" name="Freeform 1118">
              <a:extLst>
                <a:ext uri="{FF2B5EF4-FFF2-40B4-BE49-F238E27FC236}">
                  <a16:creationId xmlns:a16="http://schemas.microsoft.com/office/drawing/2014/main" id="{1C9B9031-209E-4A16-A15D-852B02344F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2113" y="1189038"/>
              <a:ext cx="84138" cy="168275"/>
            </a:xfrm>
            <a:custGeom>
              <a:avLst/>
              <a:gdLst/>
              <a:ahLst/>
              <a:cxnLst>
                <a:cxn ang="0">
                  <a:pos x="127" y="317"/>
                </a:cxn>
                <a:cxn ang="0">
                  <a:pos x="118" y="316"/>
                </a:cxn>
                <a:cxn ang="0">
                  <a:pos x="113" y="312"/>
                </a:cxn>
                <a:cxn ang="0">
                  <a:pos x="111" y="309"/>
                </a:cxn>
                <a:cxn ang="0">
                  <a:pos x="109" y="303"/>
                </a:cxn>
                <a:cxn ang="0">
                  <a:pos x="109" y="299"/>
                </a:cxn>
                <a:cxn ang="0">
                  <a:pos x="118" y="209"/>
                </a:cxn>
                <a:cxn ang="0">
                  <a:pos x="121" y="130"/>
                </a:cxn>
                <a:cxn ang="0">
                  <a:pos x="121" y="122"/>
                </a:cxn>
                <a:cxn ang="0">
                  <a:pos x="120" y="85"/>
                </a:cxn>
                <a:cxn ang="0">
                  <a:pos x="115" y="60"/>
                </a:cxn>
                <a:cxn ang="0">
                  <a:pos x="110" y="49"/>
                </a:cxn>
                <a:cxn ang="0">
                  <a:pos x="103" y="42"/>
                </a:cxn>
                <a:cxn ang="0">
                  <a:pos x="93" y="37"/>
                </a:cxn>
                <a:cxn ang="0">
                  <a:pos x="81" y="36"/>
                </a:cxn>
                <a:cxn ang="0">
                  <a:pos x="69" y="35"/>
                </a:cxn>
                <a:cxn ang="0">
                  <a:pos x="39" y="37"/>
                </a:cxn>
                <a:cxn ang="0">
                  <a:pos x="19" y="38"/>
                </a:cxn>
                <a:cxn ang="0">
                  <a:pos x="15" y="37"/>
                </a:cxn>
                <a:cxn ang="0">
                  <a:pos x="7" y="35"/>
                </a:cxn>
                <a:cxn ang="0">
                  <a:pos x="3" y="30"/>
                </a:cxn>
                <a:cxn ang="0">
                  <a:pos x="0" y="21"/>
                </a:cxn>
                <a:cxn ang="0">
                  <a:pos x="1" y="14"/>
                </a:cxn>
                <a:cxn ang="0">
                  <a:pos x="4" y="7"/>
                </a:cxn>
                <a:cxn ang="0">
                  <a:pos x="10" y="3"/>
                </a:cxn>
                <a:cxn ang="0">
                  <a:pos x="18" y="1"/>
                </a:cxn>
                <a:cxn ang="0">
                  <a:pos x="30" y="1"/>
                </a:cxn>
                <a:cxn ang="0">
                  <a:pos x="59" y="0"/>
                </a:cxn>
                <a:cxn ang="0">
                  <a:pos x="91" y="2"/>
                </a:cxn>
                <a:cxn ang="0">
                  <a:pos x="113" y="8"/>
                </a:cxn>
                <a:cxn ang="0">
                  <a:pos x="127" y="17"/>
                </a:cxn>
                <a:cxn ang="0">
                  <a:pos x="138" y="27"/>
                </a:cxn>
                <a:cxn ang="0">
                  <a:pos x="146" y="42"/>
                </a:cxn>
                <a:cxn ang="0">
                  <a:pos x="153" y="59"/>
                </a:cxn>
                <a:cxn ang="0">
                  <a:pos x="156" y="71"/>
                </a:cxn>
                <a:cxn ang="0">
                  <a:pos x="160" y="127"/>
                </a:cxn>
                <a:cxn ang="0">
                  <a:pos x="159" y="184"/>
                </a:cxn>
                <a:cxn ang="0">
                  <a:pos x="153" y="241"/>
                </a:cxn>
                <a:cxn ang="0">
                  <a:pos x="146" y="301"/>
                </a:cxn>
                <a:cxn ang="0">
                  <a:pos x="145" y="304"/>
                </a:cxn>
                <a:cxn ang="0">
                  <a:pos x="141" y="311"/>
                </a:cxn>
                <a:cxn ang="0">
                  <a:pos x="133" y="316"/>
                </a:cxn>
                <a:cxn ang="0">
                  <a:pos x="127" y="317"/>
                </a:cxn>
              </a:cxnLst>
              <a:rect l="0" t="0" r="r" b="b"/>
              <a:pathLst>
                <a:path w="160" h="317">
                  <a:moveTo>
                    <a:pt x="127" y="317"/>
                  </a:moveTo>
                  <a:lnTo>
                    <a:pt x="127" y="317"/>
                  </a:lnTo>
                  <a:lnTo>
                    <a:pt x="122" y="317"/>
                  </a:lnTo>
                  <a:lnTo>
                    <a:pt x="118" y="316"/>
                  </a:lnTo>
                  <a:lnTo>
                    <a:pt x="115" y="314"/>
                  </a:lnTo>
                  <a:lnTo>
                    <a:pt x="113" y="312"/>
                  </a:lnTo>
                  <a:lnTo>
                    <a:pt x="113" y="312"/>
                  </a:lnTo>
                  <a:lnTo>
                    <a:pt x="111" y="309"/>
                  </a:lnTo>
                  <a:lnTo>
                    <a:pt x="110" y="306"/>
                  </a:lnTo>
                  <a:lnTo>
                    <a:pt x="109" y="303"/>
                  </a:lnTo>
                  <a:lnTo>
                    <a:pt x="109" y="299"/>
                  </a:lnTo>
                  <a:lnTo>
                    <a:pt x="109" y="299"/>
                  </a:lnTo>
                  <a:lnTo>
                    <a:pt x="115" y="253"/>
                  </a:lnTo>
                  <a:lnTo>
                    <a:pt x="118" y="209"/>
                  </a:lnTo>
                  <a:lnTo>
                    <a:pt x="120" y="168"/>
                  </a:lnTo>
                  <a:lnTo>
                    <a:pt x="121" y="130"/>
                  </a:lnTo>
                  <a:lnTo>
                    <a:pt x="121" y="122"/>
                  </a:lnTo>
                  <a:lnTo>
                    <a:pt x="121" y="122"/>
                  </a:lnTo>
                  <a:lnTo>
                    <a:pt x="121" y="99"/>
                  </a:lnTo>
                  <a:lnTo>
                    <a:pt x="120" y="85"/>
                  </a:lnTo>
                  <a:lnTo>
                    <a:pt x="118" y="72"/>
                  </a:lnTo>
                  <a:lnTo>
                    <a:pt x="115" y="60"/>
                  </a:lnTo>
                  <a:lnTo>
                    <a:pt x="113" y="54"/>
                  </a:lnTo>
                  <a:lnTo>
                    <a:pt x="110" y="49"/>
                  </a:lnTo>
                  <a:lnTo>
                    <a:pt x="107" y="45"/>
                  </a:lnTo>
                  <a:lnTo>
                    <a:pt x="103" y="42"/>
                  </a:lnTo>
                  <a:lnTo>
                    <a:pt x="99" y="39"/>
                  </a:lnTo>
                  <a:lnTo>
                    <a:pt x="93" y="37"/>
                  </a:lnTo>
                  <a:lnTo>
                    <a:pt x="93" y="37"/>
                  </a:lnTo>
                  <a:lnTo>
                    <a:pt x="81" y="36"/>
                  </a:lnTo>
                  <a:lnTo>
                    <a:pt x="69" y="35"/>
                  </a:lnTo>
                  <a:lnTo>
                    <a:pt x="69" y="35"/>
                  </a:lnTo>
                  <a:lnTo>
                    <a:pt x="54" y="36"/>
                  </a:lnTo>
                  <a:lnTo>
                    <a:pt x="39" y="37"/>
                  </a:lnTo>
                  <a:lnTo>
                    <a:pt x="39" y="37"/>
                  </a:lnTo>
                  <a:lnTo>
                    <a:pt x="19" y="38"/>
                  </a:lnTo>
                  <a:lnTo>
                    <a:pt x="19" y="38"/>
                  </a:lnTo>
                  <a:lnTo>
                    <a:pt x="15" y="37"/>
                  </a:lnTo>
                  <a:lnTo>
                    <a:pt x="10" y="36"/>
                  </a:lnTo>
                  <a:lnTo>
                    <a:pt x="7" y="35"/>
                  </a:lnTo>
                  <a:lnTo>
                    <a:pt x="5" y="32"/>
                  </a:lnTo>
                  <a:lnTo>
                    <a:pt x="3" y="30"/>
                  </a:lnTo>
                  <a:lnTo>
                    <a:pt x="1" y="27"/>
                  </a:lnTo>
                  <a:lnTo>
                    <a:pt x="0" y="21"/>
                  </a:lnTo>
                  <a:lnTo>
                    <a:pt x="0" y="21"/>
                  </a:lnTo>
                  <a:lnTo>
                    <a:pt x="1" y="14"/>
                  </a:lnTo>
                  <a:lnTo>
                    <a:pt x="2" y="10"/>
                  </a:lnTo>
                  <a:lnTo>
                    <a:pt x="4" y="7"/>
                  </a:lnTo>
                  <a:lnTo>
                    <a:pt x="7" y="5"/>
                  </a:lnTo>
                  <a:lnTo>
                    <a:pt x="10" y="3"/>
                  </a:lnTo>
                  <a:lnTo>
                    <a:pt x="14" y="2"/>
                  </a:lnTo>
                  <a:lnTo>
                    <a:pt x="18" y="1"/>
                  </a:lnTo>
                  <a:lnTo>
                    <a:pt x="30" y="1"/>
                  </a:lnTo>
                  <a:lnTo>
                    <a:pt x="30" y="1"/>
                  </a:lnTo>
                  <a:lnTo>
                    <a:pt x="59" y="0"/>
                  </a:lnTo>
                  <a:lnTo>
                    <a:pt x="59" y="0"/>
                  </a:lnTo>
                  <a:lnTo>
                    <a:pt x="76" y="0"/>
                  </a:lnTo>
                  <a:lnTo>
                    <a:pt x="91" y="2"/>
                  </a:lnTo>
                  <a:lnTo>
                    <a:pt x="107" y="6"/>
                  </a:lnTo>
                  <a:lnTo>
                    <a:pt x="113" y="8"/>
                  </a:lnTo>
                  <a:lnTo>
                    <a:pt x="120" y="13"/>
                  </a:lnTo>
                  <a:lnTo>
                    <a:pt x="127" y="17"/>
                  </a:lnTo>
                  <a:lnTo>
                    <a:pt x="133" y="21"/>
                  </a:lnTo>
                  <a:lnTo>
                    <a:pt x="138" y="27"/>
                  </a:lnTo>
                  <a:lnTo>
                    <a:pt x="142" y="33"/>
                  </a:lnTo>
                  <a:lnTo>
                    <a:pt x="146" y="42"/>
                  </a:lnTo>
                  <a:lnTo>
                    <a:pt x="150" y="50"/>
                  </a:lnTo>
                  <a:lnTo>
                    <a:pt x="153" y="59"/>
                  </a:lnTo>
                  <a:lnTo>
                    <a:pt x="156" y="71"/>
                  </a:lnTo>
                  <a:lnTo>
                    <a:pt x="156" y="71"/>
                  </a:lnTo>
                  <a:lnTo>
                    <a:pt x="159" y="99"/>
                  </a:lnTo>
                  <a:lnTo>
                    <a:pt x="160" y="127"/>
                  </a:lnTo>
                  <a:lnTo>
                    <a:pt x="160" y="155"/>
                  </a:lnTo>
                  <a:lnTo>
                    <a:pt x="159" y="184"/>
                  </a:lnTo>
                  <a:lnTo>
                    <a:pt x="157" y="213"/>
                  </a:lnTo>
                  <a:lnTo>
                    <a:pt x="153" y="241"/>
                  </a:lnTo>
                  <a:lnTo>
                    <a:pt x="147" y="295"/>
                  </a:lnTo>
                  <a:lnTo>
                    <a:pt x="146" y="301"/>
                  </a:lnTo>
                  <a:lnTo>
                    <a:pt x="146" y="301"/>
                  </a:lnTo>
                  <a:lnTo>
                    <a:pt x="145" y="304"/>
                  </a:lnTo>
                  <a:lnTo>
                    <a:pt x="144" y="308"/>
                  </a:lnTo>
                  <a:lnTo>
                    <a:pt x="141" y="311"/>
                  </a:lnTo>
                  <a:lnTo>
                    <a:pt x="139" y="313"/>
                  </a:lnTo>
                  <a:lnTo>
                    <a:pt x="133" y="316"/>
                  </a:lnTo>
                  <a:lnTo>
                    <a:pt x="127" y="317"/>
                  </a:lnTo>
                  <a:lnTo>
                    <a:pt x="127" y="317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1" name="Freeform 1119">
              <a:extLst>
                <a:ext uri="{FF2B5EF4-FFF2-40B4-BE49-F238E27FC236}">
                  <a16:creationId xmlns:a16="http://schemas.microsoft.com/office/drawing/2014/main" id="{D4642837-105F-49A7-946A-CB43D7E27F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86538" y="1546225"/>
              <a:ext cx="61913" cy="57150"/>
            </a:xfrm>
            <a:custGeom>
              <a:avLst/>
              <a:gdLst/>
              <a:ahLst/>
              <a:cxnLst>
                <a:cxn ang="0">
                  <a:pos x="52" y="108"/>
                </a:cxn>
                <a:cxn ang="0">
                  <a:pos x="29" y="102"/>
                </a:cxn>
                <a:cxn ang="0">
                  <a:pos x="11" y="89"/>
                </a:cxn>
                <a:cxn ang="0">
                  <a:pos x="6" y="81"/>
                </a:cxn>
                <a:cxn ang="0">
                  <a:pos x="0" y="64"/>
                </a:cxn>
                <a:cxn ang="0">
                  <a:pos x="0" y="55"/>
                </a:cxn>
                <a:cxn ang="0">
                  <a:pos x="3" y="39"/>
                </a:cxn>
                <a:cxn ang="0">
                  <a:pos x="11" y="25"/>
                </a:cxn>
                <a:cxn ang="0">
                  <a:pos x="23" y="13"/>
                </a:cxn>
                <a:cxn ang="0">
                  <a:pos x="38" y="6"/>
                </a:cxn>
                <a:cxn ang="0">
                  <a:pos x="40" y="6"/>
                </a:cxn>
                <a:cxn ang="0">
                  <a:pos x="44" y="3"/>
                </a:cxn>
                <a:cxn ang="0">
                  <a:pos x="56" y="1"/>
                </a:cxn>
                <a:cxn ang="0">
                  <a:pos x="61" y="0"/>
                </a:cxn>
                <a:cxn ang="0">
                  <a:pos x="78" y="3"/>
                </a:cxn>
                <a:cxn ang="0">
                  <a:pos x="94" y="11"/>
                </a:cxn>
                <a:cxn ang="0">
                  <a:pos x="106" y="24"/>
                </a:cxn>
                <a:cxn ang="0">
                  <a:pos x="115" y="39"/>
                </a:cxn>
                <a:cxn ang="0">
                  <a:pos x="117" y="51"/>
                </a:cxn>
                <a:cxn ang="0">
                  <a:pos x="117" y="61"/>
                </a:cxn>
                <a:cxn ang="0">
                  <a:pos x="115" y="71"/>
                </a:cxn>
                <a:cxn ang="0">
                  <a:pos x="110" y="82"/>
                </a:cxn>
                <a:cxn ang="0">
                  <a:pos x="105" y="86"/>
                </a:cxn>
                <a:cxn ang="0">
                  <a:pos x="96" y="95"/>
                </a:cxn>
                <a:cxn ang="0">
                  <a:pos x="85" y="101"/>
                </a:cxn>
                <a:cxn ang="0">
                  <a:pos x="71" y="104"/>
                </a:cxn>
                <a:cxn ang="0">
                  <a:pos x="64" y="106"/>
                </a:cxn>
                <a:cxn ang="0">
                  <a:pos x="63" y="106"/>
                </a:cxn>
                <a:cxn ang="0">
                  <a:pos x="54" y="108"/>
                </a:cxn>
                <a:cxn ang="0">
                  <a:pos x="59" y="46"/>
                </a:cxn>
                <a:cxn ang="0">
                  <a:pos x="52" y="50"/>
                </a:cxn>
                <a:cxn ang="0">
                  <a:pos x="48" y="51"/>
                </a:cxn>
                <a:cxn ang="0">
                  <a:pos x="47" y="53"/>
                </a:cxn>
                <a:cxn ang="0">
                  <a:pos x="54" y="62"/>
                </a:cxn>
                <a:cxn ang="0">
                  <a:pos x="55" y="62"/>
                </a:cxn>
                <a:cxn ang="0">
                  <a:pos x="64" y="60"/>
                </a:cxn>
                <a:cxn ang="0">
                  <a:pos x="68" y="51"/>
                </a:cxn>
                <a:cxn ang="0">
                  <a:pos x="67" y="50"/>
                </a:cxn>
                <a:cxn ang="0">
                  <a:pos x="65" y="46"/>
                </a:cxn>
                <a:cxn ang="0">
                  <a:pos x="59" y="46"/>
                </a:cxn>
              </a:cxnLst>
              <a:rect l="0" t="0" r="r" b="b"/>
              <a:pathLst>
                <a:path w="117" h="108">
                  <a:moveTo>
                    <a:pt x="52" y="108"/>
                  </a:moveTo>
                  <a:lnTo>
                    <a:pt x="52" y="108"/>
                  </a:lnTo>
                  <a:lnTo>
                    <a:pt x="40" y="106"/>
                  </a:lnTo>
                  <a:lnTo>
                    <a:pt x="29" y="102"/>
                  </a:lnTo>
                  <a:lnTo>
                    <a:pt x="19" y="96"/>
                  </a:lnTo>
                  <a:lnTo>
                    <a:pt x="11" y="89"/>
                  </a:lnTo>
                  <a:lnTo>
                    <a:pt x="11" y="89"/>
                  </a:lnTo>
                  <a:lnTo>
                    <a:pt x="6" y="81"/>
                  </a:lnTo>
                  <a:lnTo>
                    <a:pt x="2" y="73"/>
                  </a:lnTo>
                  <a:lnTo>
                    <a:pt x="0" y="64"/>
                  </a:lnTo>
                  <a:lnTo>
                    <a:pt x="0" y="55"/>
                  </a:lnTo>
                  <a:lnTo>
                    <a:pt x="0" y="55"/>
                  </a:lnTo>
                  <a:lnTo>
                    <a:pt x="1" y="47"/>
                  </a:lnTo>
                  <a:lnTo>
                    <a:pt x="3" y="39"/>
                  </a:lnTo>
                  <a:lnTo>
                    <a:pt x="7" y="32"/>
                  </a:lnTo>
                  <a:lnTo>
                    <a:pt x="11" y="25"/>
                  </a:lnTo>
                  <a:lnTo>
                    <a:pt x="16" y="18"/>
                  </a:lnTo>
                  <a:lnTo>
                    <a:pt x="23" y="13"/>
                  </a:lnTo>
                  <a:lnTo>
                    <a:pt x="30" y="9"/>
                  </a:lnTo>
                  <a:lnTo>
                    <a:pt x="38" y="6"/>
                  </a:lnTo>
                  <a:lnTo>
                    <a:pt x="39" y="6"/>
                  </a:lnTo>
                  <a:lnTo>
                    <a:pt x="40" y="6"/>
                  </a:lnTo>
                  <a:lnTo>
                    <a:pt x="40" y="6"/>
                  </a:lnTo>
                  <a:lnTo>
                    <a:pt x="44" y="3"/>
                  </a:lnTo>
                  <a:lnTo>
                    <a:pt x="49" y="2"/>
                  </a:lnTo>
                  <a:lnTo>
                    <a:pt x="56" y="1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69" y="1"/>
                  </a:lnTo>
                  <a:lnTo>
                    <a:pt x="78" y="3"/>
                  </a:lnTo>
                  <a:lnTo>
                    <a:pt x="86" y="7"/>
                  </a:lnTo>
                  <a:lnTo>
                    <a:pt x="94" y="11"/>
                  </a:lnTo>
                  <a:lnTo>
                    <a:pt x="100" y="17"/>
                  </a:lnTo>
                  <a:lnTo>
                    <a:pt x="106" y="24"/>
                  </a:lnTo>
                  <a:lnTo>
                    <a:pt x="111" y="31"/>
                  </a:lnTo>
                  <a:lnTo>
                    <a:pt x="115" y="39"/>
                  </a:lnTo>
                  <a:lnTo>
                    <a:pt x="115" y="39"/>
                  </a:lnTo>
                  <a:lnTo>
                    <a:pt x="117" y="51"/>
                  </a:lnTo>
                  <a:lnTo>
                    <a:pt x="117" y="56"/>
                  </a:lnTo>
                  <a:lnTo>
                    <a:pt x="117" y="61"/>
                  </a:lnTo>
                  <a:lnTo>
                    <a:pt x="116" y="66"/>
                  </a:lnTo>
                  <a:lnTo>
                    <a:pt x="115" y="71"/>
                  </a:lnTo>
                  <a:lnTo>
                    <a:pt x="113" y="77"/>
                  </a:lnTo>
                  <a:lnTo>
                    <a:pt x="110" y="82"/>
                  </a:lnTo>
                  <a:lnTo>
                    <a:pt x="110" y="82"/>
                  </a:lnTo>
                  <a:lnTo>
                    <a:pt x="105" y="86"/>
                  </a:lnTo>
                  <a:lnTo>
                    <a:pt x="101" y="91"/>
                  </a:lnTo>
                  <a:lnTo>
                    <a:pt x="96" y="95"/>
                  </a:lnTo>
                  <a:lnTo>
                    <a:pt x="91" y="98"/>
                  </a:lnTo>
                  <a:lnTo>
                    <a:pt x="85" y="101"/>
                  </a:lnTo>
                  <a:lnTo>
                    <a:pt x="78" y="103"/>
                  </a:lnTo>
                  <a:lnTo>
                    <a:pt x="71" y="104"/>
                  </a:lnTo>
                  <a:lnTo>
                    <a:pt x="65" y="106"/>
                  </a:lnTo>
                  <a:lnTo>
                    <a:pt x="64" y="106"/>
                  </a:lnTo>
                  <a:lnTo>
                    <a:pt x="63" y="106"/>
                  </a:lnTo>
                  <a:lnTo>
                    <a:pt x="63" y="106"/>
                  </a:lnTo>
                  <a:lnTo>
                    <a:pt x="58" y="108"/>
                  </a:lnTo>
                  <a:lnTo>
                    <a:pt x="54" y="108"/>
                  </a:lnTo>
                  <a:lnTo>
                    <a:pt x="52" y="108"/>
                  </a:lnTo>
                  <a:close/>
                  <a:moveTo>
                    <a:pt x="59" y="46"/>
                  </a:moveTo>
                  <a:lnTo>
                    <a:pt x="59" y="46"/>
                  </a:lnTo>
                  <a:lnTo>
                    <a:pt x="52" y="50"/>
                  </a:lnTo>
                  <a:lnTo>
                    <a:pt x="49" y="51"/>
                  </a:lnTo>
                  <a:lnTo>
                    <a:pt x="48" y="51"/>
                  </a:lnTo>
                  <a:lnTo>
                    <a:pt x="48" y="51"/>
                  </a:lnTo>
                  <a:lnTo>
                    <a:pt x="47" y="53"/>
                  </a:lnTo>
                  <a:lnTo>
                    <a:pt x="40" y="61"/>
                  </a:lnTo>
                  <a:lnTo>
                    <a:pt x="54" y="62"/>
                  </a:lnTo>
                  <a:lnTo>
                    <a:pt x="55" y="62"/>
                  </a:lnTo>
                  <a:lnTo>
                    <a:pt x="55" y="62"/>
                  </a:lnTo>
                  <a:lnTo>
                    <a:pt x="59" y="60"/>
                  </a:lnTo>
                  <a:lnTo>
                    <a:pt x="64" y="60"/>
                  </a:lnTo>
                  <a:lnTo>
                    <a:pt x="72" y="59"/>
                  </a:lnTo>
                  <a:lnTo>
                    <a:pt x="68" y="51"/>
                  </a:lnTo>
                  <a:lnTo>
                    <a:pt x="67" y="50"/>
                  </a:lnTo>
                  <a:lnTo>
                    <a:pt x="67" y="50"/>
                  </a:lnTo>
                  <a:lnTo>
                    <a:pt x="66" y="49"/>
                  </a:lnTo>
                  <a:lnTo>
                    <a:pt x="65" y="46"/>
                  </a:lnTo>
                  <a:lnTo>
                    <a:pt x="61" y="45"/>
                  </a:lnTo>
                  <a:lnTo>
                    <a:pt x="59" y="4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2" name="Freeform 1120">
              <a:extLst>
                <a:ext uri="{FF2B5EF4-FFF2-40B4-BE49-F238E27FC236}">
                  <a16:creationId xmlns:a16="http://schemas.microsoft.com/office/drawing/2014/main" id="{163BCFFA-291A-4592-8D3D-FB61B53D39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64325" y="1544638"/>
              <a:ext cx="66675" cy="57150"/>
            </a:xfrm>
            <a:custGeom>
              <a:avLst/>
              <a:gdLst/>
              <a:ahLst/>
              <a:cxnLst>
                <a:cxn ang="0">
                  <a:pos x="75" y="109"/>
                </a:cxn>
                <a:cxn ang="0">
                  <a:pos x="65" y="106"/>
                </a:cxn>
                <a:cxn ang="0">
                  <a:pos x="63" y="106"/>
                </a:cxn>
                <a:cxn ang="0">
                  <a:pos x="51" y="105"/>
                </a:cxn>
                <a:cxn ang="0">
                  <a:pos x="32" y="101"/>
                </a:cxn>
                <a:cxn ang="0">
                  <a:pos x="22" y="96"/>
                </a:cxn>
                <a:cxn ang="0">
                  <a:pos x="18" y="92"/>
                </a:cxn>
                <a:cxn ang="0">
                  <a:pos x="7" y="76"/>
                </a:cxn>
                <a:cxn ang="0">
                  <a:pos x="1" y="56"/>
                </a:cxn>
                <a:cxn ang="0">
                  <a:pos x="0" y="47"/>
                </a:cxn>
                <a:cxn ang="0">
                  <a:pos x="3" y="32"/>
                </a:cxn>
                <a:cxn ang="0">
                  <a:pos x="7" y="25"/>
                </a:cxn>
                <a:cxn ang="0">
                  <a:pos x="17" y="15"/>
                </a:cxn>
                <a:cxn ang="0">
                  <a:pos x="28" y="8"/>
                </a:cxn>
                <a:cxn ang="0">
                  <a:pos x="40" y="3"/>
                </a:cxn>
                <a:cxn ang="0">
                  <a:pos x="54" y="1"/>
                </a:cxn>
                <a:cxn ang="0">
                  <a:pos x="55" y="1"/>
                </a:cxn>
                <a:cxn ang="0">
                  <a:pos x="69" y="0"/>
                </a:cxn>
                <a:cxn ang="0">
                  <a:pos x="85" y="2"/>
                </a:cxn>
                <a:cxn ang="0">
                  <a:pos x="101" y="8"/>
                </a:cxn>
                <a:cxn ang="0">
                  <a:pos x="110" y="15"/>
                </a:cxn>
                <a:cxn ang="0">
                  <a:pos x="121" y="34"/>
                </a:cxn>
                <a:cxn ang="0">
                  <a:pos x="125" y="44"/>
                </a:cxn>
                <a:cxn ang="0">
                  <a:pos x="126" y="56"/>
                </a:cxn>
                <a:cxn ang="0">
                  <a:pos x="125" y="66"/>
                </a:cxn>
                <a:cxn ang="0">
                  <a:pos x="116" y="85"/>
                </a:cxn>
                <a:cxn ang="0">
                  <a:pos x="100" y="99"/>
                </a:cxn>
                <a:cxn ang="0">
                  <a:pos x="81" y="107"/>
                </a:cxn>
                <a:cxn ang="0">
                  <a:pos x="75" y="109"/>
                </a:cxn>
                <a:cxn ang="0">
                  <a:pos x="68" y="61"/>
                </a:cxn>
                <a:cxn ang="0">
                  <a:pos x="74" y="61"/>
                </a:cxn>
                <a:cxn ang="0">
                  <a:pos x="80" y="59"/>
                </a:cxn>
                <a:cxn ang="0">
                  <a:pos x="81" y="54"/>
                </a:cxn>
                <a:cxn ang="0">
                  <a:pos x="81" y="53"/>
                </a:cxn>
                <a:cxn ang="0">
                  <a:pos x="76" y="47"/>
                </a:cxn>
                <a:cxn ang="0">
                  <a:pos x="69" y="45"/>
                </a:cxn>
                <a:cxn ang="0">
                  <a:pos x="62" y="45"/>
                </a:cxn>
                <a:cxn ang="0">
                  <a:pos x="58" y="46"/>
                </a:cxn>
                <a:cxn ang="0">
                  <a:pos x="54" y="46"/>
                </a:cxn>
                <a:cxn ang="0">
                  <a:pos x="47" y="49"/>
                </a:cxn>
                <a:cxn ang="0">
                  <a:pos x="52" y="60"/>
                </a:cxn>
                <a:cxn ang="0">
                  <a:pos x="54" y="60"/>
                </a:cxn>
                <a:cxn ang="0">
                  <a:pos x="67" y="61"/>
                </a:cxn>
              </a:cxnLst>
              <a:rect l="0" t="0" r="r" b="b"/>
              <a:pathLst>
                <a:path w="126" h="109">
                  <a:moveTo>
                    <a:pt x="75" y="109"/>
                  </a:moveTo>
                  <a:lnTo>
                    <a:pt x="75" y="109"/>
                  </a:lnTo>
                  <a:lnTo>
                    <a:pt x="69" y="109"/>
                  </a:lnTo>
                  <a:lnTo>
                    <a:pt x="65" y="106"/>
                  </a:lnTo>
                  <a:lnTo>
                    <a:pt x="64" y="106"/>
                  </a:lnTo>
                  <a:lnTo>
                    <a:pt x="63" y="106"/>
                  </a:lnTo>
                  <a:lnTo>
                    <a:pt x="63" y="106"/>
                  </a:lnTo>
                  <a:lnTo>
                    <a:pt x="51" y="105"/>
                  </a:lnTo>
                  <a:lnTo>
                    <a:pt x="38" y="103"/>
                  </a:lnTo>
                  <a:lnTo>
                    <a:pt x="32" y="101"/>
                  </a:lnTo>
                  <a:lnTo>
                    <a:pt x="27" y="99"/>
                  </a:lnTo>
                  <a:lnTo>
                    <a:pt x="22" y="96"/>
                  </a:lnTo>
                  <a:lnTo>
                    <a:pt x="18" y="92"/>
                  </a:lnTo>
                  <a:lnTo>
                    <a:pt x="18" y="92"/>
                  </a:lnTo>
                  <a:lnTo>
                    <a:pt x="11" y="85"/>
                  </a:lnTo>
                  <a:lnTo>
                    <a:pt x="7" y="76"/>
                  </a:lnTo>
                  <a:lnTo>
                    <a:pt x="4" y="66"/>
                  </a:lnTo>
                  <a:lnTo>
                    <a:pt x="1" y="56"/>
                  </a:lnTo>
                  <a:lnTo>
                    <a:pt x="1" y="56"/>
                  </a:lnTo>
                  <a:lnTo>
                    <a:pt x="0" y="47"/>
                  </a:lnTo>
                  <a:lnTo>
                    <a:pt x="1" y="40"/>
                  </a:lnTo>
                  <a:lnTo>
                    <a:pt x="3" y="32"/>
                  </a:lnTo>
                  <a:lnTo>
                    <a:pt x="7" y="25"/>
                  </a:lnTo>
                  <a:lnTo>
                    <a:pt x="7" y="25"/>
                  </a:lnTo>
                  <a:lnTo>
                    <a:pt x="11" y="20"/>
                  </a:lnTo>
                  <a:lnTo>
                    <a:pt x="17" y="15"/>
                  </a:lnTo>
                  <a:lnTo>
                    <a:pt x="22" y="12"/>
                  </a:lnTo>
                  <a:lnTo>
                    <a:pt x="28" y="8"/>
                  </a:lnTo>
                  <a:lnTo>
                    <a:pt x="34" y="5"/>
                  </a:lnTo>
                  <a:lnTo>
                    <a:pt x="40" y="3"/>
                  </a:lnTo>
                  <a:lnTo>
                    <a:pt x="47" y="2"/>
                  </a:lnTo>
                  <a:lnTo>
                    <a:pt x="54" y="1"/>
                  </a:lnTo>
                  <a:lnTo>
                    <a:pt x="55" y="1"/>
                  </a:lnTo>
                  <a:lnTo>
                    <a:pt x="55" y="1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77" y="1"/>
                  </a:lnTo>
                  <a:lnTo>
                    <a:pt x="85" y="2"/>
                  </a:lnTo>
                  <a:lnTo>
                    <a:pt x="93" y="4"/>
                  </a:lnTo>
                  <a:lnTo>
                    <a:pt x="101" y="8"/>
                  </a:lnTo>
                  <a:lnTo>
                    <a:pt x="101" y="8"/>
                  </a:lnTo>
                  <a:lnTo>
                    <a:pt x="110" y="15"/>
                  </a:lnTo>
                  <a:lnTo>
                    <a:pt x="116" y="24"/>
                  </a:lnTo>
                  <a:lnTo>
                    <a:pt x="121" y="34"/>
                  </a:lnTo>
                  <a:lnTo>
                    <a:pt x="125" y="44"/>
                  </a:lnTo>
                  <a:lnTo>
                    <a:pt x="125" y="44"/>
                  </a:lnTo>
                  <a:lnTo>
                    <a:pt x="126" y="50"/>
                  </a:lnTo>
                  <a:lnTo>
                    <a:pt x="126" y="56"/>
                  </a:lnTo>
                  <a:lnTo>
                    <a:pt x="126" y="61"/>
                  </a:lnTo>
                  <a:lnTo>
                    <a:pt x="125" y="66"/>
                  </a:lnTo>
                  <a:lnTo>
                    <a:pt x="121" y="75"/>
                  </a:lnTo>
                  <a:lnTo>
                    <a:pt x="116" y="85"/>
                  </a:lnTo>
                  <a:lnTo>
                    <a:pt x="109" y="92"/>
                  </a:lnTo>
                  <a:lnTo>
                    <a:pt x="100" y="99"/>
                  </a:lnTo>
                  <a:lnTo>
                    <a:pt x="91" y="104"/>
                  </a:lnTo>
                  <a:lnTo>
                    <a:pt x="81" y="107"/>
                  </a:lnTo>
                  <a:lnTo>
                    <a:pt x="81" y="107"/>
                  </a:lnTo>
                  <a:lnTo>
                    <a:pt x="75" y="109"/>
                  </a:lnTo>
                  <a:lnTo>
                    <a:pt x="75" y="109"/>
                  </a:lnTo>
                  <a:close/>
                  <a:moveTo>
                    <a:pt x="68" y="61"/>
                  </a:moveTo>
                  <a:lnTo>
                    <a:pt x="68" y="61"/>
                  </a:lnTo>
                  <a:lnTo>
                    <a:pt x="74" y="61"/>
                  </a:lnTo>
                  <a:lnTo>
                    <a:pt x="76" y="62"/>
                  </a:lnTo>
                  <a:lnTo>
                    <a:pt x="80" y="59"/>
                  </a:lnTo>
                  <a:lnTo>
                    <a:pt x="81" y="55"/>
                  </a:lnTo>
                  <a:lnTo>
                    <a:pt x="81" y="54"/>
                  </a:lnTo>
                  <a:lnTo>
                    <a:pt x="81" y="53"/>
                  </a:lnTo>
                  <a:lnTo>
                    <a:pt x="81" y="53"/>
                  </a:lnTo>
                  <a:lnTo>
                    <a:pt x="79" y="49"/>
                  </a:lnTo>
                  <a:lnTo>
                    <a:pt x="76" y="47"/>
                  </a:lnTo>
                  <a:lnTo>
                    <a:pt x="72" y="45"/>
                  </a:lnTo>
                  <a:lnTo>
                    <a:pt x="69" y="45"/>
                  </a:lnTo>
                  <a:lnTo>
                    <a:pt x="69" y="45"/>
                  </a:lnTo>
                  <a:lnTo>
                    <a:pt x="62" y="45"/>
                  </a:lnTo>
                  <a:lnTo>
                    <a:pt x="62" y="45"/>
                  </a:lnTo>
                  <a:lnTo>
                    <a:pt x="58" y="46"/>
                  </a:lnTo>
                  <a:lnTo>
                    <a:pt x="58" y="46"/>
                  </a:lnTo>
                  <a:lnTo>
                    <a:pt x="54" y="46"/>
                  </a:lnTo>
                  <a:lnTo>
                    <a:pt x="51" y="47"/>
                  </a:lnTo>
                  <a:lnTo>
                    <a:pt x="47" y="49"/>
                  </a:lnTo>
                  <a:lnTo>
                    <a:pt x="48" y="58"/>
                  </a:lnTo>
                  <a:lnTo>
                    <a:pt x="52" y="60"/>
                  </a:lnTo>
                  <a:lnTo>
                    <a:pt x="54" y="60"/>
                  </a:lnTo>
                  <a:lnTo>
                    <a:pt x="54" y="60"/>
                  </a:lnTo>
                  <a:lnTo>
                    <a:pt x="63" y="61"/>
                  </a:lnTo>
                  <a:lnTo>
                    <a:pt x="67" y="61"/>
                  </a:lnTo>
                  <a:lnTo>
                    <a:pt x="68" y="61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13" name="Freeform 1121">
              <a:extLst>
                <a:ext uri="{FF2B5EF4-FFF2-40B4-BE49-F238E27FC236}">
                  <a16:creationId xmlns:a16="http://schemas.microsoft.com/office/drawing/2014/main" id="{A9A96575-B27C-4528-B025-F4B8D450B54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59575" y="1531938"/>
              <a:ext cx="92075" cy="90488"/>
            </a:xfrm>
            <a:custGeom>
              <a:avLst/>
              <a:gdLst/>
              <a:ahLst/>
              <a:cxnLst>
                <a:cxn ang="0">
                  <a:pos x="100" y="171"/>
                </a:cxn>
                <a:cxn ang="0">
                  <a:pos x="87" y="168"/>
                </a:cxn>
                <a:cxn ang="0">
                  <a:pos x="86" y="168"/>
                </a:cxn>
                <a:cxn ang="0">
                  <a:pos x="69" y="164"/>
                </a:cxn>
                <a:cxn ang="0">
                  <a:pos x="41" y="152"/>
                </a:cxn>
                <a:cxn ang="0">
                  <a:pos x="20" y="135"/>
                </a:cxn>
                <a:cxn ang="0">
                  <a:pos x="6" y="111"/>
                </a:cxn>
                <a:cxn ang="0">
                  <a:pos x="2" y="96"/>
                </a:cxn>
                <a:cxn ang="0">
                  <a:pos x="0" y="78"/>
                </a:cxn>
                <a:cxn ang="0">
                  <a:pos x="2" y="60"/>
                </a:cxn>
                <a:cxn ang="0">
                  <a:pos x="8" y="43"/>
                </a:cxn>
                <a:cxn ang="0">
                  <a:pos x="16" y="29"/>
                </a:cxn>
                <a:cxn ang="0">
                  <a:pos x="22" y="23"/>
                </a:cxn>
                <a:cxn ang="0">
                  <a:pos x="36" y="12"/>
                </a:cxn>
                <a:cxn ang="0">
                  <a:pos x="51" y="5"/>
                </a:cxn>
                <a:cxn ang="0">
                  <a:pos x="69" y="1"/>
                </a:cxn>
                <a:cxn ang="0">
                  <a:pos x="78" y="0"/>
                </a:cxn>
                <a:cxn ang="0">
                  <a:pos x="86" y="0"/>
                </a:cxn>
                <a:cxn ang="0">
                  <a:pos x="111" y="2"/>
                </a:cxn>
                <a:cxn ang="0">
                  <a:pos x="126" y="7"/>
                </a:cxn>
                <a:cxn ang="0">
                  <a:pos x="140" y="16"/>
                </a:cxn>
                <a:cxn ang="0">
                  <a:pos x="146" y="23"/>
                </a:cxn>
                <a:cxn ang="0">
                  <a:pos x="162" y="43"/>
                </a:cxn>
                <a:cxn ang="0">
                  <a:pos x="168" y="57"/>
                </a:cxn>
                <a:cxn ang="0">
                  <a:pos x="172" y="82"/>
                </a:cxn>
                <a:cxn ang="0">
                  <a:pos x="173" y="98"/>
                </a:cxn>
                <a:cxn ang="0">
                  <a:pos x="172" y="113"/>
                </a:cxn>
                <a:cxn ang="0">
                  <a:pos x="168" y="125"/>
                </a:cxn>
                <a:cxn ang="0">
                  <a:pos x="159" y="139"/>
                </a:cxn>
                <a:cxn ang="0">
                  <a:pos x="151" y="147"/>
                </a:cxn>
                <a:cxn ang="0">
                  <a:pos x="136" y="158"/>
                </a:cxn>
                <a:cxn ang="0">
                  <a:pos x="128" y="163"/>
                </a:cxn>
                <a:cxn ang="0">
                  <a:pos x="127" y="164"/>
                </a:cxn>
                <a:cxn ang="0">
                  <a:pos x="120" y="168"/>
                </a:cxn>
                <a:cxn ang="0">
                  <a:pos x="112" y="169"/>
                </a:cxn>
                <a:cxn ang="0">
                  <a:pos x="108" y="170"/>
                </a:cxn>
                <a:cxn ang="0">
                  <a:pos x="104" y="171"/>
                </a:cxn>
                <a:cxn ang="0">
                  <a:pos x="100" y="171"/>
                </a:cxn>
                <a:cxn ang="0">
                  <a:pos x="84" y="45"/>
                </a:cxn>
                <a:cxn ang="0">
                  <a:pos x="68" y="47"/>
                </a:cxn>
                <a:cxn ang="0">
                  <a:pos x="57" y="52"/>
                </a:cxn>
                <a:cxn ang="0">
                  <a:pos x="50" y="61"/>
                </a:cxn>
                <a:cxn ang="0">
                  <a:pos x="48" y="65"/>
                </a:cxn>
                <a:cxn ang="0">
                  <a:pos x="46" y="77"/>
                </a:cxn>
                <a:cxn ang="0">
                  <a:pos x="47" y="88"/>
                </a:cxn>
                <a:cxn ang="0">
                  <a:pos x="50" y="98"/>
                </a:cxn>
                <a:cxn ang="0">
                  <a:pos x="52" y="103"/>
                </a:cxn>
                <a:cxn ang="0">
                  <a:pos x="61" y="113"/>
                </a:cxn>
                <a:cxn ang="0">
                  <a:pos x="73" y="119"/>
                </a:cxn>
                <a:cxn ang="0">
                  <a:pos x="86" y="122"/>
                </a:cxn>
                <a:cxn ang="0">
                  <a:pos x="102" y="123"/>
                </a:cxn>
                <a:cxn ang="0">
                  <a:pos x="103" y="123"/>
                </a:cxn>
                <a:cxn ang="0">
                  <a:pos x="119" y="115"/>
                </a:cxn>
                <a:cxn ang="0">
                  <a:pos x="127" y="109"/>
                </a:cxn>
                <a:cxn ang="0">
                  <a:pos x="129" y="101"/>
                </a:cxn>
                <a:cxn ang="0">
                  <a:pos x="128" y="91"/>
                </a:cxn>
                <a:cxn ang="0">
                  <a:pos x="127" y="75"/>
                </a:cxn>
                <a:cxn ang="0">
                  <a:pos x="124" y="63"/>
                </a:cxn>
                <a:cxn ang="0">
                  <a:pos x="115" y="54"/>
                </a:cxn>
                <a:cxn ang="0">
                  <a:pos x="102" y="47"/>
                </a:cxn>
                <a:cxn ang="0">
                  <a:pos x="84" y="45"/>
                </a:cxn>
              </a:cxnLst>
              <a:rect l="0" t="0" r="r" b="b"/>
              <a:pathLst>
                <a:path w="173" h="171">
                  <a:moveTo>
                    <a:pt x="100" y="171"/>
                  </a:moveTo>
                  <a:lnTo>
                    <a:pt x="100" y="171"/>
                  </a:lnTo>
                  <a:lnTo>
                    <a:pt x="94" y="170"/>
                  </a:lnTo>
                  <a:lnTo>
                    <a:pt x="87" y="168"/>
                  </a:lnTo>
                  <a:lnTo>
                    <a:pt x="87" y="168"/>
                  </a:lnTo>
                  <a:lnTo>
                    <a:pt x="86" y="168"/>
                  </a:lnTo>
                  <a:lnTo>
                    <a:pt x="86" y="168"/>
                  </a:lnTo>
                  <a:lnTo>
                    <a:pt x="69" y="164"/>
                  </a:lnTo>
                  <a:lnTo>
                    <a:pt x="54" y="159"/>
                  </a:lnTo>
                  <a:lnTo>
                    <a:pt x="41" y="152"/>
                  </a:lnTo>
                  <a:lnTo>
                    <a:pt x="29" y="145"/>
                  </a:lnTo>
                  <a:lnTo>
                    <a:pt x="20" y="135"/>
                  </a:lnTo>
                  <a:lnTo>
                    <a:pt x="12" y="123"/>
                  </a:lnTo>
                  <a:lnTo>
                    <a:pt x="6" y="111"/>
                  </a:lnTo>
                  <a:lnTo>
                    <a:pt x="2" y="96"/>
                  </a:lnTo>
                  <a:lnTo>
                    <a:pt x="2" y="96"/>
                  </a:lnTo>
                  <a:lnTo>
                    <a:pt x="0" y="87"/>
                  </a:lnTo>
                  <a:lnTo>
                    <a:pt x="0" y="78"/>
                  </a:lnTo>
                  <a:lnTo>
                    <a:pt x="0" y="68"/>
                  </a:lnTo>
                  <a:lnTo>
                    <a:pt x="2" y="60"/>
                  </a:lnTo>
                  <a:lnTo>
                    <a:pt x="4" y="52"/>
                  </a:lnTo>
                  <a:lnTo>
                    <a:pt x="8" y="43"/>
                  </a:lnTo>
                  <a:lnTo>
                    <a:pt x="12" y="36"/>
                  </a:lnTo>
                  <a:lnTo>
                    <a:pt x="16" y="29"/>
                  </a:lnTo>
                  <a:lnTo>
                    <a:pt x="16" y="29"/>
                  </a:lnTo>
                  <a:lnTo>
                    <a:pt x="22" y="23"/>
                  </a:lnTo>
                  <a:lnTo>
                    <a:pt x="28" y="17"/>
                  </a:lnTo>
                  <a:lnTo>
                    <a:pt x="36" y="12"/>
                  </a:lnTo>
                  <a:lnTo>
                    <a:pt x="43" y="8"/>
                  </a:lnTo>
                  <a:lnTo>
                    <a:pt x="51" y="5"/>
                  </a:lnTo>
                  <a:lnTo>
                    <a:pt x="59" y="3"/>
                  </a:lnTo>
                  <a:lnTo>
                    <a:pt x="69" y="1"/>
                  </a:lnTo>
                  <a:lnTo>
                    <a:pt x="78" y="0"/>
                  </a:lnTo>
                  <a:lnTo>
                    <a:pt x="78" y="0"/>
                  </a:lnTo>
                  <a:lnTo>
                    <a:pt x="86" y="0"/>
                  </a:lnTo>
                  <a:lnTo>
                    <a:pt x="86" y="0"/>
                  </a:lnTo>
                  <a:lnTo>
                    <a:pt x="103" y="1"/>
                  </a:lnTo>
                  <a:lnTo>
                    <a:pt x="111" y="2"/>
                  </a:lnTo>
                  <a:lnTo>
                    <a:pt x="118" y="4"/>
                  </a:lnTo>
                  <a:lnTo>
                    <a:pt x="126" y="7"/>
                  </a:lnTo>
                  <a:lnTo>
                    <a:pt x="133" y="11"/>
                  </a:lnTo>
                  <a:lnTo>
                    <a:pt x="140" y="16"/>
                  </a:lnTo>
                  <a:lnTo>
                    <a:pt x="146" y="23"/>
                  </a:lnTo>
                  <a:lnTo>
                    <a:pt x="146" y="23"/>
                  </a:lnTo>
                  <a:lnTo>
                    <a:pt x="158" y="36"/>
                  </a:lnTo>
                  <a:lnTo>
                    <a:pt x="162" y="43"/>
                  </a:lnTo>
                  <a:lnTo>
                    <a:pt x="165" y="50"/>
                  </a:lnTo>
                  <a:lnTo>
                    <a:pt x="168" y="57"/>
                  </a:lnTo>
                  <a:lnTo>
                    <a:pt x="170" y="64"/>
                  </a:lnTo>
                  <a:lnTo>
                    <a:pt x="172" y="82"/>
                  </a:lnTo>
                  <a:lnTo>
                    <a:pt x="172" y="82"/>
                  </a:lnTo>
                  <a:lnTo>
                    <a:pt x="173" y="98"/>
                  </a:lnTo>
                  <a:lnTo>
                    <a:pt x="173" y="106"/>
                  </a:lnTo>
                  <a:lnTo>
                    <a:pt x="172" y="113"/>
                  </a:lnTo>
                  <a:lnTo>
                    <a:pt x="170" y="119"/>
                  </a:lnTo>
                  <a:lnTo>
                    <a:pt x="168" y="125"/>
                  </a:lnTo>
                  <a:lnTo>
                    <a:pt x="164" y="132"/>
                  </a:lnTo>
                  <a:lnTo>
                    <a:pt x="159" y="139"/>
                  </a:lnTo>
                  <a:lnTo>
                    <a:pt x="159" y="139"/>
                  </a:lnTo>
                  <a:lnTo>
                    <a:pt x="151" y="147"/>
                  </a:lnTo>
                  <a:lnTo>
                    <a:pt x="143" y="153"/>
                  </a:lnTo>
                  <a:lnTo>
                    <a:pt x="136" y="158"/>
                  </a:lnTo>
                  <a:lnTo>
                    <a:pt x="129" y="163"/>
                  </a:lnTo>
                  <a:lnTo>
                    <a:pt x="128" y="163"/>
                  </a:lnTo>
                  <a:lnTo>
                    <a:pt x="127" y="164"/>
                  </a:lnTo>
                  <a:lnTo>
                    <a:pt x="127" y="164"/>
                  </a:lnTo>
                  <a:lnTo>
                    <a:pt x="124" y="166"/>
                  </a:lnTo>
                  <a:lnTo>
                    <a:pt x="120" y="168"/>
                  </a:lnTo>
                  <a:lnTo>
                    <a:pt x="116" y="169"/>
                  </a:lnTo>
                  <a:lnTo>
                    <a:pt x="112" y="169"/>
                  </a:lnTo>
                  <a:lnTo>
                    <a:pt x="109" y="169"/>
                  </a:lnTo>
                  <a:lnTo>
                    <a:pt x="108" y="170"/>
                  </a:lnTo>
                  <a:lnTo>
                    <a:pt x="108" y="170"/>
                  </a:lnTo>
                  <a:lnTo>
                    <a:pt x="104" y="171"/>
                  </a:lnTo>
                  <a:lnTo>
                    <a:pt x="100" y="171"/>
                  </a:lnTo>
                  <a:lnTo>
                    <a:pt x="100" y="171"/>
                  </a:lnTo>
                  <a:close/>
                  <a:moveTo>
                    <a:pt x="84" y="45"/>
                  </a:moveTo>
                  <a:lnTo>
                    <a:pt x="84" y="45"/>
                  </a:lnTo>
                  <a:lnTo>
                    <a:pt x="68" y="47"/>
                  </a:lnTo>
                  <a:lnTo>
                    <a:pt x="68" y="47"/>
                  </a:lnTo>
                  <a:lnTo>
                    <a:pt x="62" y="49"/>
                  </a:lnTo>
                  <a:lnTo>
                    <a:pt x="57" y="52"/>
                  </a:lnTo>
                  <a:lnTo>
                    <a:pt x="53" y="56"/>
                  </a:lnTo>
                  <a:lnTo>
                    <a:pt x="50" y="61"/>
                  </a:lnTo>
                  <a:lnTo>
                    <a:pt x="50" y="61"/>
                  </a:lnTo>
                  <a:lnTo>
                    <a:pt x="48" y="65"/>
                  </a:lnTo>
                  <a:lnTo>
                    <a:pt x="47" y="70"/>
                  </a:lnTo>
                  <a:lnTo>
                    <a:pt x="46" y="77"/>
                  </a:lnTo>
                  <a:lnTo>
                    <a:pt x="46" y="82"/>
                  </a:lnTo>
                  <a:lnTo>
                    <a:pt x="47" y="88"/>
                  </a:lnTo>
                  <a:lnTo>
                    <a:pt x="48" y="93"/>
                  </a:lnTo>
                  <a:lnTo>
                    <a:pt x="50" y="98"/>
                  </a:lnTo>
                  <a:lnTo>
                    <a:pt x="52" y="103"/>
                  </a:lnTo>
                  <a:lnTo>
                    <a:pt x="52" y="103"/>
                  </a:lnTo>
                  <a:lnTo>
                    <a:pt x="56" y="109"/>
                  </a:lnTo>
                  <a:lnTo>
                    <a:pt x="61" y="113"/>
                  </a:lnTo>
                  <a:lnTo>
                    <a:pt x="67" y="117"/>
                  </a:lnTo>
                  <a:lnTo>
                    <a:pt x="73" y="119"/>
                  </a:lnTo>
                  <a:lnTo>
                    <a:pt x="80" y="121"/>
                  </a:lnTo>
                  <a:lnTo>
                    <a:pt x="86" y="122"/>
                  </a:lnTo>
                  <a:lnTo>
                    <a:pt x="101" y="123"/>
                  </a:lnTo>
                  <a:lnTo>
                    <a:pt x="102" y="123"/>
                  </a:lnTo>
                  <a:lnTo>
                    <a:pt x="103" y="123"/>
                  </a:lnTo>
                  <a:lnTo>
                    <a:pt x="103" y="123"/>
                  </a:lnTo>
                  <a:lnTo>
                    <a:pt x="110" y="120"/>
                  </a:lnTo>
                  <a:lnTo>
                    <a:pt x="119" y="115"/>
                  </a:lnTo>
                  <a:lnTo>
                    <a:pt x="124" y="112"/>
                  </a:lnTo>
                  <a:lnTo>
                    <a:pt x="127" y="109"/>
                  </a:lnTo>
                  <a:lnTo>
                    <a:pt x="129" y="105"/>
                  </a:lnTo>
                  <a:lnTo>
                    <a:pt x="129" y="101"/>
                  </a:lnTo>
                  <a:lnTo>
                    <a:pt x="128" y="91"/>
                  </a:lnTo>
                  <a:lnTo>
                    <a:pt x="128" y="91"/>
                  </a:lnTo>
                  <a:lnTo>
                    <a:pt x="127" y="75"/>
                  </a:lnTo>
                  <a:lnTo>
                    <a:pt x="127" y="75"/>
                  </a:lnTo>
                  <a:lnTo>
                    <a:pt x="126" y="68"/>
                  </a:lnTo>
                  <a:lnTo>
                    <a:pt x="124" y="63"/>
                  </a:lnTo>
                  <a:lnTo>
                    <a:pt x="119" y="58"/>
                  </a:lnTo>
                  <a:lnTo>
                    <a:pt x="115" y="54"/>
                  </a:lnTo>
                  <a:lnTo>
                    <a:pt x="109" y="50"/>
                  </a:lnTo>
                  <a:lnTo>
                    <a:pt x="102" y="47"/>
                  </a:lnTo>
                  <a:lnTo>
                    <a:pt x="94" y="46"/>
                  </a:lnTo>
                  <a:lnTo>
                    <a:pt x="84" y="45"/>
                  </a:lnTo>
                  <a:lnTo>
                    <a:pt x="84" y="4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214" name="文本框 213">
            <a:extLst>
              <a:ext uri="{FF2B5EF4-FFF2-40B4-BE49-F238E27FC236}">
                <a16:creationId xmlns:a16="http://schemas.microsoft.com/office/drawing/2014/main" id="{66FFE74F-BF91-4DE6-B7CD-9757D6C28B72}"/>
              </a:ext>
            </a:extLst>
          </p:cNvPr>
          <p:cNvSpPr txBox="1"/>
          <p:nvPr/>
        </p:nvSpPr>
        <p:spPr>
          <a:xfrm>
            <a:off x="5096143" y="1188519"/>
            <a:ext cx="286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苹果手机</a:t>
            </a:r>
            <a:endParaRPr lang="zh-CN" altLang="en-US" sz="28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11147671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Freeform 56"/>
          <p:cNvSpPr>
            <a:spLocks/>
          </p:cNvSpPr>
          <p:nvPr/>
        </p:nvSpPr>
        <p:spPr bwMode="auto">
          <a:xfrm>
            <a:off x="1395867" y="1828736"/>
            <a:ext cx="3294191" cy="4972975"/>
          </a:xfrm>
          <a:custGeom>
            <a:avLst/>
            <a:gdLst>
              <a:gd name="T0" fmla="*/ 145 w 153"/>
              <a:gd name="T1" fmla="*/ 2 h 52"/>
              <a:gd name="T2" fmla="*/ 143 w 153"/>
              <a:gd name="T3" fmla="*/ 4 h 52"/>
              <a:gd name="T4" fmla="*/ 121 w 153"/>
              <a:gd name="T5" fmla="*/ 3 h 52"/>
              <a:gd name="T6" fmla="*/ 84 w 153"/>
              <a:gd name="T7" fmla="*/ 4 h 52"/>
              <a:gd name="T8" fmla="*/ 29 w 153"/>
              <a:gd name="T9" fmla="*/ 3 h 52"/>
              <a:gd name="T10" fmla="*/ 23 w 153"/>
              <a:gd name="T11" fmla="*/ 4 h 52"/>
              <a:gd name="T12" fmla="*/ 7 w 153"/>
              <a:gd name="T13" fmla="*/ 4 h 52"/>
              <a:gd name="T14" fmla="*/ 4 w 153"/>
              <a:gd name="T15" fmla="*/ 33 h 52"/>
              <a:gd name="T16" fmla="*/ 5 w 153"/>
              <a:gd name="T17" fmla="*/ 45 h 52"/>
              <a:gd name="T18" fmla="*/ 17 w 153"/>
              <a:gd name="T19" fmla="*/ 49 h 52"/>
              <a:gd name="T20" fmla="*/ 27 w 153"/>
              <a:gd name="T21" fmla="*/ 49 h 52"/>
              <a:gd name="T22" fmla="*/ 38 w 153"/>
              <a:gd name="T23" fmla="*/ 48 h 52"/>
              <a:gd name="T24" fmla="*/ 41 w 153"/>
              <a:gd name="T25" fmla="*/ 49 h 52"/>
              <a:gd name="T26" fmla="*/ 57 w 153"/>
              <a:gd name="T27" fmla="*/ 48 h 52"/>
              <a:gd name="T28" fmla="*/ 61 w 153"/>
              <a:gd name="T29" fmla="*/ 49 h 52"/>
              <a:gd name="T30" fmla="*/ 68 w 153"/>
              <a:gd name="T31" fmla="*/ 49 h 52"/>
              <a:gd name="T32" fmla="*/ 102 w 153"/>
              <a:gd name="T33" fmla="*/ 49 h 52"/>
              <a:gd name="T34" fmla="*/ 149 w 153"/>
              <a:gd name="T35" fmla="*/ 49 h 52"/>
              <a:gd name="T36" fmla="*/ 150 w 153"/>
              <a:gd name="T37" fmla="*/ 24 h 52"/>
              <a:gd name="T38" fmla="*/ 150 w 153"/>
              <a:gd name="T39" fmla="*/ 3 h 52"/>
              <a:gd name="T40" fmla="*/ 151 w 153"/>
              <a:gd name="T41" fmla="*/ 1 h 52"/>
              <a:gd name="T42" fmla="*/ 153 w 153"/>
              <a:gd name="T43" fmla="*/ 3 h 52"/>
              <a:gd name="T44" fmla="*/ 152 w 153"/>
              <a:gd name="T45" fmla="*/ 5 h 52"/>
              <a:gd name="T46" fmla="*/ 152 w 153"/>
              <a:gd name="T47" fmla="*/ 24 h 52"/>
              <a:gd name="T48" fmla="*/ 151 w 153"/>
              <a:gd name="T49" fmla="*/ 27 h 52"/>
              <a:gd name="T50" fmla="*/ 152 w 153"/>
              <a:gd name="T51" fmla="*/ 36 h 52"/>
              <a:gd name="T52" fmla="*/ 153 w 153"/>
              <a:gd name="T53" fmla="*/ 49 h 52"/>
              <a:gd name="T54" fmla="*/ 152 w 153"/>
              <a:gd name="T55" fmla="*/ 52 h 52"/>
              <a:gd name="T56" fmla="*/ 135 w 153"/>
              <a:gd name="T57" fmla="*/ 49 h 52"/>
              <a:gd name="T58" fmla="*/ 109 w 153"/>
              <a:gd name="T59" fmla="*/ 50 h 52"/>
              <a:gd name="T60" fmla="*/ 100 w 153"/>
              <a:gd name="T61" fmla="*/ 51 h 52"/>
              <a:gd name="T62" fmla="*/ 72 w 153"/>
              <a:gd name="T63" fmla="*/ 52 h 52"/>
              <a:gd name="T64" fmla="*/ 57 w 153"/>
              <a:gd name="T65" fmla="*/ 50 h 52"/>
              <a:gd name="T66" fmla="*/ 17 w 153"/>
              <a:gd name="T67" fmla="*/ 51 h 52"/>
              <a:gd name="T68" fmla="*/ 3 w 153"/>
              <a:gd name="T69" fmla="*/ 52 h 52"/>
              <a:gd name="T70" fmla="*/ 3 w 153"/>
              <a:gd name="T71" fmla="*/ 46 h 52"/>
              <a:gd name="T72" fmla="*/ 2 w 153"/>
              <a:gd name="T73" fmla="*/ 43 h 52"/>
              <a:gd name="T74" fmla="*/ 4 w 153"/>
              <a:gd name="T75" fmla="*/ 4 h 52"/>
              <a:gd name="T76" fmla="*/ 0 w 153"/>
              <a:gd name="T77" fmla="*/ 3 h 52"/>
              <a:gd name="T78" fmla="*/ 3 w 153"/>
              <a:gd name="T79" fmla="*/ 2 h 52"/>
              <a:gd name="T80" fmla="*/ 19 w 153"/>
              <a:gd name="T81" fmla="*/ 2 h 52"/>
              <a:gd name="T82" fmla="*/ 27 w 153"/>
              <a:gd name="T83" fmla="*/ 1 h 52"/>
              <a:gd name="T84" fmla="*/ 35 w 153"/>
              <a:gd name="T85" fmla="*/ 2 h 52"/>
              <a:gd name="T86" fmla="*/ 44 w 153"/>
              <a:gd name="T87" fmla="*/ 1 h 52"/>
              <a:gd name="T88" fmla="*/ 83 w 153"/>
              <a:gd name="T89" fmla="*/ 2 h 52"/>
              <a:gd name="T90" fmla="*/ 92 w 153"/>
              <a:gd name="T91" fmla="*/ 2 h 52"/>
              <a:gd name="T92" fmla="*/ 123 w 153"/>
              <a:gd name="T93" fmla="*/ 1 h 52"/>
              <a:gd name="T94" fmla="*/ 135 w 153"/>
              <a:gd name="T95" fmla="*/ 1 h 52"/>
              <a:gd name="T96" fmla="*/ 145 w 153"/>
              <a:gd name="T97" fmla="*/ 2 h 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53" h="52">
                <a:moveTo>
                  <a:pt x="145" y="2"/>
                </a:moveTo>
                <a:cubicBezTo>
                  <a:pt x="145" y="4"/>
                  <a:pt x="142" y="3"/>
                  <a:pt x="143" y="4"/>
                </a:cubicBezTo>
                <a:cubicBezTo>
                  <a:pt x="135" y="4"/>
                  <a:pt x="129" y="2"/>
                  <a:pt x="121" y="3"/>
                </a:cubicBezTo>
                <a:cubicBezTo>
                  <a:pt x="110" y="3"/>
                  <a:pt x="98" y="4"/>
                  <a:pt x="84" y="4"/>
                </a:cubicBezTo>
                <a:cubicBezTo>
                  <a:pt x="66" y="4"/>
                  <a:pt x="47" y="3"/>
                  <a:pt x="29" y="3"/>
                </a:cubicBezTo>
                <a:cubicBezTo>
                  <a:pt x="27" y="3"/>
                  <a:pt x="25" y="4"/>
                  <a:pt x="23" y="4"/>
                </a:cubicBezTo>
                <a:cubicBezTo>
                  <a:pt x="18" y="4"/>
                  <a:pt x="12" y="3"/>
                  <a:pt x="7" y="4"/>
                </a:cubicBezTo>
                <a:cubicBezTo>
                  <a:pt x="4" y="13"/>
                  <a:pt x="4" y="23"/>
                  <a:pt x="4" y="33"/>
                </a:cubicBezTo>
                <a:cubicBezTo>
                  <a:pt x="4" y="37"/>
                  <a:pt x="4" y="41"/>
                  <a:pt x="5" y="45"/>
                </a:cubicBezTo>
                <a:cubicBezTo>
                  <a:pt x="3" y="51"/>
                  <a:pt x="12" y="49"/>
                  <a:pt x="17" y="49"/>
                </a:cubicBezTo>
                <a:cubicBezTo>
                  <a:pt x="20" y="49"/>
                  <a:pt x="24" y="49"/>
                  <a:pt x="27" y="49"/>
                </a:cubicBezTo>
                <a:cubicBezTo>
                  <a:pt x="31" y="49"/>
                  <a:pt x="33" y="48"/>
                  <a:pt x="38" y="48"/>
                </a:cubicBezTo>
                <a:cubicBezTo>
                  <a:pt x="39" y="48"/>
                  <a:pt x="40" y="49"/>
                  <a:pt x="41" y="49"/>
                </a:cubicBezTo>
                <a:cubicBezTo>
                  <a:pt x="47" y="49"/>
                  <a:pt x="51" y="48"/>
                  <a:pt x="57" y="48"/>
                </a:cubicBezTo>
                <a:cubicBezTo>
                  <a:pt x="59" y="48"/>
                  <a:pt x="60" y="49"/>
                  <a:pt x="61" y="49"/>
                </a:cubicBezTo>
                <a:cubicBezTo>
                  <a:pt x="63" y="50"/>
                  <a:pt x="66" y="49"/>
                  <a:pt x="68" y="49"/>
                </a:cubicBezTo>
                <a:cubicBezTo>
                  <a:pt x="79" y="50"/>
                  <a:pt x="91" y="50"/>
                  <a:pt x="102" y="49"/>
                </a:cubicBezTo>
                <a:cubicBezTo>
                  <a:pt x="118" y="48"/>
                  <a:pt x="132" y="47"/>
                  <a:pt x="149" y="49"/>
                </a:cubicBezTo>
                <a:cubicBezTo>
                  <a:pt x="149" y="40"/>
                  <a:pt x="150" y="33"/>
                  <a:pt x="150" y="24"/>
                </a:cubicBezTo>
                <a:cubicBezTo>
                  <a:pt x="150" y="16"/>
                  <a:pt x="149" y="11"/>
                  <a:pt x="150" y="3"/>
                </a:cubicBezTo>
                <a:cubicBezTo>
                  <a:pt x="151" y="3"/>
                  <a:pt x="151" y="2"/>
                  <a:pt x="151" y="1"/>
                </a:cubicBezTo>
                <a:cubicBezTo>
                  <a:pt x="152" y="1"/>
                  <a:pt x="153" y="3"/>
                  <a:pt x="153" y="3"/>
                </a:cubicBezTo>
                <a:cubicBezTo>
                  <a:pt x="153" y="4"/>
                  <a:pt x="152" y="4"/>
                  <a:pt x="152" y="5"/>
                </a:cubicBezTo>
                <a:cubicBezTo>
                  <a:pt x="151" y="12"/>
                  <a:pt x="152" y="18"/>
                  <a:pt x="152" y="24"/>
                </a:cubicBezTo>
                <a:cubicBezTo>
                  <a:pt x="152" y="25"/>
                  <a:pt x="151" y="26"/>
                  <a:pt x="151" y="27"/>
                </a:cubicBezTo>
                <a:cubicBezTo>
                  <a:pt x="151" y="30"/>
                  <a:pt x="152" y="33"/>
                  <a:pt x="152" y="36"/>
                </a:cubicBezTo>
                <a:cubicBezTo>
                  <a:pt x="151" y="41"/>
                  <a:pt x="149" y="47"/>
                  <a:pt x="153" y="49"/>
                </a:cubicBezTo>
                <a:cubicBezTo>
                  <a:pt x="152" y="50"/>
                  <a:pt x="152" y="51"/>
                  <a:pt x="152" y="52"/>
                </a:cubicBezTo>
                <a:cubicBezTo>
                  <a:pt x="147" y="49"/>
                  <a:pt x="140" y="51"/>
                  <a:pt x="135" y="49"/>
                </a:cubicBezTo>
                <a:cubicBezTo>
                  <a:pt x="128" y="49"/>
                  <a:pt x="116" y="50"/>
                  <a:pt x="109" y="50"/>
                </a:cubicBezTo>
                <a:cubicBezTo>
                  <a:pt x="107" y="51"/>
                  <a:pt x="103" y="51"/>
                  <a:pt x="100" y="51"/>
                </a:cubicBezTo>
                <a:cubicBezTo>
                  <a:pt x="91" y="51"/>
                  <a:pt x="81" y="52"/>
                  <a:pt x="72" y="52"/>
                </a:cubicBezTo>
                <a:cubicBezTo>
                  <a:pt x="67" y="52"/>
                  <a:pt x="61" y="52"/>
                  <a:pt x="57" y="50"/>
                </a:cubicBezTo>
                <a:cubicBezTo>
                  <a:pt x="44" y="50"/>
                  <a:pt x="30" y="51"/>
                  <a:pt x="17" y="51"/>
                </a:cubicBezTo>
                <a:cubicBezTo>
                  <a:pt x="13" y="52"/>
                  <a:pt x="7" y="52"/>
                  <a:pt x="3" y="52"/>
                </a:cubicBezTo>
                <a:cubicBezTo>
                  <a:pt x="2" y="50"/>
                  <a:pt x="3" y="48"/>
                  <a:pt x="3" y="46"/>
                </a:cubicBezTo>
                <a:cubicBezTo>
                  <a:pt x="3" y="45"/>
                  <a:pt x="2" y="44"/>
                  <a:pt x="2" y="43"/>
                </a:cubicBezTo>
                <a:cubicBezTo>
                  <a:pt x="1" y="30"/>
                  <a:pt x="3" y="19"/>
                  <a:pt x="4" y="4"/>
                </a:cubicBezTo>
                <a:cubicBezTo>
                  <a:pt x="4" y="3"/>
                  <a:pt x="1" y="4"/>
                  <a:pt x="0" y="3"/>
                </a:cubicBezTo>
                <a:cubicBezTo>
                  <a:pt x="1" y="1"/>
                  <a:pt x="2" y="1"/>
                  <a:pt x="3" y="2"/>
                </a:cubicBezTo>
                <a:cubicBezTo>
                  <a:pt x="8" y="1"/>
                  <a:pt x="14" y="2"/>
                  <a:pt x="19" y="2"/>
                </a:cubicBezTo>
                <a:cubicBezTo>
                  <a:pt x="22" y="2"/>
                  <a:pt x="25" y="1"/>
                  <a:pt x="27" y="1"/>
                </a:cubicBezTo>
                <a:cubicBezTo>
                  <a:pt x="30" y="1"/>
                  <a:pt x="32" y="2"/>
                  <a:pt x="35" y="2"/>
                </a:cubicBezTo>
                <a:cubicBezTo>
                  <a:pt x="38" y="2"/>
                  <a:pt x="41" y="2"/>
                  <a:pt x="44" y="1"/>
                </a:cubicBezTo>
                <a:cubicBezTo>
                  <a:pt x="56" y="1"/>
                  <a:pt x="70" y="2"/>
                  <a:pt x="83" y="2"/>
                </a:cubicBezTo>
                <a:cubicBezTo>
                  <a:pt x="86" y="2"/>
                  <a:pt x="89" y="2"/>
                  <a:pt x="92" y="2"/>
                </a:cubicBezTo>
                <a:cubicBezTo>
                  <a:pt x="101" y="2"/>
                  <a:pt x="113" y="1"/>
                  <a:pt x="123" y="1"/>
                </a:cubicBezTo>
                <a:cubicBezTo>
                  <a:pt x="127" y="1"/>
                  <a:pt x="131" y="1"/>
                  <a:pt x="135" y="1"/>
                </a:cubicBezTo>
                <a:cubicBezTo>
                  <a:pt x="138" y="2"/>
                  <a:pt x="142" y="0"/>
                  <a:pt x="145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48" name="任意多边形 147"/>
          <p:cNvSpPr/>
          <p:nvPr/>
        </p:nvSpPr>
        <p:spPr>
          <a:xfrm rot="3257185">
            <a:off x="4667967" y="2210669"/>
            <a:ext cx="2026881" cy="2069058"/>
          </a:xfrm>
          <a:custGeom>
            <a:avLst/>
            <a:gdLst>
              <a:gd name="connsiteX0" fmla="*/ 0 w 257175"/>
              <a:gd name="connsiteY0" fmla="*/ 647700 h 647700"/>
              <a:gd name="connsiteX1" fmla="*/ 257175 w 257175"/>
              <a:gd name="connsiteY1" fmla="*/ 0 h 647700"/>
              <a:gd name="connsiteX0" fmla="*/ 0 w 257175"/>
              <a:gd name="connsiteY0" fmla="*/ 647700 h 647700"/>
              <a:gd name="connsiteX1" fmla="*/ 257175 w 257175"/>
              <a:gd name="connsiteY1" fmla="*/ 0 h 647700"/>
              <a:gd name="connsiteX0" fmla="*/ 0 w 257175"/>
              <a:gd name="connsiteY0" fmla="*/ 647700 h 647700"/>
              <a:gd name="connsiteX1" fmla="*/ 257175 w 257175"/>
              <a:gd name="connsiteY1" fmla="*/ 0 h 647700"/>
              <a:gd name="connsiteX0" fmla="*/ 0 w 219075"/>
              <a:gd name="connsiteY0" fmla="*/ 638175 h 638175"/>
              <a:gd name="connsiteX1" fmla="*/ 219075 w 219075"/>
              <a:gd name="connsiteY1" fmla="*/ 0 h 638175"/>
              <a:gd name="connsiteX0" fmla="*/ 6366 w 225441"/>
              <a:gd name="connsiteY0" fmla="*/ 638175 h 638175"/>
              <a:gd name="connsiteX1" fmla="*/ 225441 w 225441"/>
              <a:gd name="connsiteY1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441" h="638175">
                <a:moveTo>
                  <a:pt x="6366" y="638175"/>
                </a:moveTo>
                <a:cubicBezTo>
                  <a:pt x="-22209" y="346075"/>
                  <a:pt x="44466" y="225425"/>
                  <a:pt x="225441" y="0"/>
                </a:cubicBezTo>
              </a:path>
            </a:pathLst>
          </a:custGeom>
          <a:noFill/>
          <a:ln w="25400" cap="rnd">
            <a:solidFill>
              <a:schemeClr val="tx1"/>
            </a:solidFill>
            <a:round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49" name="任意多边形 148"/>
          <p:cNvSpPr/>
          <p:nvPr/>
        </p:nvSpPr>
        <p:spPr>
          <a:xfrm rot="3257185">
            <a:off x="3790304" y="3506146"/>
            <a:ext cx="2645495" cy="2436479"/>
          </a:xfrm>
          <a:custGeom>
            <a:avLst/>
            <a:gdLst>
              <a:gd name="connsiteX0" fmla="*/ 0 w 257175"/>
              <a:gd name="connsiteY0" fmla="*/ 647700 h 647700"/>
              <a:gd name="connsiteX1" fmla="*/ 257175 w 257175"/>
              <a:gd name="connsiteY1" fmla="*/ 0 h 647700"/>
              <a:gd name="connsiteX0" fmla="*/ 0 w 257175"/>
              <a:gd name="connsiteY0" fmla="*/ 647700 h 647700"/>
              <a:gd name="connsiteX1" fmla="*/ 257175 w 257175"/>
              <a:gd name="connsiteY1" fmla="*/ 0 h 647700"/>
              <a:gd name="connsiteX0" fmla="*/ 0 w 257175"/>
              <a:gd name="connsiteY0" fmla="*/ 647700 h 647700"/>
              <a:gd name="connsiteX1" fmla="*/ 257175 w 257175"/>
              <a:gd name="connsiteY1" fmla="*/ 0 h 647700"/>
              <a:gd name="connsiteX0" fmla="*/ 0 w 219075"/>
              <a:gd name="connsiteY0" fmla="*/ 638175 h 638175"/>
              <a:gd name="connsiteX1" fmla="*/ 219075 w 219075"/>
              <a:gd name="connsiteY1" fmla="*/ 0 h 638175"/>
              <a:gd name="connsiteX0" fmla="*/ 6366 w 225441"/>
              <a:gd name="connsiteY0" fmla="*/ 638175 h 638175"/>
              <a:gd name="connsiteX1" fmla="*/ 225441 w 225441"/>
              <a:gd name="connsiteY1" fmla="*/ 0 h 6381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225441" h="638175">
                <a:moveTo>
                  <a:pt x="6366" y="638175"/>
                </a:moveTo>
                <a:cubicBezTo>
                  <a:pt x="-22209" y="346075"/>
                  <a:pt x="44466" y="225425"/>
                  <a:pt x="225441" y="0"/>
                </a:cubicBezTo>
              </a:path>
            </a:pathLst>
          </a:custGeom>
          <a:noFill/>
          <a:ln w="25400" cap="rnd">
            <a:solidFill>
              <a:schemeClr val="tx1"/>
            </a:solidFill>
            <a:round/>
            <a:tailEnd type="arrow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54" name="文本框 153"/>
          <p:cNvSpPr txBox="1"/>
          <p:nvPr/>
        </p:nvSpPr>
        <p:spPr>
          <a:xfrm>
            <a:off x="7196663" y="2926559"/>
            <a:ext cx="391946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rgbClr val="00206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打开我们资料里提供的</a:t>
            </a:r>
            <a:r>
              <a:rPr lang="en-US" altLang="zh-CN" sz="2000" dirty="0">
                <a:solidFill>
                  <a:srgbClr val="00206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micro:bit app</a:t>
            </a:r>
            <a:r>
              <a:rPr lang="zh-CN" altLang="en-US" sz="2000" dirty="0">
                <a:solidFill>
                  <a:srgbClr val="00206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，或者在应用软件商店</a:t>
            </a:r>
            <a:r>
              <a:rPr lang="zh-CN" altLang="en-US" sz="2000" dirty="0">
                <a:solidFill>
                  <a:srgbClr val="FF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里下载</a:t>
            </a:r>
            <a:r>
              <a:rPr lang="en-US" altLang="zh-CN" sz="2000" dirty="0">
                <a:solidFill>
                  <a:srgbClr val="FF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microbit</a:t>
            </a:r>
            <a:r>
              <a:rPr lang="zh-CN" altLang="en-US" sz="2000" dirty="0">
                <a:solidFill>
                  <a:srgbClr val="FF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安装包并安装。</a:t>
            </a:r>
            <a:endParaRPr lang="zh-CN" altLang="en-US" sz="2000" dirty="0">
              <a:solidFill>
                <a:srgbClr val="0070C0"/>
              </a:solidFill>
              <a:latin typeface="Calista" panose="02000500000000000000" charset="-122"/>
              <a:ea typeface="Calista" panose="02000500000000000000" charset="-122"/>
              <a:cs typeface="Calista" panose="02000500000000000000" charset="-122"/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3790496" y="841828"/>
            <a:ext cx="4540704" cy="1074057"/>
            <a:chOff x="3659868" y="841828"/>
            <a:chExt cx="4540704" cy="1074057"/>
          </a:xfrm>
        </p:grpSpPr>
        <p:sp>
          <p:nvSpPr>
            <p:cNvPr id="19" name="任意多边形 18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0" name="组合 19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22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5049927" y="1231589"/>
              <a:ext cx="28631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dirty="0">
                  <a:latin typeface="方正静蕾简体" panose="02000000000000000000" pitchFamily="2" charset="-122"/>
                  <a:ea typeface="方正静蕾简体" panose="02000000000000000000" pitchFamily="2" charset="-122"/>
                </a:rPr>
                <a:t>安卓手机</a:t>
              </a:r>
              <a:endParaRPr lang="zh-CN" altLang="en-US" sz="2800" dirty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sp>
        <p:nvSpPr>
          <p:cNvPr id="2" name="矩形 1">
            <a:extLst>
              <a:ext uri="{FF2B5EF4-FFF2-40B4-BE49-F238E27FC236}">
                <a16:creationId xmlns:a16="http://schemas.microsoft.com/office/drawing/2014/main" id="{106C9DC6-9ACC-4221-994F-647BD38437C3}"/>
              </a:ext>
            </a:extLst>
          </p:cNvPr>
          <p:cNvSpPr/>
          <p:nvPr/>
        </p:nvSpPr>
        <p:spPr>
          <a:xfrm>
            <a:off x="7203962" y="4448403"/>
            <a:ext cx="3912167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与苹果不同的是我们还需</a:t>
            </a:r>
            <a:r>
              <a:rPr lang="zh-CN" altLang="en-US" dirty="0">
                <a:solidFill>
                  <a:srgbClr val="0070C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要下载一个谷歌浏览器，这个在每个应用商店都有下载的哦。</a:t>
            </a:r>
            <a:endParaRPr lang="zh-CN" altLang="en-US" dirty="0"/>
          </a:p>
        </p:txBody>
      </p:sp>
      <p:pic>
        <p:nvPicPr>
          <p:cNvPr id="62" name="图片 61" descr="1">
            <a:extLst>
              <a:ext uri="{FF2B5EF4-FFF2-40B4-BE49-F238E27FC236}">
                <a16:creationId xmlns:a16="http://schemas.microsoft.com/office/drawing/2014/main" id="{E76078E7-42B5-46AA-8D2A-B37A06C3B9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3634" y="2154061"/>
            <a:ext cx="2328534" cy="41402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2768867"/>
      </p:ext>
    </p:extLst>
  </p:cSld>
  <p:clrMapOvr>
    <a:masterClrMapping/>
  </p:clrMapOvr>
  <p:transition spd="slow">
    <p:randomBar dir="vert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组合 82"/>
          <p:cNvGrpSpPr/>
          <p:nvPr/>
        </p:nvGrpSpPr>
        <p:grpSpPr>
          <a:xfrm>
            <a:off x="3790496" y="841828"/>
            <a:ext cx="4540704" cy="1074057"/>
            <a:chOff x="3659868" y="841828"/>
            <a:chExt cx="4540704" cy="1074057"/>
          </a:xfrm>
        </p:grpSpPr>
        <p:sp>
          <p:nvSpPr>
            <p:cNvPr id="86" name="任意多边形 85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87" name="组合 86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89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5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6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8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9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0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1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6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7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8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49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5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6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7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8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9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0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1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2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3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grpSp>
        <p:nvGrpSpPr>
          <p:cNvPr id="135" name="组合 134">
            <a:extLst>
              <a:ext uri="{FF2B5EF4-FFF2-40B4-BE49-F238E27FC236}">
                <a16:creationId xmlns:a16="http://schemas.microsoft.com/office/drawing/2014/main" id="{2B1577EC-4524-4AF3-98EB-FF5D43B26C68}"/>
              </a:ext>
            </a:extLst>
          </p:cNvPr>
          <p:cNvGrpSpPr/>
          <p:nvPr/>
        </p:nvGrpSpPr>
        <p:grpSpPr>
          <a:xfrm>
            <a:off x="1312635" y="2024742"/>
            <a:ext cx="2181679" cy="3646715"/>
            <a:chOff x="1570" y="3397"/>
            <a:chExt cx="3784" cy="6726"/>
          </a:xfrm>
        </p:grpSpPr>
        <p:pic>
          <p:nvPicPr>
            <p:cNvPr id="136" name="图片 135" descr="C:\Users\pc\Desktop\图片\新建文件夹\2.jpg2">
              <a:extLst>
                <a:ext uri="{FF2B5EF4-FFF2-40B4-BE49-F238E27FC236}">
                  <a16:creationId xmlns:a16="http://schemas.microsoft.com/office/drawing/2014/main" id="{D4245DDE-F5BF-4824-B971-2A999C9244C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rcRect/>
            <a:stretch>
              <a:fillRect/>
            </a:stretch>
          </p:blipFill>
          <p:spPr>
            <a:xfrm>
              <a:off x="1570" y="3397"/>
              <a:ext cx="3784" cy="6727"/>
            </a:xfrm>
            <a:prstGeom prst="rect">
              <a:avLst/>
            </a:prstGeom>
          </p:spPr>
        </p:pic>
        <p:sp>
          <p:nvSpPr>
            <p:cNvPr id="137" name="矩形 136">
              <a:extLst>
                <a:ext uri="{FF2B5EF4-FFF2-40B4-BE49-F238E27FC236}">
                  <a16:creationId xmlns:a16="http://schemas.microsoft.com/office/drawing/2014/main" id="{A6ED6821-7F7B-4DAD-AA49-1B69C87026CF}"/>
                </a:ext>
              </a:extLst>
            </p:cNvPr>
            <p:cNvSpPr/>
            <p:nvPr/>
          </p:nvSpPr>
          <p:spPr>
            <a:xfrm>
              <a:off x="1735" y="7485"/>
              <a:ext cx="3502" cy="609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sta" panose="02000500000000000000" charset="-122"/>
                <a:cs typeface="Calista" panose="02000500000000000000" charset="-122"/>
              </a:endParaRPr>
            </a:p>
          </p:txBody>
        </p:sp>
      </p:grpSp>
      <p:sp>
        <p:nvSpPr>
          <p:cNvPr id="5" name="矩形 4">
            <a:extLst>
              <a:ext uri="{FF2B5EF4-FFF2-40B4-BE49-F238E27FC236}">
                <a16:creationId xmlns:a16="http://schemas.microsoft.com/office/drawing/2014/main" id="{59470C9A-8164-4C51-AF06-921D5FA4BC02}"/>
              </a:ext>
            </a:extLst>
          </p:cNvPr>
          <p:cNvSpPr/>
          <p:nvPr/>
        </p:nvSpPr>
        <p:spPr>
          <a:xfrm>
            <a:off x="1274231" y="5775324"/>
            <a:ext cx="222008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1</a:t>
            </a:r>
            <a:r>
              <a:rPr lang="zh-CN" altLang="en-US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、打开</a:t>
            </a:r>
            <a:r>
              <a:rPr lang="en-US" altLang="zh-CN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app</a:t>
            </a:r>
            <a:r>
              <a:rPr lang="zh-CN" altLang="en-US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并点击第一行</a:t>
            </a:r>
            <a:r>
              <a:rPr lang="zh-CN" altLang="en-US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的 </a:t>
            </a:r>
            <a:r>
              <a:rPr lang="en-US" altLang="zh-CN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Choose micro:bit</a:t>
            </a:r>
          </a:p>
        </p:txBody>
      </p:sp>
      <p:grpSp>
        <p:nvGrpSpPr>
          <p:cNvPr id="138" name="组合 137">
            <a:extLst>
              <a:ext uri="{FF2B5EF4-FFF2-40B4-BE49-F238E27FC236}">
                <a16:creationId xmlns:a16="http://schemas.microsoft.com/office/drawing/2014/main" id="{58BCBC5D-894D-4E44-ADD9-578284139FC0}"/>
              </a:ext>
            </a:extLst>
          </p:cNvPr>
          <p:cNvGrpSpPr/>
          <p:nvPr/>
        </p:nvGrpSpPr>
        <p:grpSpPr>
          <a:xfrm>
            <a:off x="4690246" y="2027963"/>
            <a:ext cx="2526296" cy="3647257"/>
            <a:chOff x="7844" y="4469"/>
            <a:chExt cx="3502" cy="5500"/>
          </a:xfrm>
        </p:grpSpPr>
        <p:pic>
          <p:nvPicPr>
            <p:cNvPr id="139" name="图片 138" descr="C:\Users\pc\Desktop\图片\新建文件夹\3.jpg3">
              <a:extLst>
                <a:ext uri="{FF2B5EF4-FFF2-40B4-BE49-F238E27FC236}">
                  <a16:creationId xmlns:a16="http://schemas.microsoft.com/office/drawing/2014/main" id="{05750E2E-4AD4-4E3A-A460-6138F151A9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rcRect/>
            <a:stretch>
              <a:fillRect/>
            </a:stretch>
          </p:blipFill>
          <p:spPr>
            <a:xfrm>
              <a:off x="8068" y="4469"/>
              <a:ext cx="3094" cy="5500"/>
            </a:xfrm>
            <a:prstGeom prst="rect">
              <a:avLst/>
            </a:prstGeom>
          </p:spPr>
        </p:pic>
        <p:sp>
          <p:nvSpPr>
            <p:cNvPr id="140" name="矩形 139">
              <a:extLst>
                <a:ext uri="{FF2B5EF4-FFF2-40B4-BE49-F238E27FC236}">
                  <a16:creationId xmlns:a16="http://schemas.microsoft.com/office/drawing/2014/main" id="{74BDF4C5-06E9-4E6E-846B-7A16F90D0FF5}"/>
                </a:ext>
              </a:extLst>
            </p:cNvPr>
            <p:cNvSpPr/>
            <p:nvPr/>
          </p:nvSpPr>
          <p:spPr>
            <a:xfrm>
              <a:off x="7844" y="9320"/>
              <a:ext cx="3502" cy="609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sta" panose="02000500000000000000" charset="-122"/>
                <a:cs typeface="Calista" panose="02000500000000000000" charset="-122"/>
              </a:endParaRPr>
            </a:p>
          </p:txBody>
        </p:sp>
      </p:grpSp>
      <p:sp>
        <p:nvSpPr>
          <p:cNvPr id="141" name="右箭头 13">
            <a:extLst>
              <a:ext uri="{FF2B5EF4-FFF2-40B4-BE49-F238E27FC236}">
                <a16:creationId xmlns:a16="http://schemas.microsoft.com/office/drawing/2014/main" id="{14215EDD-7FDB-43C2-A14C-DBB98EBA768A}"/>
              </a:ext>
            </a:extLst>
          </p:cNvPr>
          <p:cNvSpPr/>
          <p:nvPr/>
        </p:nvSpPr>
        <p:spPr>
          <a:xfrm>
            <a:off x="3905681" y="3704857"/>
            <a:ext cx="584994" cy="2870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sta" panose="02000500000000000000" charset="-122"/>
              <a:ea typeface="Calista" panose="02000500000000000000" charset="-122"/>
              <a:cs typeface="Calista" panose="02000500000000000000" charset="-122"/>
            </a:endParaRPr>
          </a:p>
        </p:txBody>
      </p:sp>
      <p:sp>
        <p:nvSpPr>
          <p:cNvPr id="142" name="右箭头 13">
            <a:extLst>
              <a:ext uri="{FF2B5EF4-FFF2-40B4-BE49-F238E27FC236}">
                <a16:creationId xmlns:a16="http://schemas.microsoft.com/office/drawing/2014/main" id="{90074FB4-B1AB-4C7C-B049-A25FBC3C172A}"/>
              </a:ext>
            </a:extLst>
          </p:cNvPr>
          <p:cNvSpPr/>
          <p:nvPr/>
        </p:nvSpPr>
        <p:spPr>
          <a:xfrm>
            <a:off x="7692651" y="3699683"/>
            <a:ext cx="584994" cy="2870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sta" panose="02000500000000000000" charset="-122"/>
              <a:ea typeface="Calista" panose="02000500000000000000" charset="-122"/>
              <a:cs typeface="Calista" panose="02000500000000000000" charset="-122"/>
            </a:endParaRP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B53887F5-5C11-485A-8754-7F0240362E53}"/>
              </a:ext>
            </a:extLst>
          </p:cNvPr>
          <p:cNvSpPr txBox="1"/>
          <p:nvPr/>
        </p:nvSpPr>
        <p:spPr>
          <a:xfrm>
            <a:off x="5180555" y="1231589"/>
            <a:ext cx="286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安卓手机</a:t>
            </a:r>
            <a:endParaRPr lang="zh-CN" altLang="en-US" sz="2800" dirty="0">
              <a:solidFill>
                <a:schemeClr val="bg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grpSp>
        <p:nvGrpSpPr>
          <p:cNvPr id="144" name="组合 143">
            <a:extLst>
              <a:ext uri="{FF2B5EF4-FFF2-40B4-BE49-F238E27FC236}">
                <a16:creationId xmlns:a16="http://schemas.microsoft.com/office/drawing/2014/main" id="{D4403346-85D1-4171-A313-C78ACAFD4F17}"/>
              </a:ext>
            </a:extLst>
          </p:cNvPr>
          <p:cNvGrpSpPr/>
          <p:nvPr/>
        </p:nvGrpSpPr>
        <p:grpSpPr>
          <a:xfrm>
            <a:off x="8742567" y="2024742"/>
            <a:ext cx="1892776" cy="3647257"/>
            <a:chOff x="13848" y="3303"/>
            <a:chExt cx="3836" cy="6819"/>
          </a:xfrm>
        </p:grpSpPr>
        <p:pic>
          <p:nvPicPr>
            <p:cNvPr id="145" name="图片 144" descr="C:\Users\pc\Desktop\图片\新建文件夹\4.jpg4">
              <a:extLst>
                <a:ext uri="{FF2B5EF4-FFF2-40B4-BE49-F238E27FC236}">
                  <a16:creationId xmlns:a16="http://schemas.microsoft.com/office/drawing/2014/main" id="{86D95451-6A90-4391-8981-630B7221FB8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rcRect/>
            <a:stretch>
              <a:fillRect/>
            </a:stretch>
          </p:blipFill>
          <p:spPr>
            <a:xfrm>
              <a:off x="13848" y="3303"/>
              <a:ext cx="3836" cy="6819"/>
            </a:xfrm>
            <a:prstGeom prst="rect">
              <a:avLst/>
            </a:prstGeom>
          </p:spPr>
        </p:pic>
        <p:sp>
          <p:nvSpPr>
            <p:cNvPr id="170" name="矩形 169">
              <a:extLst>
                <a:ext uri="{FF2B5EF4-FFF2-40B4-BE49-F238E27FC236}">
                  <a16:creationId xmlns:a16="http://schemas.microsoft.com/office/drawing/2014/main" id="{EA5A7885-9924-4487-BF7A-C2872D96ABED}"/>
                </a:ext>
              </a:extLst>
            </p:cNvPr>
            <p:cNvSpPr/>
            <p:nvPr/>
          </p:nvSpPr>
          <p:spPr>
            <a:xfrm>
              <a:off x="15843" y="9330"/>
              <a:ext cx="1698" cy="638"/>
            </a:xfrm>
            <a:prstGeom prst="rect">
              <a:avLst/>
            </a:prstGeom>
            <a:noFill/>
            <a:ln w="28575" cmpd="sng">
              <a:solidFill>
                <a:srgbClr val="FF0000"/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Calista" panose="02000500000000000000" charset="-122"/>
                <a:cs typeface="Calista" panose="02000500000000000000" charset="-122"/>
              </a:endParaRPr>
            </a:p>
          </p:txBody>
        </p:sp>
      </p:grpSp>
      <p:sp>
        <p:nvSpPr>
          <p:cNvPr id="8" name="矩形 7">
            <a:extLst>
              <a:ext uri="{FF2B5EF4-FFF2-40B4-BE49-F238E27FC236}">
                <a16:creationId xmlns:a16="http://schemas.microsoft.com/office/drawing/2014/main" id="{7E56F7FD-A6D8-4180-A42D-A6C13BB1D8AA}"/>
              </a:ext>
            </a:extLst>
          </p:cNvPr>
          <p:cNvSpPr/>
          <p:nvPr/>
        </p:nvSpPr>
        <p:spPr>
          <a:xfrm>
            <a:off x="4653378" y="5831506"/>
            <a:ext cx="258784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92D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2</a:t>
            </a:r>
            <a:r>
              <a:rPr lang="zh-CN" altLang="en-US" dirty="0">
                <a:solidFill>
                  <a:srgbClr val="92D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，点击黄色的方块</a:t>
            </a:r>
            <a:r>
              <a:rPr lang="en-US" altLang="zh-CN" dirty="0">
                <a:solidFill>
                  <a:srgbClr val="92D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PAIR </a:t>
            </a:r>
            <a:r>
              <a:rPr lang="en-US" altLang="zh-CN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A NEW MICRO:BIT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9BE390A8-24E4-4184-ADF1-ACA7646C9D5E}"/>
              </a:ext>
            </a:extLst>
          </p:cNvPr>
          <p:cNvSpPr/>
          <p:nvPr/>
        </p:nvSpPr>
        <p:spPr>
          <a:xfrm>
            <a:off x="8400288" y="5693006"/>
            <a:ext cx="298645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3</a:t>
            </a:r>
            <a:r>
              <a:rPr lang="zh-CN" altLang="en-US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，同时按下</a:t>
            </a:r>
            <a:r>
              <a:rPr lang="en-US" altLang="zh-CN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A+B+</a:t>
            </a:r>
            <a:r>
              <a:rPr lang="zh-CN" altLang="en-US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复位键，等</a:t>
            </a:r>
            <a:r>
              <a:rPr lang="zh-CN" altLang="en-US" dirty="0">
                <a:solidFill>
                  <a:srgbClr val="92D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到</a:t>
            </a:r>
            <a:r>
              <a:rPr lang="en-US" altLang="zh-CN" dirty="0">
                <a:solidFill>
                  <a:srgbClr val="92D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micro:bit</a:t>
            </a:r>
            <a:r>
              <a:rPr lang="zh-CN" altLang="en-US" dirty="0">
                <a:solidFill>
                  <a:srgbClr val="92D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点阵出现一行英</a:t>
            </a:r>
            <a:r>
              <a:rPr lang="zh-CN" altLang="en-US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文后，点击绿色的</a:t>
            </a:r>
            <a:r>
              <a:rPr lang="en-US" altLang="zh-CN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NEXT</a:t>
            </a:r>
            <a:endParaRPr lang="zh-CN" altLang="en-US" dirty="0">
              <a:solidFill>
                <a:srgbClr val="00B0F0"/>
              </a:solidFill>
              <a:latin typeface="Calista" panose="02000500000000000000" charset="-122"/>
              <a:ea typeface="Calista" panose="02000500000000000000" charset="-122"/>
              <a:cs typeface="Calista" panose="020005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70143180"/>
      </p:ext>
    </p:extLst>
  </p:cSld>
  <p:clrMapOvr>
    <a:masterClrMapping/>
  </p:clrMapOvr>
  <p:transition spd="slow">
    <p:randomBar dir="vert"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椭圆 31"/>
          <p:cNvSpPr/>
          <p:nvPr/>
        </p:nvSpPr>
        <p:spPr>
          <a:xfrm>
            <a:off x="8225303" y="1950861"/>
            <a:ext cx="2249405" cy="3567048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33" name="椭圆 31"/>
          <p:cNvSpPr/>
          <p:nvPr/>
        </p:nvSpPr>
        <p:spPr>
          <a:xfrm>
            <a:off x="4947909" y="1950861"/>
            <a:ext cx="2249405" cy="355055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29" name="椭圆 31"/>
          <p:cNvSpPr/>
          <p:nvPr/>
        </p:nvSpPr>
        <p:spPr>
          <a:xfrm>
            <a:off x="1486080" y="1892300"/>
            <a:ext cx="2093051" cy="355055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48099" h="565791">
                <a:moveTo>
                  <a:pt x="51067" y="18182"/>
                </a:moveTo>
                <a:cubicBezTo>
                  <a:pt x="281003" y="7261"/>
                  <a:pt x="591945" y="-22893"/>
                  <a:pt x="617005" y="31700"/>
                </a:cubicBezTo>
                <a:cubicBezTo>
                  <a:pt x="642065" y="86293"/>
                  <a:pt x="669922" y="489239"/>
                  <a:pt x="621713" y="535349"/>
                </a:cubicBezTo>
                <a:cubicBezTo>
                  <a:pt x="573504" y="581459"/>
                  <a:pt x="32838" y="579874"/>
                  <a:pt x="12537" y="497972"/>
                </a:cubicBezTo>
                <a:cubicBezTo>
                  <a:pt x="992" y="378148"/>
                  <a:pt x="-4426" y="189998"/>
                  <a:pt x="4334" y="81348"/>
                </a:cubicBezTo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3790496" y="841828"/>
            <a:ext cx="4540704" cy="1074057"/>
            <a:chOff x="3659868" y="841828"/>
            <a:chExt cx="4540704" cy="1074057"/>
          </a:xfrm>
        </p:grpSpPr>
        <p:sp>
          <p:nvSpPr>
            <p:cNvPr id="45" name="任意多边形 44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46" name="组合 45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48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5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6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7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1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2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3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4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</p:grpSp>
      <p:pic>
        <p:nvPicPr>
          <p:cNvPr id="96" name="图片 95" descr="C:\Users\pc\Desktop\图片\新建文件夹\5.jpg5">
            <a:extLst>
              <a:ext uri="{FF2B5EF4-FFF2-40B4-BE49-F238E27FC236}">
                <a16:creationId xmlns:a16="http://schemas.microsoft.com/office/drawing/2014/main" id="{EBA6B911-592E-4A52-89D2-AACFE735DB8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>
            <a:fillRect/>
          </a:stretch>
        </p:blipFill>
        <p:spPr>
          <a:xfrm>
            <a:off x="1661506" y="2063436"/>
            <a:ext cx="1768021" cy="3143097"/>
          </a:xfrm>
          <a:prstGeom prst="rect">
            <a:avLst/>
          </a:prstGeom>
        </p:spPr>
      </p:pic>
      <p:pic>
        <p:nvPicPr>
          <p:cNvPr id="97" name="图片 96" descr="C:\Users\pc\Desktop\图片\新建文件夹\6.jpg6">
            <a:extLst>
              <a:ext uri="{FF2B5EF4-FFF2-40B4-BE49-F238E27FC236}">
                <a16:creationId xmlns:a16="http://schemas.microsoft.com/office/drawing/2014/main" id="{E112B9E6-C80B-421E-8CA7-23310B51AEB1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5199294" y="2063436"/>
            <a:ext cx="1768021" cy="3143097"/>
          </a:xfrm>
          <a:prstGeom prst="rect">
            <a:avLst/>
          </a:prstGeom>
        </p:spPr>
      </p:pic>
      <p:pic>
        <p:nvPicPr>
          <p:cNvPr id="98" name="图片 97" descr="C:\Users\pc\Desktop\图片\新建文件夹\7.jpg7">
            <a:extLst>
              <a:ext uri="{FF2B5EF4-FFF2-40B4-BE49-F238E27FC236}">
                <a16:creationId xmlns:a16="http://schemas.microsoft.com/office/drawing/2014/main" id="{882DFB7D-406B-4DDE-95FC-B44F93D3519D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/>
          <a:stretch>
            <a:fillRect/>
          </a:stretch>
        </p:blipFill>
        <p:spPr>
          <a:xfrm>
            <a:off x="8462120" y="2084510"/>
            <a:ext cx="1765558" cy="3138514"/>
          </a:xfrm>
          <a:prstGeom prst="rect">
            <a:avLst/>
          </a:prstGeom>
        </p:spPr>
      </p:pic>
      <p:sp>
        <p:nvSpPr>
          <p:cNvPr id="99" name="右箭头 13">
            <a:extLst>
              <a:ext uri="{FF2B5EF4-FFF2-40B4-BE49-F238E27FC236}">
                <a16:creationId xmlns:a16="http://schemas.microsoft.com/office/drawing/2014/main" id="{69E92FBA-04B0-4294-BBB2-B92CD8EC2F02}"/>
              </a:ext>
            </a:extLst>
          </p:cNvPr>
          <p:cNvSpPr/>
          <p:nvPr/>
        </p:nvSpPr>
        <p:spPr>
          <a:xfrm>
            <a:off x="3928202" y="3491471"/>
            <a:ext cx="584994" cy="2870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sta" panose="02000500000000000000" charset="-122"/>
              <a:ea typeface="Calista" panose="02000500000000000000" charset="-122"/>
              <a:cs typeface="Calista" panose="02000500000000000000" charset="-122"/>
            </a:endParaRPr>
          </a:p>
        </p:txBody>
      </p:sp>
      <p:sp>
        <p:nvSpPr>
          <p:cNvPr id="100" name="右箭头 13">
            <a:extLst>
              <a:ext uri="{FF2B5EF4-FFF2-40B4-BE49-F238E27FC236}">
                <a16:creationId xmlns:a16="http://schemas.microsoft.com/office/drawing/2014/main" id="{D44C74F8-6AE2-4310-8C9B-79052AD873C1}"/>
              </a:ext>
            </a:extLst>
          </p:cNvPr>
          <p:cNvSpPr/>
          <p:nvPr/>
        </p:nvSpPr>
        <p:spPr>
          <a:xfrm>
            <a:off x="7339530" y="3491470"/>
            <a:ext cx="584994" cy="287025"/>
          </a:xfrm>
          <a:prstGeom prst="rightArrow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Calista" panose="02000500000000000000" charset="-122"/>
              <a:ea typeface="Calista" panose="02000500000000000000" charset="-122"/>
              <a:cs typeface="Calista" panose="02000500000000000000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952937F4-8C8E-43A7-908B-4CAA79AAB01A}"/>
              </a:ext>
            </a:extLst>
          </p:cNvPr>
          <p:cNvSpPr/>
          <p:nvPr/>
        </p:nvSpPr>
        <p:spPr>
          <a:xfrm>
            <a:off x="1372053" y="5545131"/>
            <a:ext cx="2418443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4</a:t>
            </a:r>
            <a:r>
              <a:rPr lang="zh-CN" altLang="en-US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，在手机中点亮</a:t>
            </a:r>
            <a:r>
              <a:rPr lang="en-US" altLang="zh-CN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micro:bit</a:t>
            </a:r>
            <a:r>
              <a:rPr lang="zh-CN" altLang="en-US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 </a:t>
            </a:r>
            <a:r>
              <a:rPr lang="zh-CN" altLang="en-US" dirty="0">
                <a:solidFill>
                  <a:srgbClr val="00206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点阵上出现的图案，然后</a:t>
            </a:r>
            <a:r>
              <a:rPr lang="zh-CN" altLang="en-US" dirty="0">
                <a:solidFill>
                  <a:srgbClr val="C0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点击绿</a:t>
            </a:r>
            <a:r>
              <a:rPr lang="en-US" altLang="zh-CN" dirty="0">
                <a:solidFill>
                  <a:srgbClr val="C0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Next</a:t>
            </a:r>
            <a:r>
              <a:rPr lang="zh-CN" altLang="en-US" dirty="0">
                <a:solidFill>
                  <a:srgbClr val="C0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。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6C436D59-AFEF-41B4-8B3A-6F3C4F5AABC4}"/>
              </a:ext>
            </a:extLst>
          </p:cNvPr>
          <p:cNvSpPr/>
          <p:nvPr/>
        </p:nvSpPr>
        <p:spPr>
          <a:xfrm>
            <a:off x="4864975" y="5590659"/>
            <a:ext cx="24589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B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5</a:t>
            </a:r>
            <a:r>
              <a:rPr lang="zh-CN" altLang="en-US" dirty="0">
                <a:solidFill>
                  <a:srgbClr val="00B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，按下</a:t>
            </a:r>
            <a:r>
              <a:rPr lang="en-US" altLang="zh-CN" dirty="0">
                <a:solidFill>
                  <a:srgbClr val="00B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a</a:t>
            </a:r>
            <a:r>
              <a:rPr lang="zh-CN" altLang="en-US" dirty="0">
                <a:solidFill>
                  <a:srgbClr val="00B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键然后</a:t>
            </a:r>
            <a:r>
              <a:rPr lang="zh-CN" altLang="en-US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点击</a:t>
            </a:r>
            <a:r>
              <a:rPr lang="en-US" altLang="zh-CN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Next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95E9758B-B9C5-4EEA-99A1-8C67C461B6D6}"/>
              </a:ext>
            </a:extLst>
          </p:cNvPr>
          <p:cNvSpPr/>
          <p:nvPr/>
        </p:nvSpPr>
        <p:spPr>
          <a:xfrm>
            <a:off x="8331200" y="5651558"/>
            <a:ext cx="1454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6</a:t>
            </a:r>
            <a:r>
              <a:rPr lang="zh-CN" altLang="en-US" dirty="0">
                <a:solidFill>
                  <a:srgbClr val="FF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，</a:t>
            </a:r>
            <a:r>
              <a:rPr lang="zh-CN" altLang="zh-CN" dirty="0">
                <a:solidFill>
                  <a:srgbClr val="FF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连接成功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00E5A5A5-2369-4DF7-A763-6D4855104738}"/>
              </a:ext>
            </a:extLst>
          </p:cNvPr>
          <p:cNvSpPr txBox="1"/>
          <p:nvPr/>
        </p:nvSpPr>
        <p:spPr>
          <a:xfrm>
            <a:off x="5180555" y="1231589"/>
            <a:ext cx="286312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安卓手机</a:t>
            </a:r>
            <a:endParaRPr lang="zh-CN" altLang="en-US" sz="2800" dirty="0">
              <a:solidFill>
                <a:schemeClr val="bg1"/>
              </a:solidFill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57432389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163</TotalTime>
  <Words>582</Words>
  <Application>Microsoft Macintosh PowerPoint</Application>
  <PresentationFormat>Widescreen</PresentationFormat>
  <Paragraphs>64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Calista</vt:lpstr>
      <vt:lpstr>方正静蕾简体</vt:lpstr>
      <vt:lpstr>站酷快乐体2016修订版</vt:lpstr>
      <vt:lpstr>Arial</vt:lpstr>
      <vt:lpstr>Calibri</vt:lpstr>
      <vt:lpstr>Calibri Light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keywords>PPT之家www.52ppt.com; PPT之家</cp:keywords>
  <dc:description>http://www.52ppt.com</dc:description>
  <cp:lastModifiedBy>Yan, Lin(AWF)</cp:lastModifiedBy>
  <cp:revision>21</cp:revision>
  <dcterms:created xsi:type="dcterms:W3CDTF">2016-03-09T07:25:59Z</dcterms:created>
  <dcterms:modified xsi:type="dcterms:W3CDTF">2019-10-19T08:28:11Z</dcterms:modified>
</cp:coreProperties>
</file>